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2" r:id="rId5"/>
    <p:sldId id="260" r:id="rId6"/>
    <p:sldId id="25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05"/>
    <p:restoredTop sz="94687"/>
  </p:normalViewPr>
  <p:slideViewPr>
    <p:cSldViewPr snapToGrid="0" snapToObjects="1">
      <p:cViewPr>
        <p:scale>
          <a:sx n="80" d="100"/>
          <a:sy n="80" d="100"/>
        </p:scale>
        <p:origin x="-120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556397" y="6432550"/>
            <a:ext cx="12192001" cy="2705100"/>
          </a:xfrm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r>
              <a:rPr lang="en-US" dirty="0" smtClean="0"/>
              <a:t>Task </a:t>
            </a:r>
            <a:r>
              <a:rPr lang="en-US" dirty="0" smtClean="0"/>
              <a:t>09 – </a:t>
            </a:r>
            <a:r>
              <a:rPr lang="en-US" dirty="0" smtClean="0"/>
              <a:t>Software architecture</a:t>
            </a:r>
            <a:r>
              <a:rPr lang="en-US" dirty="0"/>
              <a:t/>
            </a:r>
            <a:br>
              <a:rPr lang="en-US" dirty="0"/>
            </a:br>
            <a:endParaRPr lang="en-US" sz="696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406400" y="4829896"/>
            <a:ext cx="12192000" cy="124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FFE989"/>
                </a:solidFill>
              </a:rPr>
              <a:t>Team</a:t>
            </a:r>
            <a:r>
              <a:rPr lang="en-US" dirty="0" smtClean="0"/>
              <a:t> Yellow</a:t>
            </a:r>
            <a:endParaRPr lang="en-US" dirty="0"/>
          </a:p>
        </p:txBody>
      </p:sp>
      <p:pic>
        <p:nvPicPr>
          <p:cNvPr id="3" name="Bild 2" descr="3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210396"/>
            <a:ext cx="8636000" cy="2882900"/>
          </a:xfrm>
          <a:prstGeom prst="roundRect">
            <a:avLst>
              <a:gd name="adj" fmla="val 16667"/>
            </a:avLst>
          </a:prstGeom>
          <a:ln>
            <a:solidFill>
              <a:srgbClr val="34A5DA"/>
            </a:solidFill>
          </a:ln>
          <a:effectLst>
            <a:glow rad="533400">
              <a:srgbClr val="FFFF00">
                <a:alpha val="44000"/>
              </a:srgb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</a:t>
            </a:r>
            <a:r>
              <a:rPr lang="en-US" dirty="0" smtClean="0"/>
              <a:t>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1" y="1106593"/>
            <a:ext cx="6031229" cy="85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</a:t>
            </a:r>
            <a:r>
              <a:rPr lang="en-US" dirty="0" smtClean="0"/>
              <a:t>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Idee 1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Patient</a:t>
            </a:r>
          </a:p>
          <a:p>
            <a:pPr lvl="1"/>
            <a:r>
              <a:rPr lang="de-DE" dirty="0" smtClean="0"/>
              <a:t>M</a:t>
            </a:r>
          </a:p>
          <a:p>
            <a:pPr lvl="1"/>
            <a:r>
              <a:rPr lang="de-DE" dirty="0" smtClean="0"/>
              <a:t>V</a:t>
            </a:r>
          </a:p>
          <a:p>
            <a:pPr lvl="1"/>
            <a:r>
              <a:rPr lang="de-DE" dirty="0" smtClean="0"/>
              <a:t>P</a:t>
            </a:r>
          </a:p>
          <a:p>
            <a:r>
              <a:rPr lang="de-DE" dirty="0" smtClean="0"/>
              <a:t>Meeting</a:t>
            </a:r>
          </a:p>
          <a:p>
            <a:pPr lvl="1"/>
            <a:r>
              <a:rPr lang="de-DE" dirty="0" smtClean="0"/>
              <a:t>M</a:t>
            </a:r>
          </a:p>
          <a:p>
            <a:pPr lvl="1"/>
            <a:r>
              <a:rPr lang="de-DE" dirty="0" smtClean="0"/>
              <a:t>V</a:t>
            </a:r>
          </a:p>
          <a:p>
            <a:pPr lvl="1"/>
            <a:r>
              <a:rPr lang="de-DE" dirty="0" smtClean="0"/>
              <a:t>P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02454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</a:t>
            </a:r>
            <a:r>
              <a:rPr lang="en-US" dirty="0" smtClean="0"/>
              <a:t>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Idee 2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M</a:t>
            </a:r>
          </a:p>
          <a:p>
            <a:pPr lvl="1"/>
            <a:r>
              <a:rPr lang="de-DE" dirty="0" err="1" smtClean="0"/>
              <a:t>PatientModel</a:t>
            </a:r>
            <a:endParaRPr lang="de-DE" dirty="0" smtClean="0"/>
          </a:p>
          <a:p>
            <a:pPr lvl="1"/>
            <a:r>
              <a:rPr lang="de-DE" dirty="0" err="1" smtClean="0"/>
              <a:t>MeetingModel</a:t>
            </a:r>
            <a:endParaRPr lang="de-DE" dirty="0" smtClean="0"/>
          </a:p>
          <a:p>
            <a:r>
              <a:rPr lang="de-DE" dirty="0" smtClean="0"/>
              <a:t>V</a:t>
            </a:r>
          </a:p>
          <a:p>
            <a:pPr lvl="1"/>
            <a:r>
              <a:rPr lang="de-DE" dirty="0" err="1" smtClean="0"/>
              <a:t>PatientView</a:t>
            </a:r>
            <a:endParaRPr lang="de-DE" dirty="0" smtClean="0"/>
          </a:p>
          <a:p>
            <a:pPr lvl="1"/>
            <a:r>
              <a:rPr lang="de-DE" dirty="0" err="1" smtClean="0"/>
              <a:t>MeetingView</a:t>
            </a:r>
            <a:endParaRPr lang="de-DE" dirty="0" smtClean="0"/>
          </a:p>
          <a:p>
            <a:r>
              <a:rPr lang="de-DE" dirty="0" smtClean="0"/>
              <a:t>P</a:t>
            </a:r>
          </a:p>
          <a:p>
            <a:pPr lvl="1"/>
            <a:r>
              <a:rPr lang="de-DE" dirty="0" err="1" smtClean="0"/>
              <a:t>PatientLogic</a:t>
            </a:r>
            <a:endParaRPr lang="de-DE" dirty="0" smtClean="0"/>
          </a:p>
          <a:p>
            <a:pPr lvl="1"/>
            <a:r>
              <a:rPr lang="de-DE" dirty="0" err="1" smtClean="0"/>
              <a:t>MeetingLogic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762653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</a:t>
            </a:r>
            <a:r>
              <a:rPr lang="en-US" dirty="0" smtClean="0"/>
              <a:t>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Pro </a:t>
            </a:r>
            <a:r>
              <a:rPr lang="de-CH" dirty="0"/>
              <a:t>u</a:t>
            </a:r>
            <a:r>
              <a:rPr lang="de-CH" dirty="0" smtClean="0"/>
              <a:t>nd </a:t>
            </a:r>
            <a:r>
              <a:rPr lang="de-CH" dirty="0" smtClean="0"/>
              <a:t>contra Idee 2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+ an </a:t>
            </a:r>
            <a:r>
              <a:rPr lang="de-DE" dirty="0" err="1" smtClean="0"/>
              <a:t>Vaadin</a:t>
            </a:r>
            <a:r>
              <a:rPr lang="de-DE" dirty="0" smtClean="0"/>
              <a:t> angepasst</a:t>
            </a:r>
          </a:p>
          <a:p>
            <a:r>
              <a:rPr lang="de-DE" dirty="0" smtClean="0"/>
              <a:t>+ ausreichend strukturiert für kleine Produkte</a:t>
            </a:r>
          </a:p>
          <a:p>
            <a:r>
              <a:rPr lang="de-DE" dirty="0" smtClean="0"/>
              <a:t>+ wenige Packages</a:t>
            </a:r>
          </a:p>
          <a:p>
            <a:r>
              <a:rPr lang="de-DE" dirty="0" smtClean="0"/>
              <a:t>+ beliebig erweiterbar (da Schema immer gleich)</a:t>
            </a:r>
          </a:p>
          <a:p>
            <a:endParaRPr lang="de-DE" dirty="0"/>
          </a:p>
          <a:p>
            <a:r>
              <a:rPr lang="de-DE" dirty="0" smtClean="0"/>
              <a:t>- keine logische Trennung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5659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</a:t>
            </a:r>
            <a:r>
              <a:rPr lang="en-US" dirty="0" smtClean="0"/>
              <a:t>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042737"/>
            <a:ext cx="6946900" cy="853715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84</Words>
  <Application>Microsoft Macintosh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Avenir Next</vt:lpstr>
      <vt:lpstr>Avenir Next Medium</vt:lpstr>
      <vt:lpstr>DIN Alternate</vt:lpstr>
      <vt:lpstr>DIN Condensed</vt:lpstr>
      <vt:lpstr>Helvetica Neue</vt:lpstr>
      <vt:lpstr>Times</vt:lpstr>
      <vt:lpstr>Arial</vt:lpstr>
      <vt:lpstr>New_Template7</vt:lpstr>
      <vt:lpstr>Task 09 – Software architecture </vt:lpstr>
      <vt:lpstr>PowerPoint Presentation</vt:lpstr>
      <vt:lpstr>Idee 1</vt:lpstr>
      <vt:lpstr>Idee 2</vt:lpstr>
      <vt:lpstr>Pro und contra Idee 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03 – Design Thinking</dc:title>
  <cp:lastModifiedBy>Zumstein Sabine [zes3]</cp:lastModifiedBy>
  <cp:revision>74</cp:revision>
  <cp:lastPrinted>2016-04-18T15:13:06Z</cp:lastPrinted>
  <dcterms:modified xsi:type="dcterms:W3CDTF">2016-05-09T14:27:46Z</dcterms:modified>
</cp:coreProperties>
</file>