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9" r:id="rId2"/>
  </p:sldIdLst>
  <p:sldSz cx="43891200" cy="21945600"/>
  <p:notesSz cx="32461200" cy="43434000"/>
  <p:embeddedFontLst>
    <p:embeddedFont>
      <p:font typeface="Source Sans Pro" panose="020B0503030403020204" pitchFamily="34" charset="0"/>
      <p:regular r:id="rId4"/>
      <p:bold r:id="rId5"/>
      <p:italic r:id="rId6"/>
      <p:boldItalic r:id="rId7"/>
    </p:embeddedFont>
    <p:embeddedFont>
      <p:font typeface="Source Sans Pro SemiBold" panose="020B0503030403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004191"/>
    <a:srgbClr val="148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4674"/>
  </p:normalViewPr>
  <p:slideViewPr>
    <p:cSldViewPr snapToGrid="0">
      <p:cViewPr varScale="1">
        <p:scale>
          <a:sx n="37" d="100"/>
          <a:sy n="37" d="100"/>
        </p:scale>
        <p:origin x="440" y="248"/>
      </p:cViewPr>
      <p:guideLst>
        <p:guide orient="horz" pos="6912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yuk Sung" userId="7383d872-65b7-4091-bdc0-d548419df54b" providerId="ADAL" clId="{4B5604E0-2284-C044-9A03-D9991B667B3F}"/>
    <pc:docChg chg="undo custSel modSld">
      <pc:chgData name="Minhyuk Sung" userId="7383d872-65b7-4091-bdc0-d548419df54b" providerId="ADAL" clId="{4B5604E0-2284-C044-9A03-D9991B667B3F}" dt="2021-05-24T05:38:24.881" v="290" actId="20577"/>
      <pc:docMkLst>
        <pc:docMk/>
      </pc:docMkLst>
      <pc:sldChg chg="addSp delSp modSp mod">
        <pc:chgData name="Minhyuk Sung" userId="7383d872-65b7-4091-bdc0-d548419df54b" providerId="ADAL" clId="{4B5604E0-2284-C044-9A03-D9991B667B3F}" dt="2021-05-24T05:38:24.881" v="290" actId="20577"/>
        <pc:sldMkLst>
          <pc:docMk/>
          <pc:sldMk cId="2075869036" sldId="259"/>
        </pc:sldMkLst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3" creationId="{576A3412-6B19-2345-A7F1-341214AF6F86}"/>
          </ac:spMkLst>
        </pc:spChg>
        <pc:spChg chg="mod">
          <ac:chgData name="Minhyuk Sung" userId="7383d872-65b7-4091-bdc0-d548419df54b" providerId="ADAL" clId="{4B5604E0-2284-C044-9A03-D9991B667B3F}" dt="2021-05-24T05:35:56.865" v="272" actId="12788"/>
          <ac:spMkLst>
            <pc:docMk/>
            <pc:sldMk cId="2075869036" sldId="259"/>
            <ac:spMk id="10" creationId="{44B1AFBE-A40D-E849-B0CF-40DCB5C39E0E}"/>
          </ac:spMkLst>
        </pc:spChg>
        <pc:spChg chg="add mod">
          <ac:chgData name="Minhyuk Sung" userId="7383d872-65b7-4091-bdc0-d548419df54b" providerId="ADAL" clId="{4B5604E0-2284-C044-9A03-D9991B667B3F}" dt="2021-05-24T05:38:24.881" v="290" actId="20577"/>
          <ac:spMkLst>
            <pc:docMk/>
            <pc:sldMk cId="2075869036" sldId="259"/>
            <ac:spMk id="48" creationId="{CA01A8F0-2AC7-C04B-944F-7540B079A209}"/>
          </ac:spMkLst>
        </pc:spChg>
        <pc:spChg chg="mod">
          <ac:chgData name="Minhyuk Sung" userId="7383d872-65b7-4091-bdc0-d548419df54b" providerId="ADAL" clId="{4B5604E0-2284-C044-9A03-D9991B667B3F}" dt="2021-05-24T05:36:17.192" v="276" actId="12788"/>
          <ac:spMkLst>
            <pc:docMk/>
            <pc:sldMk cId="2075869036" sldId="259"/>
            <ac:spMk id="56" creationId="{26F18EE5-7A9A-A949-AFDB-09D63F2BD6CB}"/>
          </ac:spMkLst>
        </pc:spChg>
        <pc:spChg chg="mod">
          <ac:chgData name="Minhyuk Sung" userId="7383d872-65b7-4091-bdc0-d548419df54b" providerId="ADAL" clId="{4B5604E0-2284-C044-9A03-D9991B667B3F}" dt="2021-05-24T05:36:07.030" v="274" actId="12788"/>
          <ac:spMkLst>
            <pc:docMk/>
            <pc:sldMk cId="2075869036" sldId="259"/>
            <ac:spMk id="57" creationId="{F8730AF3-ABA2-324D-9A89-7700DC575CA0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65" creationId="{EF3DE690-B772-B047-B5BF-2DA56034DE7D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66" creationId="{4D4D944C-E9BA-1F48-AE9B-D9B03AF2FF29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67" creationId="{482D03A3-8C36-EA43-BB89-F3DA458BDFF6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68" creationId="{308F0A99-F69E-4141-AB8C-E48A80F8EFD9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0" creationId="{BFF2A494-85A3-6441-9B8E-374E02839A6A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1" creationId="{1BB47E8D-FD05-EB49-9822-A79E66999256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2" creationId="{9A47F6D1-4B9F-C042-9701-F5D970F90747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3" creationId="{E2C640B9-C58D-8B42-9729-01717FF19D93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4" creationId="{0197E1B0-987E-CA4A-9968-3E8315622F8E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5" creationId="{0AEC180B-5680-9440-BD85-F09B76B2599A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6" creationId="{73B0E1CB-E595-634A-B7D7-42AC9DA3A41B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7" creationId="{692F6DFE-593A-BE46-82D3-F66AF7FB8122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8" creationId="{37802D87-EE39-6542-9555-338AC0F2B53B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79" creationId="{BE516DE7-32BC-694A-BE72-6BBAB6620342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37" creationId="{0C949A76-1DEF-224E-BC69-B88CA592CD14}"/>
          </ac:spMkLst>
        </pc:spChg>
        <pc:spChg chg="mod">
          <ac:chgData name="Minhyuk Sung" userId="7383d872-65b7-4091-bdc0-d548419df54b" providerId="ADAL" clId="{4B5604E0-2284-C044-9A03-D9991B667B3F}" dt="2021-05-24T05:34:37.280" v="243" actId="1076"/>
          <ac:spMkLst>
            <pc:docMk/>
            <pc:sldMk cId="2075869036" sldId="259"/>
            <ac:spMk id="14338" creationId="{7DAD7B53-5F69-FB45-936A-C937D9AF63D0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39" creationId="{DEB84554-8470-7744-9D7C-BEE2957560EC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40" creationId="{D694E226-B1E4-244A-B7F9-EE1C76AC7E88}"/>
          </ac:spMkLst>
        </pc:spChg>
        <pc:spChg chg="del mod">
          <ac:chgData name="Minhyuk Sung" userId="7383d872-65b7-4091-bdc0-d548419df54b" providerId="ADAL" clId="{4B5604E0-2284-C044-9A03-D9991B667B3F}" dt="2021-05-24T05:36:27.025" v="287" actId="478"/>
          <ac:spMkLst>
            <pc:docMk/>
            <pc:sldMk cId="2075869036" sldId="259"/>
            <ac:spMk id="14341" creationId="{28CFB4AA-B094-B14B-8EAA-B2D198F00B98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42" creationId="{A7C3E3D0-F54A-3641-9FD3-B39FC88563A0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45" creationId="{842AFEBF-42D4-FE40-BE93-558F8B7BCAA7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46" creationId="{ABFA514F-EC17-8149-BFA4-D15BD4968C82}"/>
          </ac:spMkLst>
        </pc:spChg>
        <pc:spChg chg="del mod">
          <ac:chgData name="Minhyuk Sung" userId="7383d872-65b7-4091-bdc0-d548419df54b" providerId="ADAL" clId="{4B5604E0-2284-C044-9A03-D9991B667B3F}" dt="2021-05-24T05:31:49.032" v="107" actId="478"/>
          <ac:spMkLst>
            <pc:docMk/>
            <pc:sldMk cId="2075869036" sldId="259"/>
            <ac:spMk id="14347" creationId="{F20A2812-2E01-5C4E-810C-A25B62AECCE9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49" creationId="{A0620B4F-F175-904C-8118-9F2FB7861E16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0" creationId="{AC3E588B-AC39-FC46-8C5A-2A4DFA271C9A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1" creationId="{ED70C42D-B73D-8549-BC12-F9763D9CA1C4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2" creationId="{25AF7CFD-C5DE-4F46-9107-9E50D08839C3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3" creationId="{297F9648-CCFF-8744-8484-37AC6D829A9B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4" creationId="{08220E87-E255-DC40-8FBA-91F1A11EB61B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5" creationId="{10C9279F-E1E6-8A42-9E73-8D221BC325FE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6" creationId="{57CF6423-03EE-C044-85C8-4CD4B94A35E8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7" creationId="{14CA6591-C2A5-3F4C-A4D1-4F19E24F77F4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8" creationId="{6116F524-7DE2-D94F-9807-D25071E5E87E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59" creationId="{522F5D8C-B1BC-5942-9A74-E4006E3E1A9C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60" creationId="{E9BF5925-88C0-1A40-8B38-86316EFE49C9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61" creationId="{5E5F8D79-6E58-0544-AB5F-42B80059E4E9}"/>
          </ac:spMkLst>
        </pc:spChg>
        <pc:spChg chg="mod">
          <ac:chgData name="Minhyuk Sung" userId="7383d872-65b7-4091-bdc0-d548419df54b" providerId="ADAL" clId="{4B5604E0-2284-C044-9A03-D9991B667B3F}" dt="2021-05-24T05:36:23.305" v="286" actId="1035"/>
          <ac:spMkLst>
            <pc:docMk/>
            <pc:sldMk cId="2075869036" sldId="259"/>
            <ac:spMk id="14368" creationId="{DD04585B-6A35-3841-8FA3-E066D437C2EE}"/>
          </ac:spMkLst>
        </pc:spChg>
      </pc:sldChg>
    </pc:docChg>
  </pc:docChgLst>
  <pc:docChgLst>
    <pc:chgData name="Minhyuk Sung" userId="7383d872-65b7-4091-bdc0-d548419df54b" providerId="ADAL" clId="{483C7A14-E14D-E94C-BF4B-E414FBCAA091}"/>
    <pc:docChg chg="modSld">
      <pc:chgData name="Minhyuk Sung" userId="7383d872-65b7-4091-bdc0-d548419df54b" providerId="ADAL" clId="{483C7A14-E14D-E94C-BF4B-E414FBCAA091}" dt="2022-03-20T05:39:52.730" v="7" actId="20577"/>
      <pc:docMkLst>
        <pc:docMk/>
      </pc:docMkLst>
      <pc:sldChg chg="modSp mod">
        <pc:chgData name="Minhyuk Sung" userId="7383d872-65b7-4091-bdc0-d548419df54b" providerId="ADAL" clId="{483C7A14-E14D-E94C-BF4B-E414FBCAA091}" dt="2022-03-20T05:39:52.730" v="7" actId="20577"/>
        <pc:sldMkLst>
          <pc:docMk/>
          <pc:sldMk cId="2075869036" sldId="259"/>
        </pc:sldMkLst>
        <pc:spChg chg="mod">
          <ac:chgData name="Minhyuk Sung" userId="7383d872-65b7-4091-bdc0-d548419df54b" providerId="ADAL" clId="{483C7A14-E14D-E94C-BF4B-E414FBCAA091}" dt="2022-03-20T05:39:52.730" v="7" actId="20577"/>
          <ac:spMkLst>
            <pc:docMk/>
            <pc:sldMk cId="2075869036" sldId="259"/>
            <ac:spMk id="6" creationId="{5A4E81F9-8C0D-F045-81EB-A6178A3299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DF9424B-92D4-644D-9798-502CD230CA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ECD4EB3-090B-C247-AD80-4E0426EA8B0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386425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ACEE209-74E1-274B-A0EC-0E51B9B027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7150" y="3257550"/>
            <a:ext cx="32575500" cy="16287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003EE50-780A-C744-8745-F26B59741D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46438" y="20631150"/>
            <a:ext cx="25968325" cy="195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658F933-2B61-5C4B-B4E1-D34E944CF1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D7E15D0-D266-EA42-B520-675EAAFFB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386425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281EC18E-F1D2-2B44-9295-F06E80D8B7DE}" type="slidenum">
              <a:rPr lang="en-US" altLang="en-KR"/>
              <a:pPr/>
              <a:t>‹#›</a:t>
            </a:fld>
            <a:endParaRPr lang="en-US" altLang="en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EC18E-F1D2-2B44-9295-F06E80D8B7DE}" type="slidenum">
              <a:rPr lang="en-US" altLang="en-KR" smtClean="0"/>
              <a:pPr/>
              <a:t>1</a:t>
            </a:fld>
            <a:endParaRPr lang="en-US" altLang="en-KR"/>
          </a:p>
        </p:txBody>
      </p:sp>
    </p:spTree>
    <p:extLst>
      <p:ext uri="{BB962C8B-B14F-4D97-AF65-F5344CB8AC3E}">
        <p14:creationId xmlns:p14="http://schemas.microsoft.com/office/powerpoint/2010/main" val="11735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0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38943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6400">
          <a:solidFill>
            <a:schemeClr val="tx2"/>
          </a:solidFill>
          <a:latin typeface="+mj-lt"/>
          <a:ea typeface="ＭＳ Ｐゴシック" pitchFamily="24" charset="-128"/>
          <a:cs typeface="ＭＳ Ｐゴシック" charset="0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24" charset="-128"/>
          <a:cs typeface="ＭＳ Ｐゴシック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24" charset="-128"/>
          <a:cs typeface="ＭＳ Ｐゴシック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24" charset="-128"/>
          <a:cs typeface="ＭＳ Ｐゴシック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24" charset="-128"/>
          <a:cs typeface="ＭＳ Ｐゴシック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ＭＳ Ｐゴシック" pitchFamily="24" charset="-128"/>
          <a:cs typeface="ＭＳ Ｐゴシック" charset="0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pitchFamily="24" charset="-128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ＭＳ Ｐゴシック" pitchFamily="24" charset="-128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pitchFamily="24" charset="-128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24" charset="-128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B1AFBE-A40D-E849-B0CF-40DCB5C39E0E}"/>
              </a:ext>
            </a:extLst>
          </p:cNvPr>
          <p:cNvSpPr/>
          <p:nvPr/>
        </p:nvSpPr>
        <p:spPr bwMode="auto">
          <a:xfrm>
            <a:off x="0" y="3364559"/>
            <a:ext cx="14630400" cy="18581041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37" name="Rectangle 101">
            <a:extLst>
              <a:ext uri="{FF2B5EF4-FFF2-40B4-BE49-F238E27FC236}">
                <a16:creationId xmlns:a16="http://schemas.microsoft.com/office/drawing/2014/main" id="{0C949A76-1DEF-224E-BC69-B88CA592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1249" y="19126638"/>
            <a:ext cx="2830512" cy="1852613"/>
          </a:xfrm>
          <a:prstGeom prst="rect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KR" altLang="en-KR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7DAD7B53-5F69-FB45-936A-C937D9AF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91441"/>
            <a:ext cx="43891200" cy="3456000"/>
          </a:xfrm>
          <a:prstGeom prst="rect">
            <a:avLst/>
          </a:prstGeom>
          <a:noFill/>
          <a:ln w="101600">
            <a:noFill/>
          </a:ln>
        </p:spPr>
        <p:txBody>
          <a:bodyPr tIns="180000" bIns="90000" anchor="ctr"/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KR" sz="8000" b="1" dirty="0">
                <a:solidFill>
                  <a:srgbClr val="00419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Title</a:t>
            </a:r>
            <a:br>
              <a:rPr lang="en-US" altLang="en-KR" sz="8000" b="1" dirty="0">
                <a:solidFill>
                  <a:srgbClr val="00419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altLang="en-KR" sz="4800" b="1" dirty="0">
                <a:solidFill>
                  <a:srgbClr val="00419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Development/Research Track</a:t>
            </a:r>
          </a:p>
          <a:p>
            <a:pPr algn="ctr" eaLnBrk="1" hangingPunct="1"/>
            <a:r>
              <a:rPr lang="en-US" altLang="en-KR" sz="5400" b="1" dirty="0">
                <a:solidFill>
                  <a:srgbClr val="1487C8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Team Member 1, Team Member 2</a:t>
            </a:r>
          </a:p>
        </p:txBody>
      </p:sp>
      <p:sp>
        <p:nvSpPr>
          <p:cNvPr id="14339" name="TextBox 381">
            <a:extLst>
              <a:ext uri="{FF2B5EF4-FFF2-40B4-BE49-F238E27FC236}">
                <a16:creationId xmlns:a16="http://schemas.microsoft.com/office/drawing/2014/main" id="{DEB84554-8470-7744-9D7C-BEE295756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1556" y="5234152"/>
            <a:ext cx="11368088" cy="120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KR" sz="3600" b="1" dirty="0">
                <a:latin typeface=""/>
              </a:rPr>
              <a:t>Some key points</a:t>
            </a:r>
          </a:p>
          <a:p>
            <a:pPr algn="just" eaLnBrk="1" hangingPunct="1"/>
            <a:r>
              <a:rPr lang="en-US" altLang="en-KR" sz="3600" dirty="0">
                <a:latin typeface=""/>
              </a:rPr>
              <a:t>- Keep them short and crisp</a:t>
            </a:r>
          </a:p>
        </p:txBody>
      </p:sp>
      <p:sp>
        <p:nvSpPr>
          <p:cNvPr id="14340" name="TextBox 381">
            <a:extLst>
              <a:ext uri="{FF2B5EF4-FFF2-40B4-BE49-F238E27FC236}">
                <a16:creationId xmlns:a16="http://schemas.microsoft.com/office/drawing/2014/main" id="{D694E226-B1E4-244A-B7F9-EE1C76AC7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8225" y="10228427"/>
            <a:ext cx="4549775" cy="1570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 dirty="0">
                <a:latin typeface=""/>
              </a:rPr>
              <a:t>Figure caption or some explanatory text. Don</a:t>
            </a:r>
            <a:r>
              <a:rPr lang="en-US" altLang="en-US" sz="3200" dirty="0">
                <a:latin typeface=""/>
              </a:rPr>
              <a:t>’</a:t>
            </a:r>
            <a:r>
              <a:rPr lang="en-US" altLang="en-KR" sz="3200" dirty="0">
                <a:latin typeface=""/>
              </a:rPr>
              <a:t>t pack this full of content.</a:t>
            </a:r>
          </a:p>
        </p:txBody>
      </p:sp>
      <p:sp>
        <p:nvSpPr>
          <p:cNvPr id="14342" name="Rectangle 30">
            <a:extLst>
              <a:ext uri="{FF2B5EF4-FFF2-40B4-BE49-F238E27FC236}">
                <a16:creationId xmlns:a16="http://schemas.microsoft.com/office/drawing/2014/main" id="{A7C3E3D0-F54A-3641-9FD3-B39FC885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2974" y="16694588"/>
            <a:ext cx="3751262" cy="682625"/>
          </a:xfrm>
          <a:prstGeom prst="rect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KR" altLang="en-KR"/>
          </a:p>
        </p:txBody>
      </p:sp>
      <p:sp>
        <p:nvSpPr>
          <p:cNvPr id="14345" name="Rectangle 44">
            <a:extLst>
              <a:ext uri="{FF2B5EF4-FFF2-40B4-BE49-F238E27FC236}">
                <a16:creationId xmlns:a16="http://schemas.microsoft.com/office/drawing/2014/main" id="{842AFEBF-42D4-FE40-BE93-558F8B7B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8624" y="14791176"/>
            <a:ext cx="2243137" cy="601662"/>
          </a:xfrm>
          <a:prstGeom prst="rect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KR" altLang="en-KR"/>
          </a:p>
        </p:txBody>
      </p:sp>
      <p:sp>
        <p:nvSpPr>
          <p:cNvPr id="14346" name="Rectangle 167">
            <a:extLst>
              <a:ext uri="{FF2B5EF4-FFF2-40B4-BE49-F238E27FC236}">
                <a16:creationId xmlns:a16="http://schemas.microsoft.com/office/drawing/2014/main" id="{ABFA514F-EC17-8149-BFA4-D15BD496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0" y="3945102"/>
            <a:ext cx="13363200" cy="1000125"/>
          </a:xfrm>
          <a:prstGeom prst="rect">
            <a:avLst/>
          </a:prstGeom>
          <a:solidFill>
            <a:srgbClr val="00419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7160" tIns="68580" rIns="137160" bIns="68580" anchor="ctr"/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KR" sz="5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An interesting Subtitle</a:t>
            </a:r>
          </a:p>
        </p:txBody>
      </p:sp>
      <p:sp>
        <p:nvSpPr>
          <p:cNvPr id="14356" name="TextBox 381">
            <a:extLst>
              <a:ext uri="{FF2B5EF4-FFF2-40B4-BE49-F238E27FC236}">
                <a16:creationId xmlns:a16="http://schemas.microsoft.com/office/drawing/2014/main" id="{57CF6423-03EE-C044-85C8-4CD4B94A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5400" y="6113627"/>
            <a:ext cx="42275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>
                <a:latin typeface=""/>
              </a:rPr>
              <a:t>Some main points</a:t>
            </a:r>
          </a:p>
          <a:p>
            <a:pPr eaLnBrk="1" hangingPunct="1">
              <a:buFontTx/>
              <a:buChar char="-"/>
            </a:pPr>
            <a:r>
              <a:rPr lang="en-US" altLang="en-KR" sz="3200">
                <a:latin typeface=""/>
              </a:rPr>
              <a:t>Introduction</a:t>
            </a:r>
          </a:p>
          <a:p>
            <a:pPr eaLnBrk="1" hangingPunct="1">
              <a:buFontTx/>
              <a:buChar char="-"/>
            </a:pPr>
            <a:r>
              <a:rPr lang="en-US" altLang="en-KR" sz="3200">
                <a:latin typeface=""/>
              </a:rPr>
              <a:t>Motivation</a:t>
            </a:r>
          </a:p>
          <a:p>
            <a:pPr eaLnBrk="1" hangingPunct="1">
              <a:buFontTx/>
              <a:buChar char="-"/>
            </a:pPr>
            <a:r>
              <a:rPr lang="en-US" altLang="en-KR" sz="3200">
                <a:latin typeface=""/>
              </a:rPr>
              <a:t>Background</a:t>
            </a:r>
          </a:p>
          <a:p>
            <a:pPr eaLnBrk="1" hangingPunct="1">
              <a:buFontTx/>
              <a:buChar char="-"/>
            </a:pPr>
            <a:r>
              <a:rPr lang="en-US" altLang="en-KR" sz="3200">
                <a:latin typeface=""/>
              </a:rPr>
              <a:t>…</a:t>
            </a:r>
          </a:p>
        </p:txBody>
      </p:sp>
      <p:sp>
        <p:nvSpPr>
          <p:cNvPr id="14349" name="TextBox 381">
            <a:extLst>
              <a:ext uri="{FF2B5EF4-FFF2-40B4-BE49-F238E27FC236}">
                <a16:creationId xmlns:a16="http://schemas.microsoft.com/office/drawing/2014/main" id="{A0620B4F-F175-904C-8118-9F2FB786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10703090"/>
            <a:ext cx="12384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 b="1">
                <a:latin typeface=""/>
              </a:rPr>
              <a:t>Some important points or take-aways…</a:t>
            </a:r>
            <a:endParaRPr lang="en-US" altLang="en-KR" sz="3200">
              <a:latin typeface=""/>
            </a:endParaRPr>
          </a:p>
        </p:txBody>
      </p:sp>
      <p:sp>
        <p:nvSpPr>
          <p:cNvPr id="14350" name="TextBox 381">
            <a:extLst>
              <a:ext uri="{FF2B5EF4-FFF2-40B4-BE49-F238E27FC236}">
                <a16:creationId xmlns:a16="http://schemas.microsoft.com/office/drawing/2014/main" id="{AC3E588B-AC39-FC46-8C5A-2A4DFA271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0986" y="18501163"/>
            <a:ext cx="9423400" cy="304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 i="1" dirty="0">
                <a:latin typeface=""/>
              </a:rPr>
              <a:t>Be consistent with style. If you use a particular font style in multiple places (e.g. italics, color), it should be for the same reasons. e.g. to highlight concepts or definitions or applications, etc.</a:t>
            </a:r>
            <a:endParaRPr lang="en-US" altLang="en-KR" sz="3200" dirty="0">
              <a:latin typeface=""/>
            </a:endParaRPr>
          </a:p>
          <a:p>
            <a:pPr eaLnBrk="1" hangingPunct="1"/>
            <a:r>
              <a:rPr lang="en-US" altLang="en-KR" sz="3200" dirty="0">
                <a:latin typeface=""/>
              </a:rPr>
              <a:t>Otherwise, keep the style uniform.</a:t>
            </a:r>
          </a:p>
          <a:p>
            <a:pPr eaLnBrk="1" hangingPunct="1"/>
            <a:endParaRPr lang="en-US" altLang="en-KR" sz="3200" dirty="0">
              <a:latin typeface=""/>
            </a:endParaRPr>
          </a:p>
        </p:txBody>
      </p:sp>
      <p:sp>
        <p:nvSpPr>
          <p:cNvPr id="14351" name="Rectangle 167">
            <a:extLst>
              <a:ext uri="{FF2B5EF4-FFF2-40B4-BE49-F238E27FC236}">
                <a16:creationId xmlns:a16="http://schemas.microsoft.com/office/drawing/2014/main" id="{ED70C42D-B73D-8549-BC12-F9763D9C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4400" y="3943515"/>
            <a:ext cx="13363200" cy="1000125"/>
          </a:xfrm>
          <a:prstGeom prst="rect">
            <a:avLst/>
          </a:prstGeom>
          <a:solidFill>
            <a:srgbClr val="00419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7160" tIns="68580" rIns="137160" bIns="68580" anchor="ctr"/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KR" sz="5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Main Results</a:t>
            </a:r>
          </a:p>
        </p:txBody>
      </p:sp>
      <p:sp>
        <p:nvSpPr>
          <p:cNvPr id="14352" name="TextBox 381">
            <a:extLst>
              <a:ext uri="{FF2B5EF4-FFF2-40B4-BE49-F238E27FC236}">
                <a16:creationId xmlns:a16="http://schemas.microsoft.com/office/drawing/2014/main" id="{25AF7CFD-C5DE-4F46-9107-9E50D0883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1745" y="6405727"/>
            <a:ext cx="5426075" cy="25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>
                <a:latin typeface=""/>
              </a:rPr>
              <a:t>Describe only the main points here. Don</a:t>
            </a:r>
            <a:r>
              <a:rPr lang="en-US" altLang="en-US" sz="3200">
                <a:latin typeface=""/>
              </a:rPr>
              <a:t>’</a:t>
            </a:r>
            <a:r>
              <a:rPr lang="en-US" altLang="en-KR" sz="3200">
                <a:latin typeface=""/>
              </a:rPr>
              <a:t>t get bogged down in details. You can always explain details in person.</a:t>
            </a:r>
          </a:p>
        </p:txBody>
      </p:sp>
      <p:sp>
        <p:nvSpPr>
          <p:cNvPr id="14353" name="TextBox 381">
            <a:extLst>
              <a:ext uri="{FF2B5EF4-FFF2-40B4-BE49-F238E27FC236}">
                <a16:creationId xmlns:a16="http://schemas.microsoft.com/office/drawing/2014/main" id="{297F9648-CCFF-8744-8484-37AC6D829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7595" y="9660102"/>
            <a:ext cx="753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 b="1">
                <a:latin typeface=""/>
              </a:rPr>
              <a:t>Another important point or take-away</a:t>
            </a:r>
          </a:p>
        </p:txBody>
      </p:sp>
      <p:sp>
        <p:nvSpPr>
          <p:cNvPr id="14354" name="TextBox 381">
            <a:extLst>
              <a:ext uri="{FF2B5EF4-FFF2-40B4-BE49-F238E27FC236}">
                <a16:creationId xmlns:a16="http://schemas.microsoft.com/office/drawing/2014/main" id="{08220E87-E255-DC40-8FBA-91F1A11EB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4270" y="13216102"/>
            <a:ext cx="12720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>
                <a:latin typeface=""/>
              </a:rPr>
              <a:t>As much as possible try to keep spacing consistent.</a:t>
            </a:r>
          </a:p>
        </p:txBody>
      </p:sp>
      <p:sp>
        <p:nvSpPr>
          <p:cNvPr id="14355" name="TextBox 381">
            <a:extLst>
              <a:ext uri="{FF2B5EF4-FFF2-40B4-BE49-F238E27FC236}">
                <a16:creationId xmlns:a16="http://schemas.microsoft.com/office/drawing/2014/main" id="{10C9279F-E1E6-8A42-9E73-8D221BC3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049" y="13924401"/>
            <a:ext cx="4810125" cy="25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 i="1" dirty="0">
                <a:latin typeface=""/>
              </a:rPr>
              <a:t>A thought or heading…</a:t>
            </a:r>
          </a:p>
          <a:p>
            <a:pPr eaLnBrk="1" hangingPunct="1"/>
            <a:r>
              <a:rPr lang="en-US" altLang="en-KR" sz="3200" dirty="0">
                <a:latin typeface=""/>
              </a:rPr>
              <a:t>Some space for text</a:t>
            </a:r>
          </a:p>
          <a:p>
            <a:pPr eaLnBrk="1" hangingPunct="1"/>
            <a:r>
              <a:rPr lang="en-US" altLang="en-KR" sz="3200" dirty="0">
                <a:latin typeface=""/>
              </a:rPr>
              <a:t>Minimize number of</a:t>
            </a:r>
          </a:p>
          <a:p>
            <a:pPr eaLnBrk="1" hangingPunct="1"/>
            <a:r>
              <a:rPr lang="en-US" altLang="en-KR" sz="3200" dirty="0">
                <a:latin typeface=""/>
              </a:rPr>
              <a:t>different fonts used </a:t>
            </a:r>
          </a:p>
          <a:p>
            <a:pPr eaLnBrk="1" hangingPunct="1"/>
            <a:r>
              <a:rPr lang="en-US" altLang="en-KR" sz="3200" dirty="0">
                <a:latin typeface=""/>
              </a:rPr>
              <a:t>throughout poster.</a:t>
            </a: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576A3412-6B19-2345-A7F1-341214AF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000" y="12354363"/>
            <a:ext cx="13363200" cy="1000125"/>
          </a:xfrm>
          <a:prstGeom prst="rect">
            <a:avLst/>
          </a:prstGeom>
          <a:solidFill>
            <a:srgbClr val="00419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7160" tIns="68580" rIns="137160" bIns="68580" anchor="ctr"/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KR" sz="5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Approach</a:t>
            </a:r>
          </a:p>
        </p:txBody>
      </p:sp>
      <p:sp>
        <p:nvSpPr>
          <p:cNvPr id="14357" name="Rectangle 167">
            <a:extLst>
              <a:ext uri="{FF2B5EF4-FFF2-40B4-BE49-F238E27FC236}">
                <a16:creationId xmlns:a16="http://schemas.microsoft.com/office/drawing/2014/main" id="{14CA6591-C2A5-3F4C-A4D1-4F19E24F7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000" y="3941927"/>
            <a:ext cx="13363200" cy="1000125"/>
          </a:xfrm>
          <a:prstGeom prst="rect">
            <a:avLst/>
          </a:prstGeom>
          <a:solidFill>
            <a:srgbClr val="00419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7160" tIns="68580" rIns="137160" bIns="68580" anchor="ctr"/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KR" sz="5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A Central Theme</a:t>
            </a:r>
          </a:p>
        </p:txBody>
      </p:sp>
      <p:sp>
        <p:nvSpPr>
          <p:cNvPr id="14358" name="TextBox 381">
            <a:extLst>
              <a:ext uri="{FF2B5EF4-FFF2-40B4-BE49-F238E27FC236}">
                <a16:creationId xmlns:a16="http://schemas.microsoft.com/office/drawing/2014/main" id="{6116F524-7DE2-D94F-9807-D25071E5E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4932" y="18221490"/>
            <a:ext cx="51022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>
                <a:latin typeface=""/>
              </a:rPr>
              <a:t>Leave the viewer with something to think about or consider.</a:t>
            </a:r>
          </a:p>
        </p:txBody>
      </p:sp>
      <p:sp>
        <p:nvSpPr>
          <p:cNvPr id="14359" name="TextBox 381">
            <a:extLst>
              <a:ext uri="{FF2B5EF4-FFF2-40B4-BE49-F238E27FC236}">
                <a16:creationId xmlns:a16="http://schemas.microsoft.com/office/drawing/2014/main" id="{522F5D8C-B1BC-5942-9A74-E4006E3E1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1207" y="14671840"/>
            <a:ext cx="3048000" cy="206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 i="1" dirty="0">
                <a:latin typeface=""/>
              </a:rPr>
              <a:t>Another thought or remark or heading</a:t>
            </a:r>
          </a:p>
        </p:txBody>
      </p:sp>
      <p:sp>
        <p:nvSpPr>
          <p:cNvPr id="14360" name="TextBox 381">
            <a:extLst>
              <a:ext uri="{FF2B5EF4-FFF2-40B4-BE49-F238E27FC236}">
                <a16:creationId xmlns:a16="http://schemas.microsoft.com/office/drawing/2014/main" id="{E9BF5925-88C0-1A40-8B38-86316EFE4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7486" y="19131401"/>
            <a:ext cx="214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2800" b="1">
                <a:latin typeface=""/>
              </a:rPr>
              <a:t>Contact information </a:t>
            </a:r>
          </a:p>
          <a:p>
            <a:pPr eaLnBrk="1" hangingPunct="1"/>
            <a:r>
              <a:rPr lang="en-US" altLang="en-KR" sz="2800" b="1">
                <a:latin typeface=""/>
              </a:rPr>
              <a:t>or website </a:t>
            </a:r>
          </a:p>
          <a:p>
            <a:pPr eaLnBrk="1" hangingPunct="1"/>
            <a:r>
              <a:rPr lang="en-US" altLang="en-KR" sz="2800" b="1">
                <a:latin typeface=""/>
              </a:rPr>
              <a:t>or QR code</a:t>
            </a:r>
          </a:p>
        </p:txBody>
      </p:sp>
      <p:sp>
        <p:nvSpPr>
          <p:cNvPr id="14361" name="TextBox 381">
            <a:extLst>
              <a:ext uri="{FF2B5EF4-FFF2-40B4-BE49-F238E27FC236}">
                <a16:creationId xmlns:a16="http://schemas.microsoft.com/office/drawing/2014/main" id="{5E5F8D79-6E58-0544-AB5F-42B80059E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0620" y="17319790"/>
            <a:ext cx="4294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 b="1">
                <a:latin typeface=""/>
              </a:rPr>
              <a:t>Finish strong!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3DE690-B772-B047-B5BF-2DA56034DE7D}"/>
              </a:ext>
            </a:extLst>
          </p:cNvPr>
          <p:cNvSpPr/>
          <p:nvPr/>
        </p:nvSpPr>
        <p:spPr bwMode="auto">
          <a:xfrm>
            <a:off x="1081088" y="5437352"/>
            <a:ext cx="8737600" cy="4876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endParaRPr lang="en-US" sz="4000" dirty="0">
              <a:latin typeface=""/>
              <a:ea typeface="ＭＳ Ｐゴシック" charset="0"/>
              <a:cs typeface="ＭＳ Ｐゴシック" charset="0"/>
            </a:endParaRPr>
          </a:p>
          <a:p>
            <a:pPr algn="ctr" defTabSz="4389438">
              <a:defRPr/>
            </a:pPr>
            <a:endParaRPr lang="en-US" sz="4000" dirty="0">
              <a:latin typeface=""/>
              <a:ea typeface="ＭＳ Ｐゴシック" charset="0"/>
              <a:cs typeface="ＭＳ Ｐゴシック" charset="0"/>
            </a:endParaRPr>
          </a:p>
          <a:p>
            <a:pPr algn="ctr" defTabSz="4389438">
              <a:defRPr/>
            </a:pPr>
            <a:r>
              <a:rPr lang="en-US" sz="4000" dirty="0">
                <a:latin typeface=""/>
                <a:ea typeface="ＭＳ Ｐゴシック" charset="0"/>
                <a:cs typeface="ＭＳ Ｐゴシック" charset="0"/>
              </a:rPr>
              <a:t>Some key motivating figure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4D944C-E9BA-1F48-AE9B-D9B03AF2FF29}"/>
              </a:ext>
            </a:extLst>
          </p:cNvPr>
          <p:cNvSpPr/>
          <p:nvPr/>
        </p:nvSpPr>
        <p:spPr bwMode="auto">
          <a:xfrm>
            <a:off x="632765" y="11863552"/>
            <a:ext cx="13364870" cy="570645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>
              <a:defRPr/>
            </a:pPr>
            <a:r>
              <a:rPr lang="en-US" sz="3200" dirty="0">
                <a:latin typeface=""/>
                <a:ea typeface="ＭＳ Ｐゴシック" charset="0"/>
                <a:cs typeface="ＭＳ Ｐゴシック" charset="0"/>
              </a:rPr>
              <a:t>Some relevant figures or graphs</a:t>
            </a:r>
          </a:p>
          <a:p>
            <a:pPr marL="685800" indent="-685800" defTabSz="4389438">
              <a:buFontTx/>
              <a:buChar char="-"/>
              <a:defRPr/>
            </a:pPr>
            <a:r>
              <a:rPr lang="en-US" sz="3200" dirty="0">
                <a:latin typeface=""/>
                <a:ea typeface="ＭＳ Ｐゴシック" charset="0"/>
                <a:cs typeface="ＭＳ Ｐゴシック" charset="0"/>
              </a:rPr>
              <a:t>Leave lots of space for visuals</a:t>
            </a:r>
          </a:p>
          <a:p>
            <a:pPr marL="685800" indent="-685800" defTabSz="4389438">
              <a:buFontTx/>
              <a:buChar char="-"/>
              <a:defRPr/>
            </a:pPr>
            <a:r>
              <a:rPr lang="en-US" sz="3200" dirty="0">
                <a:latin typeface=""/>
                <a:ea typeface="ＭＳ Ｐゴシック" charset="0"/>
                <a:cs typeface="ＭＳ Ｐゴシック" charset="0"/>
              </a:rPr>
              <a:t>Reduce amount of text used</a:t>
            </a:r>
          </a:p>
          <a:p>
            <a:pPr marL="685800" indent="-685800" defTabSz="4389438">
              <a:buFontTx/>
              <a:buChar char="-"/>
              <a:defRPr/>
            </a:pPr>
            <a:r>
              <a:rPr lang="en-US" sz="3200" dirty="0">
                <a:latin typeface=""/>
                <a:ea typeface="ＭＳ Ｐゴシック" charset="0"/>
                <a:cs typeface="ＭＳ Ｐゴシック" charset="0"/>
              </a:rPr>
              <a:t>Make font on any labels, axes, captions big</a:t>
            </a:r>
          </a:p>
          <a:p>
            <a:pPr marL="685800" indent="-685800" defTabSz="4389438">
              <a:buFontTx/>
              <a:buChar char="-"/>
              <a:defRPr/>
            </a:pPr>
            <a:endParaRPr lang="en-US" sz="3200" dirty="0">
              <a:latin typeface=""/>
              <a:ea typeface="ＭＳ Ｐゴシック" charset="0"/>
              <a:cs typeface="ＭＳ Ｐゴシック" charset="0"/>
            </a:endParaRPr>
          </a:p>
          <a:p>
            <a:pPr defTabSz="4389438">
              <a:defRPr/>
            </a:pPr>
            <a:r>
              <a:rPr lang="en-US" sz="3200" dirty="0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  <a:t>Make sure the font size to be no smaller than 32.</a:t>
            </a:r>
            <a:br>
              <a:rPr lang="en-US" sz="3200" dirty="0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</a:br>
            <a:r>
              <a:rPr lang="en-US" sz="3200" dirty="0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  <a:t>Recommended font size is 40.</a:t>
            </a:r>
            <a:br>
              <a:rPr lang="en-US" sz="3200" dirty="0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</a:br>
            <a:br>
              <a:rPr lang="en-US" sz="3200" dirty="0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</a:br>
            <a:r>
              <a:rPr lang="en-US" sz="3200" dirty="0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  <a:t>Design adapted from https://</a:t>
            </a:r>
            <a:r>
              <a:rPr lang="en-US" sz="3200" dirty="0" err="1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  <a:t>web.mit.edu</a:t>
            </a:r>
            <a:r>
              <a:rPr lang="en-US" sz="3200" dirty="0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  <a:t>/</a:t>
            </a:r>
            <a:r>
              <a:rPr lang="en-US" sz="3200" dirty="0" err="1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  <a:t>zoya</a:t>
            </a:r>
            <a:r>
              <a:rPr lang="en-US" sz="3200" dirty="0">
                <a:solidFill>
                  <a:srgbClr val="C00000"/>
                </a:solidFill>
                <a:latin typeface=""/>
                <a:ea typeface="ＭＳ Ｐゴシック" charset="0"/>
                <a:cs typeface="ＭＳ Ｐゴシック" charset="0"/>
              </a:rPr>
              <a:t>/www/resources/zoya_template_48x24inch.ppt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2D03A3-8C36-EA43-BB89-F3DA458BDFF6}"/>
              </a:ext>
            </a:extLst>
          </p:cNvPr>
          <p:cNvSpPr/>
          <p:nvPr/>
        </p:nvSpPr>
        <p:spPr bwMode="auto">
          <a:xfrm>
            <a:off x="16256000" y="6681952"/>
            <a:ext cx="4546600" cy="3098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endParaRPr lang="en-US" sz="4000" dirty="0">
              <a:latin typeface=""/>
              <a:ea typeface="ＭＳ Ｐゴシック" charset="0"/>
              <a:cs typeface="ＭＳ Ｐゴシック" charset="0"/>
            </a:endParaRPr>
          </a:p>
          <a:p>
            <a:pPr algn="ctr" defTabSz="4389438">
              <a:defRPr/>
            </a:pPr>
            <a:r>
              <a:rPr lang="en-US" sz="4000" dirty="0">
                <a:latin typeface=""/>
                <a:ea typeface="ＭＳ Ｐゴシック" charset="0"/>
                <a:cs typeface="ＭＳ Ｐゴシック" charset="0"/>
              </a:rPr>
              <a:t>Some figures or diagrams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8F0A99-F69E-4141-AB8C-E48A80F8EFD9}"/>
              </a:ext>
            </a:extLst>
          </p:cNvPr>
          <p:cNvSpPr/>
          <p:nvPr/>
        </p:nvSpPr>
        <p:spPr bwMode="auto">
          <a:xfrm>
            <a:off x="21158200" y="6681952"/>
            <a:ext cx="6527800" cy="3098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r>
              <a:rPr lang="en-US" sz="4000" dirty="0">
                <a:latin typeface=""/>
                <a:ea typeface="ＭＳ Ｐゴシック" charset="0"/>
                <a:cs typeface="ＭＳ Ｐゴシック" charset="0"/>
              </a:rPr>
              <a:t>If figures are side-by-side, take care to align the edges. Otherwise, it is super noticeable.</a:t>
            </a:r>
          </a:p>
        </p:txBody>
      </p:sp>
      <p:sp>
        <p:nvSpPr>
          <p:cNvPr id="14368" name="TextBox 381">
            <a:extLst>
              <a:ext uri="{FF2B5EF4-FFF2-40B4-BE49-F238E27FC236}">
                <a16:creationId xmlns:a16="http://schemas.microsoft.com/office/drawing/2014/main" id="{DD04585B-6A35-3841-8FA3-E066D437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5025" y="10228427"/>
            <a:ext cx="6530975" cy="1570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6" tIns="45710" rIns="91426" bIns="45710">
            <a:spAutoFit/>
          </a:bodyPr>
          <a:lstStyle>
            <a:lvl1pPr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KR" sz="3200">
                <a:latin typeface=""/>
              </a:rPr>
              <a:t>Another figure caption or text. Align it to corresponding figure, and with neighboring poster elements.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F2A494-85A3-6441-9B8E-374E02839A6A}"/>
              </a:ext>
            </a:extLst>
          </p:cNvPr>
          <p:cNvSpPr/>
          <p:nvPr/>
        </p:nvSpPr>
        <p:spPr bwMode="auto">
          <a:xfrm>
            <a:off x="20124080" y="14110138"/>
            <a:ext cx="7700305" cy="403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KR" sz="4000" dirty="0">
                <a:latin typeface=""/>
              </a:rPr>
              <a:t>Some figures with some elements highlighted to focus viewer</a:t>
            </a:r>
            <a:r>
              <a:rPr lang="en-US" altLang="en-US" sz="4000" dirty="0">
                <a:latin typeface=""/>
              </a:rPr>
              <a:t>’</a:t>
            </a:r>
            <a:r>
              <a:rPr lang="en-US" altLang="en-KR" sz="4000" dirty="0">
                <a:latin typeface=""/>
              </a:rPr>
              <a:t>s attention. Try to keep within the color scheme of the whole poster. Avoid visual dissonance.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B47E8D-FD05-EB49-9822-A79E66999256}"/>
              </a:ext>
            </a:extLst>
          </p:cNvPr>
          <p:cNvSpPr/>
          <p:nvPr/>
        </p:nvSpPr>
        <p:spPr bwMode="auto">
          <a:xfrm>
            <a:off x="30410807" y="5538952"/>
            <a:ext cx="2133600" cy="1701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r>
              <a:rPr lang="en-US" sz="3600" dirty="0">
                <a:latin typeface="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47F6D1-4B9F-C042-9701-F5D970F90747}"/>
              </a:ext>
            </a:extLst>
          </p:cNvPr>
          <p:cNvSpPr/>
          <p:nvPr/>
        </p:nvSpPr>
        <p:spPr bwMode="auto">
          <a:xfrm>
            <a:off x="30410807" y="7621752"/>
            <a:ext cx="2133600" cy="1701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r>
              <a:rPr lang="en-US" sz="3600" dirty="0">
                <a:latin typeface="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C640B9-C58D-8B42-9729-01717FF19D93}"/>
              </a:ext>
            </a:extLst>
          </p:cNvPr>
          <p:cNvSpPr/>
          <p:nvPr/>
        </p:nvSpPr>
        <p:spPr bwMode="auto">
          <a:xfrm>
            <a:off x="32925407" y="5538952"/>
            <a:ext cx="4826000" cy="3784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endParaRPr lang="en-US" sz="4000" dirty="0">
              <a:latin typeface=""/>
              <a:ea typeface="ＭＳ Ｐゴシック" charset="0"/>
              <a:cs typeface="ＭＳ Ｐゴシック" charset="0"/>
            </a:endParaRPr>
          </a:p>
          <a:p>
            <a:pPr algn="ctr" defTabSz="4389438">
              <a:defRPr/>
            </a:pPr>
            <a:r>
              <a:rPr lang="en-US" sz="4000" dirty="0">
                <a:latin typeface=""/>
                <a:ea typeface="ＭＳ Ｐゴシック" charset="0"/>
                <a:cs typeface="ＭＳ Ｐゴシック" charset="0"/>
              </a:rPr>
              <a:t>Some figures or diagrams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97E1B0-987E-CA4A-9968-3E8315622F8E}"/>
              </a:ext>
            </a:extLst>
          </p:cNvPr>
          <p:cNvSpPr/>
          <p:nvPr/>
        </p:nvSpPr>
        <p:spPr bwMode="auto">
          <a:xfrm>
            <a:off x="30410807" y="10517352"/>
            <a:ext cx="2819400" cy="2489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r>
              <a:rPr lang="en-US" sz="3600" dirty="0">
                <a:latin typeface=""/>
                <a:ea typeface="ＭＳ Ｐゴシック" charset="0"/>
                <a:cs typeface="ＭＳ Ｐゴシック" charset="0"/>
              </a:rPr>
              <a:t>All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EC180B-5680-9440-BD85-F09B76B2599A}"/>
              </a:ext>
            </a:extLst>
          </p:cNvPr>
          <p:cNvSpPr/>
          <p:nvPr/>
        </p:nvSpPr>
        <p:spPr bwMode="auto">
          <a:xfrm>
            <a:off x="33611207" y="10517352"/>
            <a:ext cx="2819400" cy="2489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r>
              <a:rPr lang="en-US" sz="3600" dirty="0">
                <a:latin typeface=""/>
                <a:ea typeface="ＭＳ Ｐゴシック" charset="0"/>
                <a:cs typeface="ＭＳ Ｐゴシック" charset="0"/>
              </a:rPr>
              <a:t>figures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B0E1CB-E595-634A-B7D7-42AC9DA3A41B}"/>
              </a:ext>
            </a:extLst>
          </p:cNvPr>
          <p:cNvSpPr/>
          <p:nvPr/>
        </p:nvSpPr>
        <p:spPr bwMode="auto">
          <a:xfrm>
            <a:off x="36811607" y="10517352"/>
            <a:ext cx="2819400" cy="2489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r>
              <a:rPr lang="en-US" sz="3600" dirty="0">
                <a:latin typeface=""/>
                <a:ea typeface="ＭＳ Ｐゴシック" charset="0"/>
                <a:cs typeface="ＭＳ Ｐゴシック" charset="0"/>
              </a:rPr>
              <a:t>should be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92F6DFE-593A-BE46-82D3-F66AF7FB8122}"/>
              </a:ext>
            </a:extLst>
          </p:cNvPr>
          <p:cNvSpPr/>
          <p:nvPr/>
        </p:nvSpPr>
        <p:spPr bwMode="auto">
          <a:xfrm>
            <a:off x="40012007" y="10517352"/>
            <a:ext cx="2819400" cy="2489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r>
              <a:rPr lang="en-US" sz="3600" dirty="0">
                <a:latin typeface=""/>
                <a:ea typeface="ＭＳ Ｐゴシック" charset="0"/>
                <a:cs typeface="ＭＳ Ｐゴシック" charset="0"/>
              </a:rPr>
              <a:t>relevant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802D87-EE39-6542-9555-338AC0F2B53B}"/>
              </a:ext>
            </a:extLst>
          </p:cNvPr>
          <p:cNvSpPr/>
          <p:nvPr/>
        </p:nvSpPr>
        <p:spPr bwMode="auto">
          <a:xfrm>
            <a:off x="30410807" y="14098752"/>
            <a:ext cx="9220200" cy="2743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endParaRPr lang="en-US" sz="4000" dirty="0">
              <a:latin typeface=""/>
              <a:ea typeface="ＭＳ Ｐゴシック" charset="0"/>
              <a:cs typeface="ＭＳ Ｐゴシック" charset="0"/>
            </a:endParaRPr>
          </a:p>
          <a:p>
            <a:pPr algn="ctr" defTabSz="4389438">
              <a:defRPr/>
            </a:pPr>
            <a:r>
              <a:rPr lang="en-US" sz="4000" dirty="0">
                <a:latin typeface=""/>
                <a:ea typeface="ＭＳ Ｐゴシック" charset="0"/>
                <a:cs typeface="ＭＳ Ｐゴシック" charset="0"/>
              </a:rPr>
              <a:t>Some more results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516DE7-32BC-694A-BE72-6BBAB6620342}"/>
              </a:ext>
            </a:extLst>
          </p:cNvPr>
          <p:cNvSpPr/>
          <p:nvPr/>
        </p:nvSpPr>
        <p:spPr bwMode="auto">
          <a:xfrm>
            <a:off x="35668607" y="17248352"/>
            <a:ext cx="7213600" cy="2921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>
              <a:defRPr/>
            </a:pPr>
            <a:endParaRPr lang="en-US" sz="4000" dirty="0">
              <a:latin typeface=""/>
              <a:ea typeface="ＭＳ Ｐゴシック" charset="0"/>
              <a:cs typeface="ＭＳ Ｐゴシック" charset="0"/>
            </a:endParaRPr>
          </a:p>
          <a:p>
            <a:pPr algn="ctr" defTabSz="4389438">
              <a:defRPr/>
            </a:pPr>
            <a:r>
              <a:rPr lang="en-US" sz="4000" dirty="0">
                <a:latin typeface=""/>
                <a:ea typeface="ＭＳ Ｐゴシック" charset="0"/>
                <a:cs typeface="ＭＳ Ｐゴシック" charset="0"/>
              </a:rPr>
              <a:t>Some figures or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8AE65-380C-4345-8DDA-5376CD4EF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" y="525309"/>
            <a:ext cx="2222500" cy="222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E81F9-8C0D-F045-81EB-A6178A329914}"/>
              </a:ext>
            </a:extLst>
          </p:cNvPr>
          <p:cNvSpPr txBox="1"/>
          <p:nvPr/>
        </p:nvSpPr>
        <p:spPr>
          <a:xfrm>
            <a:off x="38576988" y="594671"/>
            <a:ext cx="4697120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KR" sz="5400" b="1" dirty="0">
                <a:solidFill>
                  <a:srgbClr val="00419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KAIST</a:t>
            </a:r>
            <a:br>
              <a:rPr lang="en-KR" sz="5400" b="1" dirty="0">
                <a:solidFill>
                  <a:srgbClr val="1487C8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</a:br>
            <a:r>
              <a:rPr lang="en-KR" sz="5400" b="1" dirty="0">
                <a:solidFill>
                  <a:srgbClr val="00419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CS492A Project</a:t>
            </a:r>
            <a:br>
              <a:rPr lang="en-KR" sz="5400" b="1">
                <a:solidFill>
                  <a:srgbClr val="1487C8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</a:br>
            <a:r>
              <a:rPr lang="en-KR" sz="5400" b="1">
                <a:solidFill>
                  <a:srgbClr val="1487C8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Spring 2022</a:t>
            </a:r>
            <a:endParaRPr lang="en-KR" sz="5400" b="1" dirty="0">
              <a:solidFill>
                <a:srgbClr val="1487C8"/>
              </a:solidFill>
              <a:latin typeface="Source Sans Pro SemiBold" panose="020B0503030403020204" pitchFamily="34" charset="0"/>
              <a:ea typeface="Source Sans Pro SemiBold" panose="020B0503030403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18EE5-7A9A-A949-AFDB-09D63F2BD6CB}"/>
              </a:ext>
            </a:extLst>
          </p:cNvPr>
          <p:cNvSpPr/>
          <p:nvPr/>
        </p:nvSpPr>
        <p:spPr bwMode="auto">
          <a:xfrm>
            <a:off x="29260800" y="3364559"/>
            <a:ext cx="14630400" cy="18581041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730AF3-ABA2-324D-9A89-7700DC575CA0}"/>
              </a:ext>
            </a:extLst>
          </p:cNvPr>
          <p:cNvSpPr/>
          <p:nvPr/>
        </p:nvSpPr>
        <p:spPr bwMode="auto">
          <a:xfrm>
            <a:off x="14630400" y="3364559"/>
            <a:ext cx="14630400" cy="18581041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635ADD-7C64-5148-B343-924EDDD2731B}"/>
              </a:ext>
            </a:extLst>
          </p:cNvPr>
          <p:cNvCxnSpPr>
            <a:cxnSpLocks/>
          </p:cNvCxnSpPr>
          <p:nvPr/>
        </p:nvCxnSpPr>
        <p:spPr bwMode="auto">
          <a:xfrm>
            <a:off x="14630400" y="3364559"/>
            <a:ext cx="0" cy="18579600"/>
          </a:xfrm>
          <a:prstGeom prst="line">
            <a:avLst/>
          </a:prstGeom>
          <a:noFill/>
          <a:ln w="76200" cap="flat" cmpd="sng" algn="ctr">
            <a:solidFill>
              <a:srgbClr val="7C7C7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A79FBCE-BEB7-0848-BBCE-397288C4974D}"/>
              </a:ext>
            </a:extLst>
          </p:cNvPr>
          <p:cNvCxnSpPr>
            <a:cxnSpLocks/>
          </p:cNvCxnSpPr>
          <p:nvPr/>
        </p:nvCxnSpPr>
        <p:spPr bwMode="auto">
          <a:xfrm>
            <a:off x="29260800" y="3364559"/>
            <a:ext cx="0" cy="18579600"/>
          </a:xfrm>
          <a:prstGeom prst="line">
            <a:avLst/>
          </a:prstGeom>
          <a:noFill/>
          <a:ln w="76200" cap="flat" cmpd="sng" algn="ctr">
            <a:solidFill>
              <a:srgbClr val="7C7C7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8137E1-B72B-624A-8036-1364242EB06C}"/>
              </a:ext>
            </a:extLst>
          </p:cNvPr>
          <p:cNvCxnSpPr>
            <a:cxnSpLocks/>
          </p:cNvCxnSpPr>
          <p:nvPr/>
        </p:nvCxnSpPr>
        <p:spPr bwMode="auto">
          <a:xfrm flipH="1">
            <a:off x="0" y="3364559"/>
            <a:ext cx="43891200" cy="0"/>
          </a:xfrm>
          <a:prstGeom prst="line">
            <a:avLst/>
          </a:prstGeom>
          <a:noFill/>
          <a:ln w="101600">
            <a:solidFill>
              <a:srgbClr val="7C7C7C"/>
            </a:solidFill>
          </a:ln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01A8F0-2AC7-C04B-944F-7540B079A209}"/>
              </a:ext>
            </a:extLst>
          </p:cNvPr>
          <p:cNvSpPr/>
          <p:nvPr/>
        </p:nvSpPr>
        <p:spPr bwMode="auto">
          <a:xfrm>
            <a:off x="632765" y="18146265"/>
            <a:ext cx="13363200" cy="3402823"/>
          </a:xfrm>
          <a:prstGeom prst="rect">
            <a:avLst/>
          </a:prstGeom>
          <a:noFill/>
          <a:ln w="76200" cap="flat" cmpd="sng" algn="ctr">
            <a:solidFill>
              <a:srgbClr val="7C7C7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0" tIns="180000" rIns="180000" bIns="180000"/>
          <a:lstStyle/>
          <a:p>
            <a:pPr defTabSz="4389438">
              <a:defRPr/>
            </a:pPr>
            <a:r>
              <a:rPr lang="en-US" sz="3200" b="1" dirty="0">
                <a:latin typeface="Source Sans Pro SemiBold" panose="020B0503030403020204" pitchFamily="34" charset="0"/>
                <a:ea typeface="Source Sans Pro SemiBold" panose="020B0503030403020204" pitchFamily="34" charset="0"/>
                <a:cs typeface="ＭＳ Ｐゴシック" charset="0"/>
              </a:rPr>
              <a:t>References</a:t>
            </a:r>
          </a:p>
          <a:p>
            <a:pPr defTabSz="4389438">
              <a:defRPr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ＭＳ Ｐゴシック" charset="0"/>
              </a:rPr>
              <a:t>[1] Authors et al</a:t>
            </a:r>
            <a:r>
              <a:rPr lang="en-US" sz="3200">
                <a:latin typeface="Source Sans Pro" panose="020B0503030403020204" pitchFamily="34" charset="0"/>
                <a:ea typeface="Source Sans Pro" panose="020B0503030403020204" pitchFamily="34" charset="0"/>
                <a:cs typeface="ＭＳ Ｐゴシック" charset="0"/>
              </a:rPr>
              <a:t>., paper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ＭＳ Ｐゴシック" charset="0"/>
              </a:rPr>
              <a:t>title, conference/journal.</a:t>
            </a:r>
          </a:p>
          <a:p>
            <a:pPr defTabSz="4389438">
              <a:defRPr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ＭＳ Ｐゴシック" charset="0"/>
              </a:rPr>
              <a:t>…</a:t>
            </a:r>
            <a:b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ＭＳ Ｐゴシック" charset="0"/>
              </a:rPr>
            </a:br>
            <a:r>
              <a:rPr lang="en-US" sz="3200" b="1" dirty="0">
                <a:latin typeface="Source Sans Pro SemiBold" panose="020B0503030403020204" pitchFamily="34" charset="0"/>
                <a:ea typeface="Source Sans Pro SemiBold" panose="020B0503030403020204" pitchFamily="34" charset="0"/>
                <a:cs typeface="ＭＳ Ｐゴシック" charset="0"/>
              </a:rPr>
              <a:t>Acknowledgements</a:t>
            </a:r>
          </a:p>
          <a:p>
            <a:pPr defTabSz="4389438">
              <a:defRPr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ＭＳ Ｐゴシック" charset="0"/>
              </a:rPr>
              <a:t>Describe the role of each team member and the external collaborators and their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20758690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</TotalTime>
  <Words>396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Source Sans Pro SemiBold</vt:lpstr>
      <vt:lpstr>Source Sans Pro</vt:lpstr>
      <vt:lpstr>Default Design</vt:lpstr>
      <vt:lpstr>PowerPoint Presentation</vt:lpstr>
    </vt:vector>
  </TitlesOfParts>
  <Company>University of Northern Colorado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susan.keenan</dc:creator>
  <cp:lastModifiedBy>Minhyuk Sung</cp:lastModifiedBy>
  <cp:revision>105</cp:revision>
  <cp:lastPrinted>2021-05-24T05:19:28Z</cp:lastPrinted>
  <dcterms:created xsi:type="dcterms:W3CDTF">2010-07-16T15:47:09Z</dcterms:created>
  <dcterms:modified xsi:type="dcterms:W3CDTF">2022-03-20T05:39:53Z</dcterms:modified>
</cp:coreProperties>
</file>