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erriweather" panose="020B0604020202020204" charset="-52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992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743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41c9a72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41c9a72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27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41c9a72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e41c9a72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0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7e8cd675e_1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7e8cd675e_1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48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7e8cd675e_1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7e8cd675e_1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000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7e8cd675e_1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7e8cd675e_1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08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e8cd675e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7e8cd675e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97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e8cd675e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e8cd675e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24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7e8cd675e_1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7e8cd675e_1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7e8cd675e_1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7e8cd675e_1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5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7e8cd675e_1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7e8cd675e_1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67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e8cd675e_1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e8cd675e_1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68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e8cd675e_1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7e8cd675e_1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98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7e8cd675e_1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7e8cd675e_1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51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2019288" y="2756825"/>
            <a:ext cx="5105400" cy="1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919600" y="4464600"/>
            <a:ext cx="4125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ItTalents Season 12 Final Project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463" y="921737"/>
            <a:ext cx="1975075" cy="19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DTO’s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5947897" y="1560150"/>
            <a:ext cx="3209400" cy="3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CommentsDTOs</a:t>
            </a:r>
            <a:endParaRPr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CommentDTO</a:t>
            </a:r>
            <a:endParaRPr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EditedCommentDTO</a:t>
            </a:r>
            <a:endParaRPr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PlaylistsDTOs</a:t>
            </a:r>
            <a:endParaRPr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5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ResponsePlaylistDTO</a:t>
            </a:r>
            <a:endParaRPr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PlaylistWithoutOwnerDTO</a:t>
            </a:r>
            <a:endParaRPr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"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/>
            <a:r>
              <a:rPr lang="en-US" sz="15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ErrorDTOs</a:t>
            </a:r>
            <a:endParaRPr lang="en-US"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5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ErrorDTO</a:t>
            </a:r>
            <a:endParaRPr lang="en-US"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/>
            <a:endParaRPr lang="en-US"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5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GenericResponseDTO</a:t>
            </a:r>
            <a:endParaRPr lang="en-US"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0" y="1637250"/>
            <a:ext cx="3223424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VideosDTOs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UploadVideoDTO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VideoWithoutIDAndDislikesDTO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VideoWithoutIDDTO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VideoWithoutOwnerDTO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SearchVideoDTO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VideoWithIDTitleDateDescDTO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VideoWithoutIDAndDislikesDTO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endParaRPr lang="en" b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0" lvl="0">
              <a:buClr>
                <a:schemeClr val="dk1"/>
              </a:buClr>
              <a:buSzPts val="1600"/>
            </a:pPr>
            <a:endParaRPr lang="en-US"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325893" y="1637250"/>
            <a:ext cx="25195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/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UsersDTOs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EditRequestUserDTO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LoginUserDTO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RegisterRequestUserDTO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RegisterResponseUserDTO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UserWithoutPasswordDTO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UserWithIDAndUsernameDTO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SearchUserDTO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6232251" y="1596801"/>
            <a:ext cx="2911749" cy="25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Exeptions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AuthenticationException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NotFoundException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BadRequestException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107504" y="1596801"/>
            <a:ext cx="3124747" cy="25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2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PairVideoInt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PlaylistValidator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UserValidator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VideoWithoutPathCleaner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FileValidator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Log4JLogger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VideoCredentialsValidator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92098" y="1595047"/>
            <a:ext cx="29668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Repositories</a:t>
            </a:r>
          </a:p>
          <a:p>
            <a:pPr lvl="0"/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CommentRepository</a:t>
            </a:r>
            <a:endParaRPr lang="en-US"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HistoryRecordRepository</a:t>
            </a:r>
            <a:endParaRPr lang="en-US" sz="1600" b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PlaylistRepository</a:t>
            </a:r>
            <a:endParaRPr lang="en-US" sz="1600" b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UserRepository</a:t>
            </a:r>
            <a:endParaRPr lang="en-US" sz="1600" b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VideoRepository</a:t>
            </a:r>
            <a:endParaRPr lang="en-US"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2769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requests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900" y="1382175"/>
            <a:ext cx="2294125" cy="37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269" y="1382175"/>
            <a:ext cx="3399230" cy="37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325" y="730700"/>
            <a:ext cx="4501650" cy="26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99475"/>
            <a:ext cx="4337550" cy="310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ctrTitle"/>
          </p:nvPr>
        </p:nvSpPr>
        <p:spPr>
          <a:xfrm>
            <a:off x="477400" y="1566075"/>
            <a:ext cx="8439000" cy="14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the attention!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775" y="497250"/>
            <a:ext cx="32433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 sz="39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13" y="830050"/>
            <a:ext cx="3668175" cy="32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87775" y="1608900"/>
            <a:ext cx="3336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3F3F3"/>
                </a:solidFill>
              </a:rPr>
              <a:t>We are Hristiyan Petkov and Boris Hristov</a:t>
            </a:r>
            <a:endParaRPr sz="270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237050" y="1589675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Register/Delete Account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Login/Logout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Subscribe/Unsubscribe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Edit Account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See uploaded videos of user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See created playlists of user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200" y="1589675"/>
            <a:ext cx="2449875" cy="24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Create Video/Delete video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Upload Media File/Get Media File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Order by Upload date/Likes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Show views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Get video by name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Like/Dislike video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225" y="2032201"/>
            <a:ext cx="2586601" cy="202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Playlist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25" y="1925575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Create/Delete playlist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Add/Delete video to/from playlist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Get playlist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925" y="1925575"/>
            <a:ext cx="2596252" cy="239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274375" y="2028225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Create/Delete comment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Edit comment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Like/Dislike comment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Show comments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050" y="1934925"/>
            <a:ext cx="2620175" cy="26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Technologies: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74" y="1780875"/>
            <a:ext cx="2483501" cy="1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612650" y="2287425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50" y="1780875"/>
            <a:ext cx="2483501" cy="1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834900" y="2287425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Lombok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875" y="2916975"/>
            <a:ext cx="2483501" cy="1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592476" y="3423525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Maven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987" y="2916035"/>
            <a:ext cx="2483501" cy="1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662350" y="2850738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Hibernate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834900" y="3414075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Swagger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264" y="1780875"/>
            <a:ext cx="2483501" cy="14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955" y="2914442"/>
            <a:ext cx="2483501" cy="1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6066076" y="2287425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876825" y="2850750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Mail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057150" y="3423525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bCrypt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77449" y="2850738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7181089" y="2850726"/>
            <a:ext cx="1474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Log4J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2762426" y="3998806"/>
            <a:ext cx="1343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9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IntelliJ</a:t>
            </a:r>
            <a:endParaRPr lang="bg-BG" sz="1900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15801" y="4031828"/>
            <a:ext cx="1343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9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Postman</a:t>
            </a:r>
            <a:endParaRPr lang="bg-BG" sz="1900" dirty="0"/>
          </a:p>
        </p:txBody>
      </p:sp>
      <p:pic>
        <p:nvPicPr>
          <p:cNvPr id="21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201" y="2344188"/>
            <a:ext cx="2483501" cy="14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251" y="2344176"/>
            <a:ext cx="2483501" cy="14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463" y="3480288"/>
            <a:ext cx="2483501" cy="14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876" y="3480288"/>
            <a:ext cx="2483501" cy="1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997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25" y="723425"/>
            <a:ext cx="6600951" cy="4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997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0" y="1511125"/>
            <a:ext cx="2059800" cy="31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Pojo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User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Video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Playlist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Comment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History Record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2456100" y="1541125"/>
            <a:ext cx="22248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Controller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 dirty="0" smtClean="0">
                <a:solidFill>
                  <a:schemeClr val="dk1"/>
                </a:solidFill>
              </a:rPr>
              <a:t>AbstractController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UserController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VideoController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CommentController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PlaylistController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SessionManager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417175" y="1546675"/>
            <a:ext cx="2612700" cy="30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/>
            <a:r>
              <a:rPr lang="en-US" sz="2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  <a:p>
            <a:pPr marL="457200" lvl="0"/>
            <a:endParaRPr lang="en-US" b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CommentService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EmailService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PlaylistService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UserService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VideoService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164</Words>
  <Application>Microsoft Office PowerPoint</Application>
  <PresentationFormat>Презентация на цял екран (16:9)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Arial</vt:lpstr>
      <vt:lpstr>Merriweather</vt:lpstr>
      <vt:lpstr>Roboto</vt:lpstr>
      <vt:lpstr>Paradigm</vt:lpstr>
      <vt:lpstr>YouTube</vt:lpstr>
      <vt:lpstr>About us</vt:lpstr>
      <vt:lpstr>User</vt:lpstr>
      <vt:lpstr>Videos</vt:lpstr>
      <vt:lpstr>Playlist</vt:lpstr>
      <vt:lpstr>Comments</vt:lpstr>
      <vt:lpstr>Technologies:</vt:lpstr>
      <vt:lpstr>E/R Diagram</vt:lpstr>
      <vt:lpstr>Class Diagram</vt:lpstr>
      <vt:lpstr>DTO’s</vt:lpstr>
      <vt:lpstr>Презентация на PowerPoint</vt:lpstr>
      <vt:lpstr>Postman requests</vt:lpstr>
      <vt:lpstr>Презентация на PowerPoint</vt:lpstr>
      <vt:lpstr>Thank you for the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</dc:title>
  <dc:creator>Hari</dc:creator>
  <cp:lastModifiedBy>Hari</cp:lastModifiedBy>
  <cp:revision>5</cp:revision>
  <dcterms:modified xsi:type="dcterms:W3CDTF">2021-04-05T20:26:08Z</dcterms:modified>
</cp:coreProperties>
</file>