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95B23-E7C8-42E5-9709-31EA68B6A969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3FBA9-1956-4DE4-BAD3-CE302F5F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5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3F6D41-D46A-4BCA-BA22-60968152680E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E2A4A3-D8AB-42F2-8859-6A24A87CAE7E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rot="10800000" flipH="1">
            <a:off x="0" y="2857496"/>
            <a:ext cx="9144000" cy="4000504"/>
          </a:xfrm>
          <a:prstGeom prst="rect">
            <a:avLst/>
          </a:prstGeom>
          <a:gradFill flip="none" rotWithShape="1">
            <a:gsLst>
              <a:gs pos="0">
                <a:srgbClr val="0C9CCE">
                  <a:alpha val="50000"/>
                </a:srgbClr>
              </a:gs>
              <a:gs pos="100000">
                <a:schemeClr val="bg1"/>
              </a:gs>
              <a:gs pos="55000">
                <a:srgbClr val="9BCC19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-14288" y="0"/>
            <a:ext cx="9158288" cy="958850"/>
            <a:chOff x="-13887" y="-24"/>
            <a:chExt cx="9157887" cy="958567"/>
          </a:xfrm>
        </p:grpSpPr>
        <p:sp>
          <p:nvSpPr>
            <p:cNvPr id="4" name="Rectangle 3"/>
            <p:cNvSpPr/>
            <p:nvPr/>
          </p:nvSpPr>
          <p:spPr>
            <a:xfrm>
              <a:off x="0" y="-24"/>
              <a:ext cx="9144000" cy="928694"/>
            </a:xfrm>
            <a:prstGeom prst="rect">
              <a:avLst/>
            </a:prstGeom>
            <a:gradFill flip="none" rotWithShape="1">
              <a:gsLst>
                <a:gs pos="0">
                  <a:srgbClr val="0C9CCE">
                    <a:alpha val="50000"/>
                  </a:srgbClr>
                </a:gs>
                <a:gs pos="67000">
                  <a:schemeClr val="bg1"/>
                </a:gs>
                <a:gs pos="55000">
                  <a:srgbClr val="9BCC19">
                    <a:alpha val="5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pic>
          <p:nvPicPr>
            <p:cNvPr id="5" name="Picture 4" descr="Logo - Cop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3768" y="186580"/>
              <a:ext cx="1857388" cy="533651"/>
            </a:xfrm>
            <a:prstGeom prst="rect">
              <a:avLst/>
            </a:prstGeom>
            <a:noFill/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400" y="101546"/>
              <a:ext cx="5857619" cy="0"/>
            </a:xfrm>
            <a:prstGeom prst="line">
              <a:avLst/>
            </a:prstGeom>
            <a:ln w="63500">
              <a:solidFill>
                <a:srgbClr val="0C9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00" y="26956"/>
              <a:ext cx="9143600" cy="0"/>
            </a:xfrm>
            <a:prstGeom prst="line">
              <a:avLst/>
            </a:prstGeom>
            <a:ln w="44450">
              <a:solidFill>
                <a:srgbClr val="9BCC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-13887" y="944260"/>
              <a:ext cx="9143601" cy="14283"/>
            </a:xfrm>
            <a:prstGeom prst="line">
              <a:avLst/>
            </a:prstGeom>
            <a:ln w="19050">
              <a:solidFill>
                <a:srgbClr val="0C9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11" descr="NeotechID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12825"/>
            <a:ext cx="9161463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0" y="2971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695950" y="6492875"/>
            <a:ext cx="3519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© NeotechID  2009. Private and Confidential</a:t>
            </a:r>
          </a:p>
        </p:txBody>
      </p:sp>
    </p:spTree>
  </p:cSld>
  <p:clrMapOvr>
    <a:masterClrMapping/>
  </p:clrMapOvr>
  <p:transition spd="med">
    <p:blinds dir="vert"/>
    <p:sndAc>
      <p:stSnd>
        <p:snd r:embed="rId1" name="bomb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H="1">
            <a:off x="0" y="6500834"/>
            <a:ext cx="9144000" cy="357166"/>
          </a:xfrm>
          <a:prstGeom prst="rect">
            <a:avLst/>
          </a:prstGeom>
          <a:gradFill flip="none" rotWithShape="1">
            <a:gsLst>
              <a:gs pos="0">
                <a:srgbClr val="0C9CCE">
                  <a:alpha val="50000"/>
                </a:srgbClr>
              </a:gs>
              <a:gs pos="67000">
                <a:schemeClr val="bg1"/>
              </a:gs>
              <a:gs pos="55000">
                <a:srgbClr val="9BCC19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-14288" y="0"/>
            <a:ext cx="9158288" cy="958850"/>
            <a:chOff x="-13887" y="-24"/>
            <a:chExt cx="9157887" cy="958567"/>
          </a:xfrm>
        </p:grpSpPr>
        <p:sp>
          <p:nvSpPr>
            <p:cNvPr id="4" name="Rectangle 3"/>
            <p:cNvSpPr/>
            <p:nvPr/>
          </p:nvSpPr>
          <p:spPr>
            <a:xfrm>
              <a:off x="0" y="-24"/>
              <a:ext cx="9144000" cy="928694"/>
            </a:xfrm>
            <a:prstGeom prst="rect">
              <a:avLst/>
            </a:prstGeom>
            <a:gradFill flip="none" rotWithShape="1">
              <a:gsLst>
                <a:gs pos="0">
                  <a:srgbClr val="0C9CCE">
                    <a:alpha val="50000"/>
                  </a:srgbClr>
                </a:gs>
                <a:gs pos="67000">
                  <a:schemeClr val="bg1"/>
                </a:gs>
                <a:gs pos="55000">
                  <a:srgbClr val="9BCC19">
                    <a:alpha val="5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pic>
          <p:nvPicPr>
            <p:cNvPr id="5" name="Picture 4" descr="Logo - Cop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3768" y="186580"/>
              <a:ext cx="1857388" cy="533651"/>
            </a:xfrm>
            <a:prstGeom prst="rect">
              <a:avLst/>
            </a:prstGeom>
            <a:noFill/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400" y="101546"/>
              <a:ext cx="5857619" cy="0"/>
            </a:xfrm>
            <a:prstGeom prst="line">
              <a:avLst/>
            </a:prstGeom>
            <a:ln w="63500">
              <a:solidFill>
                <a:srgbClr val="0C9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00" y="26956"/>
              <a:ext cx="9143600" cy="0"/>
            </a:xfrm>
            <a:prstGeom prst="line">
              <a:avLst/>
            </a:prstGeom>
            <a:ln w="44450">
              <a:solidFill>
                <a:srgbClr val="9BCC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-13887" y="944260"/>
              <a:ext cx="9143601" cy="14283"/>
            </a:xfrm>
            <a:prstGeom prst="line">
              <a:avLst/>
            </a:prstGeom>
            <a:ln w="19050">
              <a:solidFill>
                <a:srgbClr val="0C9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 userDrawn="1"/>
        </p:nvSpPr>
        <p:spPr>
          <a:xfrm>
            <a:off x="0" y="184150"/>
            <a:ext cx="7072313" cy="642938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220663"/>
            <a:ext cx="7143750" cy="63658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+mn-lt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2465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2D35A8-77AE-4755-A6B0-A806446B67BB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34938" y="6492875"/>
            <a:ext cx="3519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© NeotechID  2009. Private and Confidential</a:t>
            </a:r>
          </a:p>
        </p:txBody>
      </p:sp>
    </p:spTree>
  </p:cSld>
  <p:clrMapOvr>
    <a:masterClrMapping/>
  </p:clrMapOvr>
  <p:transition spd="med">
    <p:blinds dir="vert"/>
    <p:sndAc>
      <p:stSnd>
        <p:snd r:embed="rId1" name="bomb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4E123-6A4B-47F2-B736-B4AF4BEA5857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B108-4D36-4D62-B85D-3039C374FB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© NeotechID  2009. Private and Confidential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173" y="1752600"/>
            <a:ext cx="7786687" cy="2362200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  <a:cs typeface="+mn-cs"/>
              </a:rPr>
              <a:t>Daily Status </a:t>
            </a:r>
            <a:endParaRPr lang="en-US" sz="4000" b="1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latin typeface="+mn-lt"/>
                <a:cs typeface="+mn-cs"/>
              </a:rPr>
              <a:t>For Stationery Store Inventory System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/>
              <a:t>	</a:t>
            </a:r>
            <a:r>
              <a:rPr lang="en-US" sz="4000" b="1" dirty="0" smtClean="0"/>
              <a:t>				</a:t>
            </a:r>
            <a:r>
              <a:rPr lang="en-US" sz="4000" b="1" smtClean="0"/>
              <a:t>	</a:t>
            </a:r>
            <a:r>
              <a:rPr lang="en-US" sz="3200" smtClean="0"/>
              <a:t>17-1-2012</a:t>
            </a:r>
            <a:endParaRPr lang="en-US" sz="40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/>
              <a:t>Shekhar Kamble</a:t>
            </a:r>
            <a:endParaRPr lang="en-US" sz="2400" b="1" dirty="0">
              <a:latin typeface="+mn-lt"/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  <a:cs typeface="+mn-cs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i="1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b="1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© NeotechID  2009. Private and Confidential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73EF1-8C9D-42D7-9D7A-2448725FDE55}" type="slidenum">
              <a:rPr lang="en-IN"/>
              <a:pPr>
                <a:defRPr/>
              </a:pPr>
              <a:t>2</a:t>
            </a:fld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3500" y="142875"/>
            <a:ext cx="6937375" cy="71437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u="sng" dirty="0" smtClean="0"/>
              <a:t>Daily Report</a:t>
            </a:r>
            <a:endParaRPr lang="en-US" sz="28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28600" y="1066800"/>
            <a:ext cx="8548718" cy="5410200"/>
          </a:xfrm>
          <a:prstGeom prst="rect">
            <a:avLst/>
          </a:prstGeom>
        </p:spPr>
        <p:txBody>
          <a:bodyPr/>
          <a:lstStyle/>
          <a:p>
            <a:pPr marL="730250" lvl="1" indent="-273050" algn="just">
              <a:buSzPct val="80000"/>
              <a:buFont typeface="Wingdings" pitchFamily="2" charset="2"/>
              <a:buChar char="Ø"/>
              <a:defRPr/>
            </a:pPr>
            <a:r>
              <a:rPr lang="en-IN" sz="2800" dirty="0" smtClean="0">
                <a:latin typeface="+mn-lt"/>
                <a:cs typeface="+mn-cs"/>
              </a:rPr>
              <a:t>Meeting with Mr. </a:t>
            </a:r>
            <a:r>
              <a:rPr lang="en-IN" sz="2800" dirty="0" err="1" smtClean="0">
                <a:latin typeface="+mn-lt"/>
                <a:cs typeface="+mn-cs"/>
              </a:rPr>
              <a:t>Yeun</a:t>
            </a:r>
            <a:r>
              <a:rPr lang="en-IN" sz="2800" dirty="0" smtClean="0">
                <a:latin typeface="+mn-lt"/>
                <a:cs typeface="+mn-cs"/>
              </a:rPr>
              <a:t> Kwan regarding Analysis workflow</a:t>
            </a: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 fontAlgn="auto"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Char char="Ø"/>
              <a:defRPr/>
            </a:pPr>
            <a:r>
              <a:rPr lang="en-IN" sz="2800" dirty="0" smtClean="0"/>
              <a:t>UI changes for Department</a:t>
            </a: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>
              <a:buSzPct val="80000"/>
              <a:buFont typeface="Wingdings" pitchFamily="2" charset="2"/>
              <a:buChar char="Ø"/>
              <a:defRPr/>
            </a:pPr>
            <a:r>
              <a:rPr lang="en-IN" sz="2800" dirty="0" smtClean="0"/>
              <a:t>Solutio</a:t>
            </a:r>
            <a:r>
              <a:rPr lang="en-IN" sz="2800" dirty="0" smtClean="0"/>
              <a:t>n structure created in Visual Studio</a:t>
            </a: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 fontAlgn="auto"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Char char="Ø"/>
              <a:defRPr/>
            </a:pP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 fontAlgn="auto"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Char char="Ø"/>
              <a:defRPr/>
            </a:pP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>
              <a:buSzPct val="80000"/>
              <a:defRPr/>
            </a:pPr>
            <a:endParaRPr lang="en-US" sz="2800" dirty="0" smtClean="0"/>
          </a:p>
          <a:p>
            <a:pPr marL="730250" lvl="1" indent="-273050" algn="just">
              <a:buSzPct val="80000"/>
              <a:buFont typeface="Wingdings" pitchFamily="2" charset="2"/>
              <a:buChar char="Ø"/>
              <a:defRPr/>
            </a:pPr>
            <a:endParaRPr lang="en-US" sz="2800" dirty="0" smtClean="0"/>
          </a:p>
          <a:p>
            <a:pPr marL="730250" lvl="1" indent="-273050" algn="just">
              <a:buSzPct val="80000"/>
              <a:buFont typeface="Wingdings" pitchFamily="2" charset="2"/>
              <a:buChar char="Ø"/>
              <a:defRPr/>
            </a:pPr>
            <a:endParaRPr lang="en-US" sz="2800" dirty="0"/>
          </a:p>
          <a:p>
            <a:pPr marL="1187450" lvl="2" indent="-273050" algn="just">
              <a:buSzPct val="80000"/>
              <a:buFont typeface="Wingdings" pitchFamily="2" charset="2"/>
              <a:buChar char="Ø"/>
              <a:defRPr/>
            </a:pPr>
            <a:endParaRPr lang="en-IN" sz="2800" dirty="0" smtClean="0">
              <a:latin typeface="+mn-lt"/>
              <a:cs typeface="+mn-cs"/>
            </a:endParaRPr>
          </a:p>
          <a:p>
            <a:pPr marL="730250" lvl="1" indent="-273050" algn="just" fontAlgn="auto"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Char char="Ø"/>
              <a:defRPr/>
            </a:pPr>
            <a:endParaRPr lang="en-IN" sz="2000" b="1" dirty="0">
              <a:latin typeface="+mn-lt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45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rkhushu</dc:creator>
  <cp:lastModifiedBy>Sheks</cp:lastModifiedBy>
  <cp:revision>10</cp:revision>
  <dcterms:created xsi:type="dcterms:W3CDTF">2010-02-04T02:06:08Z</dcterms:created>
  <dcterms:modified xsi:type="dcterms:W3CDTF">2012-01-17T14:44:10Z</dcterms:modified>
</cp:coreProperties>
</file>