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5B23-E7C8-42E5-9709-31EA68B6A969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FBA9-1956-4DE4-BAD3-CE302F5F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3F6D41-D46A-4BCA-BA22-60968152680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2A4A3-D8AB-42F2-8859-6A24A87CAE7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0800000" flipH="1">
            <a:off x="0" y="2857496"/>
            <a:ext cx="9144000" cy="4000504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100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1" descr="NeotechID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2825"/>
            <a:ext cx="916146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5950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6500834"/>
            <a:ext cx="9144000" cy="357166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67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 userDrawn="1"/>
        </p:nvSpPr>
        <p:spPr>
          <a:xfrm>
            <a:off x="0" y="184150"/>
            <a:ext cx="7072313" cy="6429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20663"/>
            <a:ext cx="7143750" cy="63658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2465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2D35A8-77AE-4755-A6B0-A806446B67B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4938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173" y="1752600"/>
            <a:ext cx="7786687" cy="2362200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Daily Status </a:t>
            </a:r>
            <a:endParaRPr lang="en-US" sz="4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For Stationery Store Inventory System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	</a:t>
            </a:r>
            <a:r>
              <a:rPr lang="en-US" sz="4000" b="1" dirty="0" smtClean="0"/>
              <a:t>					</a:t>
            </a:r>
            <a:r>
              <a:rPr lang="en-US" sz="3200" dirty="0" smtClean="0"/>
              <a:t>19-1-2012</a:t>
            </a:r>
            <a:endParaRPr lang="en-US" sz="40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Shekhar Kamble</a:t>
            </a:r>
            <a:endParaRPr lang="en-US" sz="24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73EF1-8C9D-42D7-9D7A-2448725FDE55}" type="slidenum">
              <a:rPr lang="en-IN"/>
              <a:pPr>
                <a:defRPr/>
              </a:pPr>
              <a:t>2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500" y="142875"/>
            <a:ext cx="6937375" cy="71437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u="sng" dirty="0" smtClean="0"/>
              <a:t>Daily Report</a:t>
            </a:r>
            <a:endParaRPr lang="en-US" sz="2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763000" cy="5410200"/>
          </a:xfrm>
          <a:prstGeom prst="rect">
            <a:avLst/>
          </a:prstGeom>
        </p:spPr>
        <p:txBody>
          <a:bodyPr/>
          <a:lstStyle/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Knowledge transfer by Mr. Venkat on following topics</a:t>
            </a:r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Search on the third party tools for UI </a:t>
            </a:r>
            <a:endParaRPr lang="en-IN" sz="2800" dirty="0" smtClean="0"/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Design samples UI using third </a:t>
            </a:r>
            <a:r>
              <a:rPr lang="en-IN" sz="2800" smtClean="0">
                <a:latin typeface="+mn-lt"/>
                <a:cs typeface="+mn-cs"/>
              </a:rPr>
              <a:t>party controls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>
              <a:buSzPct val="80000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/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000" b="1" dirty="0"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rkhushu</dc:creator>
  <cp:lastModifiedBy>Sheks</cp:lastModifiedBy>
  <cp:revision>13</cp:revision>
  <dcterms:created xsi:type="dcterms:W3CDTF">2010-02-04T02:06:08Z</dcterms:created>
  <dcterms:modified xsi:type="dcterms:W3CDTF">2012-01-21T06:02:29Z</dcterms:modified>
</cp:coreProperties>
</file>