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336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997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847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267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766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04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883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024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96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232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383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DA51-A5C5-430F-BD12-83207315C1AE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5ADD-33D6-4E1A-9BF7-DAA7291D3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726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STATIONARY STORE INVENTORY </a:t>
            </a:r>
            <a:b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</a:br>
            <a: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SYSTEM</a:t>
            </a:r>
            <a:endParaRPr lang="en-US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tx2">
                  <a:alpha val="97000"/>
                </a:schemeClr>
              </a:solidFill>
              <a:effectLst>
                <a:glow rad="88900">
                  <a:schemeClr val="tx2">
                    <a:lumMod val="20000"/>
                    <a:lumOff val="8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  <a:noFill/>
        </p:spPr>
        <p:txBody>
          <a:bodyPr/>
          <a:lstStyle/>
          <a:p>
            <a:r>
              <a:rPr lang="en-US" i="1" dirty="0" smtClean="0"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SA - 34</a:t>
            </a:r>
            <a:endParaRPr lang="en-US" i="1" dirty="0">
              <a:ln>
                <a:solidFill>
                  <a:schemeClr val="tx2"/>
                </a:solidFill>
              </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itle 14"/>
          <p:cNvSpPr txBox="1">
            <a:spLocks/>
          </p:cNvSpPr>
          <p:nvPr/>
        </p:nvSpPr>
        <p:spPr>
          <a:xfrm>
            <a:off x="1295400" y="76200"/>
            <a:ext cx="5029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u="sng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72400" y="1524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Team-9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9" name="Straight Connector 8"/>
          <p:cNvCxnSpPr/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25554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4"/>
          <p:cNvSpPr txBox="1">
            <a:spLocks/>
          </p:cNvSpPr>
          <p:nvPr/>
        </p:nvSpPr>
        <p:spPr>
          <a:xfrm>
            <a:off x="1143000" y="29308"/>
            <a:ext cx="6412523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Roles &amp; Responsibilities</a:t>
            </a:r>
            <a:endParaRPr lang="en-US" sz="3600" b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55523" y="105508"/>
            <a:ext cx="1447799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Team-9</a:t>
            </a:r>
            <a:endParaRPr lang="en-US" sz="28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078523" y="29308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9" name="Straight Connector 8"/>
          <p:cNvCxnSpPr/>
          <p:nvPr/>
        </p:nvCxnSpPr>
        <p:spPr bwMode="auto">
          <a:xfrm>
            <a:off x="1078523" y="105508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0" name="Straight Connector 9"/>
          <p:cNvCxnSpPr/>
          <p:nvPr/>
        </p:nvCxnSpPr>
        <p:spPr bwMode="auto">
          <a:xfrm>
            <a:off x="87923" y="638908"/>
            <a:ext cx="0" cy="57150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164123" y="638908"/>
            <a:ext cx="0" cy="50292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35199640"/>
              </p:ext>
            </p:extLst>
          </p:nvPr>
        </p:nvGraphicFramePr>
        <p:xfrm>
          <a:off x="381000" y="739984"/>
          <a:ext cx="8622322" cy="6041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5879122"/>
              </a:tblGrid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Jin Cheng Cheng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Kamble Shekhar Shivaji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Prasad Priyanka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Analysis, Design, Model , Control, Testing, Documentation, 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San La Pyaye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Su Lai Naing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Analysis, Design, Model, Control, Testing,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Taufin Rusli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Thazin Win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Analysis, Design, Model , Control, Testing, Documentation,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Wai Yan Ko Ko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Zin Mar Twin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601502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1"/>
            <a:ext cx="7772400" cy="876299"/>
          </a:xfrm>
        </p:spPr>
        <p:txBody>
          <a:bodyPr/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Unique Features</a:t>
            </a:r>
            <a:endParaRPr lang="en-US" b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381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4"/>
          <p:cNvSpPr txBox="1">
            <a:spLocks/>
          </p:cNvSpPr>
          <p:nvPr/>
        </p:nvSpPr>
        <p:spPr>
          <a:xfrm>
            <a:off x="2760785" y="266700"/>
            <a:ext cx="5029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u="sng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72400" y="3810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Team-9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9" name="Straight Connector 8"/>
          <p:cNvCxnSpPr/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4725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492" y="-76200"/>
            <a:ext cx="7772400" cy="10668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Strength &amp; Limitation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4"/>
          <p:cNvSpPr txBox="1">
            <a:spLocks/>
          </p:cNvSpPr>
          <p:nvPr/>
        </p:nvSpPr>
        <p:spPr>
          <a:xfrm>
            <a:off x="1295400" y="76200"/>
            <a:ext cx="5562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u="sng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72400" y="1524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Team-9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9" name="Straight Connector 8"/>
          <p:cNvCxnSpPr/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2971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/>
            </a:r>
            <a:br>
              <a:rPr lang="en-US" dirty="0" smtClean="0"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</a:br>
            <a: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THANK YOU</a:t>
            </a:r>
            <a:endParaRPr lang="en-US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4"/>
          <p:cNvSpPr txBox="1">
            <a:spLocks/>
          </p:cNvSpPr>
          <p:nvPr/>
        </p:nvSpPr>
        <p:spPr>
          <a:xfrm>
            <a:off x="1295400" y="76200"/>
            <a:ext cx="5562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u="sng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772400" y="1524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Team-9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7" name="Straight Connector 16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8" name="Straight Connector 17"/>
          <p:cNvCxnSpPr/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353446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501</TotalTime>
  <Words>79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STATIONARY STORE INVENTORY  SYSTEM</vt:lpstr>
      <vt:lpstr>Slide 2</vt:lpstr>
      <vt:lpstr>Unique Features</vt:lpstr>
      <vt:lpstr>Strength &amp; Limitation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Pinku</dc:creator>
  <cp:lastModifiedBy>su</cp:lastModifiedBy>
  <cp:revision>13</cp:revision>
  <dcterms:created xsi:type="dcterms:W3CDTF">2012-02-01T02:18:47Z</dcterms:created>
  <dcterms:modified xsi:type="dcterms:W3CDTF">2012-02-08T00:58:39Z</dcterms:modified>
</cp:coreProperties>
</file>