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9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4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6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6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8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2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9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32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8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DA51-A5C5-430F-BD12-83207315C1AE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  <a:noFill/>
        </p:spPr>
        <p:txBody>
          <a:bodyPr/>
          <a:lstStyle/>
          <a:p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554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8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8523" y="29308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8523" y="105508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0" name="Straight Connector 9"/>
          <p:cNvCxnSpPr/>
          <p:nvPr/>
        </p:nvCxnSpPr>
        <p:spPr bwMode="auto">
          <a:xfrm>
            <a:off x="87923" y="638908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64123" y="638908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5199640"/>
              </p:ext>
            </p:extLst>
          </p:nvPr>
        </p:nvGraphicFramePr>
        <p:xfrm>
          <a:off x="381000" y="739984"/>
          <a:ext cx="8622322" cy="604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879122"/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Jin Cheng Cheng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Kamble Shekhar Shivaji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Prasad Priyanka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 , Control, Testing, Documentation, 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San La Pyaye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Su Lai Naing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</a:t>
                      </a:r>
                      <a:r>
                        <a:rPr lang="en-US" smtClean="0"/>
                        <a:t>, Control, </a:t>
                      </a:r>
                      <a:r>
                        <a:rPr lang="en-US" dirty="0" smtClean="0"/>
                        <a:t>Testing,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Taufin Rusli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Thazin Win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Wai Yan Ko Ko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 Mar Twin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015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2760785" y="2667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47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 &amp;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97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534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500</TotalTime>
  <Words>67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STATIONARY STORE INVENTORY  SYSTEM</vt:lpstr>
      <vt:lpstr>Slide 2</vt:lpstr>
      <vt:lpstr>Unique Features</vt:lpstr>
      <vt:lpstr>Strength &amp; Limitation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su</cp:lastModifiedBy>
  <cp:revision>12</cp:revision>
  <dcterms:created xsi:type="dcterms:W3CDTF">2012-02-01T02:18:47Z</dcterms:created>
  <dcterms:modified xsi:type="dcterms:W3CDTF">2012-02-07T13:39:25Z</dcterms:modified>
</cp:coreProperties>
</file>