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STATIONARY STORE INVENTORY </a:t>
            </a:r>
            <a:b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SYSTEM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alpha val="97000"/>
                </a:schemeClr>
              </a:solidFill>
              <a:effectLst>
                <a:glow rad="88900">
                  <a:schemeClr val="tx2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  <a:noFill/>
        </p:spPr>
        <p:txBody>
          <a:bodyPr/>
          <a:lstStyle/>
          <a:p>
            <a:r>
              <a:rPr lang="en-US" i="1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SA - 34</a:t>
            </a:r>
            <a:endParaRPr lang="en-US" i="1" dirty="0">
              <a:ln>
                <a:solidFill>
                  <a:schemeClr val="tx2"/>
                </a:solidFill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54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1143000" y="29308"/>
            <a:ext cx="641252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Roles &amp; Responsibilities</a:t>
            </a:r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523" y="105508"/>
            <a:ext cx="14477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8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78523" y="29308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1078523" y="105508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0" name="Straight Connector 9"/>
          <p:cNvCxnSpPr/>
          <p:nvPr/>
        </p:nvCxnSpPr>
        <p:spPr bwMode="auto">
          <a:xfrm>
            <a:off x="87923" y="638908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64123" y="638908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4462"/>
              </p:ext>
            </p:extLst>
          </p:nvPr>
        </p:nvGraphicFramePr>
        <p:xfrm>
          <a:off x="381000" y="739984"/>
          <a:ext cx="8622322" cy="6041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879122"/>
              </a:tblGrid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Jin Cheng Cheng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 , Control, Testing,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User Manual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Kamble Shekhar Shivaji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Prasad Priyanka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 , Control, Testing, Documentation, 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San La Pyaye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Su Lai Naing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Model, Control, Testing,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Taufin Rusli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Thazin Win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Analysis, Design, Model , Control, Testing, Documentation,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Wai Yan Ko Ko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Zin Mar Twin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1"/>
            <a:ext cx="7772400" cy="876299"/>
          </a:xfrm>
        </p:spPr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 Features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2760785" y="2667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3810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Strength &amp; 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/>
            </a:r>
            <a:b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THANK YOU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4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501</TotalTime>
  <Words>91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STATIONARY STORE INVENTORY  SYSTEM</vt:lpstr>
      <vt:lpstr>PowerPoint Presentation</vt:lpstr>
      <vt:lpstr>Unique Features</vt:lpstr>
      <vt:lpstr>Strength &amp; Limitation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Pinku</dc:creator>
  <cp:lastModifiedBy>Jin Cheng Cheng</cp:lastModifiedBy>
  <cp:revision>14</cp:revision>
  <dcterms:created xsi:type="dcterms:W3CDTF">2012-02-01T02:18:47Z</dcterms:created>
  <dcterms:modified xsi:type="dcterms:W3CDTF">2012-02-08T01:14:31Z</dcterms:modified>
</cp:coreProperties>
</file>