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96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BB463-2A71-4EF3-9D87-2F66E144D5B2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0D442-1D47-439B-BF01-A0DC548F9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FA64-7BDD-4641-A6A4-C1F821791B12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646B8-DC2F-4F0B-B4AF-1A1E9BB79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0C4F6-AA9B-4104-B27E-6657D92CED2B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18888-B384-48FB-9A84-19CE30D84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7A42A-A2ED-4541-9960-05F4E4111017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89A8D-C9AD-407A-BB79-9BE14D338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AC0E-1827-476D-803B-E09DBF595601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A294-8E63-4CEB-AECF-3DA58A065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5FC9A-3254-4515-B8D7-E82B3461D3D5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2A81-E807-4C4A-85A2-D2DB5DEA5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2A9FA-E143-4915-A1EC-29B2D0361668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04E65-8533-44E4-B0C2-7896731BE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6F02-4801-4254-B658-205822AF2C43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729CB-3AA6-41FA-B5A2-2797C767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0D97-11CD-4798-B0A0-BF023BD4EFB5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6721-B1A3-4906-B902-0910E90B3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8885-73D2-4CC2-B454-7FE3909B6535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0152-0633-40B3-A8AF-2C1242536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9780-C897-43FF-9997-243FCFFF7BED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54545-7366-48F9-A7DF-D970316D0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43220F-755B-4D30-AB52-D7AB75D8888A}" type="datetimeFigureOut">
              <a:rPr lang="en-US"/>
              <a:pPr>
                <a:defRPr/>
              </a:pPr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ABD617-8943-4018-B150-60BB00C52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STATIONARY STORE INVENTORY </a:t>
            </a:r>
            <a:b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SYSTEM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alpha val="97000"/>
                </a:schemeClr>
              </a:solidFill>
              <a:effectLst>
                <a:glow rad="88900">
                  <a:schemeClr val="tx2">
                    <a:lumMod val="20000"/>
                    <a:lumOff val="8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i="1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SA - 34</a:t>
            </a:r>
            <a:endParaRPr lang="en-US" i="1" dirty="0">
              <a:ln>
                <a:solidFill>
                  <a:schemeClr val="tx2"/>
                </a:solidFill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315" name="Title 14"/>
          <p:cNvSpPr txBox="1">
            <a:spLocks/>
          </p:cNvSpPr>
          <p:nvPr/>
        </p:nvSpPr>
        <p:spPr bwMode="auto">
          <a:xfrm>
            <a:off x="1295400" y="762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3320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3321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5" name="Title 14"/>
          <p:cNvSpPr txBox="1">
            <a:spLocks/>
          </p:cNvSpPr>
          <p:nvPr/>
        </p:nvSpPr>
        <p:spPr>
          <a:xfrm>
            <a:off x="1143000" y="29308"/>
            <a:ext cx="6412523" cy="609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Roles &amp; Responsibilities</a:t>
            </a:r>
            <a:endParaRPr lang="en-US" sz="36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523" y="105508"/>
            <a:ext cx="144779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077913" y="28575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9" name="Straight Connector 8"/>
          <p:cNvCxnSpPr/>
          <p:nvPr/>
        </p:nvCxnSpPr>
        <p:spPr bwMode="auto">
          <a:xfrm>
            <a:off x="1077913" y="104775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4343" name="Straight Connector 9"/>
          <p:cNvCxnSpPr>
            <a:cxnSpLocks noChangeShapeType="1"/>
          </p:cNvCxnSpPr>
          <p:nvPr/>
        </p:nvCxnSpPr>
        <p:spPr bwMode="auto">
          <a:xfrm>
            <a:off x="87313" y="638175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344" name="Straight Connector 10"/>
          <p:cNvCxnSpPr>
            <a:cxnSpLocks noChangeShapeType="1"/>
          </p:cNvCxnSpPr>
          <p:nvPr/>
        </p:nvCxnSpPr>
        <p:spPr bwMode="auto">
          <a:xfrm>
            <a:off x="163513" y="638175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  <p:graphicFrame>
        <p:nvGraphicFramePr>
          <p:cNvPr id="14379" name="Group 43"/>
          <p:cNvGraphicFramePr>
            <a:graphicFrameLocks noGrp="1"/>
          </p:cNvGraphicFramePr>
          <p:nvPr/>
        </p:nvGraphicFramePr>
        <p:xfrm>
          <a:off x="381000" y="739775"/>
          <a:ext cx="8621713" cy="6088698"/>
        </p:xfrm>
        <a:graphic>
          <a:graphicData uri="http://schemas.openxmlformats.org/drawingml/2006/table">
            <a:tbl>
              <a:tblPr/>
              <a:tblGrid>
                <a:gridCol w="2743200"/>
                <a:gridCol w="5878513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Jin Cheng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Cheng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User Manual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1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Kamble Shekhar Shivaji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UI Design, Controller interface, Reports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Prasad Priyanka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Documentation,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San La Pyaye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User Manual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 Lai Naing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Model, Control, Testing,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Taufin Rusli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 &amp; Design, Model, Control, Presentation, Integration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Thazin Win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Analysis, Design, Model , Control, Testing,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User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Manual,Documentation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Wai Yan Ko Ko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 and Design, UI Design, Connection with controller layer, testing, bug fixing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Zin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Mar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Thwin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Analysis &amp; Design, Model, Control, , Connection with controller layer,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1"/>
            <a:ext cx="7772400" cy="8762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Unique Features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848600" cy="48768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Notify the user about the essential </a:t>
            </a:r>
            <a:r>
              <a:rPr lang="en-US" sz="2800" dirty="0" smtClean="0">
                <a:solidFill>
                  <a:schemeClr val="tx1"/>
                </a:solidFill>
              </a:rPr>
              <a:t>message for approve &amp; reject requisitions.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Send Email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Store Manager / supervisor can Blacklist Department 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Can show report in excel &amp; </a:t>
            </a:r>
            <a:r>
              <a:rPr lang="en-US" sz="2800" dirty="0" err="1" smtClean="0">
                <a:solidFill>
                  <a:schemeClr val="tx1"/>
                </a:solidFill>
              </a:rPr>
              <a:t>pdf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5363" name="Title 14"/>
          <p:cNvSpPr txBox="1">
            <a:spLocks/>
          </p:cNvSpPr>
          <p:nvPr/>
        </p:nvSpPr>
        <p:spPr bwMode="auto">
          <a:xfrm>
            <a:off x="2760663" y="2667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3810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5368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5369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Strength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772400" cy="4800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Can generate Item consumption report on the basis of department, employee, item, requisition, month, date &amp; year using multiple combinations</a:t>
            </a: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dirty="0" smtClean="0">
                <a:solidFill>
                  <a:schemeClr val="tx1"/>
                </a:solidFill>
              </a:rPr>
              <a:t>View the archived Adjustment Voucher</a:t>
            </a: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Keep track on stock levels &amp; notify clerk on low stock levels</a:t>
            </a: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Representative  can keep track of the disbursement of the items  among the employees</a:t>
            </a: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Clerk can   view the stock level of a particular item directly from the view stationery catalogue page</a:t>
            </a:r>
          </a:p>
        </p:txBody>
      </p:sp>
      <p:sp>
        <p:nvSpPr>
          <p:cNvPr id="16387" name="Title 14"/>
          <p:cNvSpPr txBox="1">
            <a:spLocks/>
          </p:cNvSpPr>
          <p:nvPr/>
        </p:nvSpPr>
        <p:spPr bwMode="auto">
          <a:xfrm>
            <a:off x="1295400" y="762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6393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92" y="-76200"/>
            <a:ext cx="7772400" cy="106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Limitation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95400"/>
            <a:ext cx="7772400" cy="4800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Employee needs to submit another requisitions for unfulfilled items</a:t>
            </a:r>
          </a:p>
          <a:p>
            <a:pPr algn="l">
              <a:lnSpc>
                <a:spcPct val="9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There is no sending </a:t>
            </a:r>
            <a:r>
              <a:rPr lang="en-US" sz="2400" dirty="0" err="1" smtClean="0">
                <a:solidFill>
                  <a:schemeClr val="tx1"/>
                </a:solidFill>
              </a:rPr>
              <a:t>sms</a:t>
            </a:r>
            <a:r>
              <a:rPr lang="en-US" sz="2400" dirty="0" smtClean="0">
                <a:solidFill>
                  <a:schemeClr val="tx1"/>
                </a:solidFill>
              </a:rPr>
              <a:t> function in the system</a:t>
            </a: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387" name="Title 14"/>
          <p:cNvSpPr txBox="1">
            <a:spLocks/>
          </p:cNvSpPr>
          <p:nvPr/>
        </p:nvSpPr>
        <p:spPr bwMode="auto">
          <a:xfrm>
            <a:off x="1295400" y="762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8" name="Straight Connector 7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6392" name="Straight Connector 8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6393" name="Straight Connector 9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/>
            </a:r>
            <a:br>
              <a:rPr lang="en-US" dirty="0" smtClean="0"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</a:br>
            <a:r>
              <a:rPr lang="en-US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alpha val="97000"/>
                  </a:schemeClr>
                </a:solidFill>
                <a:effectLst>
                  <a:glow rad="88900">
                    <a:schemeClr val="tx2">
                      <a:lumMod val="20000"/>
                      <a:lumOff val="80000"/>
                    </a:schemeClr>
                  </a:glow>
                </a:effectLst>
              </a:rPr>
              <a:t>THANK YOU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17411" name="Title 14"/>
          <p:cNvSpPr txBox="1">
            <a:spLocks/>
          </p:cNvSpPr>
          <p:nvPr/>
        </p:nvSpPr>
        <p:spPr bwMode="auto">
          <a:xfrm>
            <a:off x="1295400" y="762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u="sng">
              <a:latin typeface="Calibri" pitchFamily="34" charset="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/>
            <a:ext uri="{91240B29-F687-4F45-9708-019B960494DF}"/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772400" y="152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Team-9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143000" y="76200"/>
            <a:ext cx="73152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066800" y="152400"/>
            <a:ext cx="647700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2">
                <a:alpha val="9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>
                <a:alpha val="65000"/>
              </a:schemeClr>
            </a:outerShdw>
          </a:effectLst>
          <a:extLst/>
        </p:spPr>
      </p:cxnSp>
      <p:cxnSp>
        <p:nvCxnSpPr>
          <p:cNvPr id="17416" name="Straight Connector 17"/>
          <p:cNvCxnSpPr>
            <a:cxnSpLocks noChangeShapeType="1"/>
          </p:cNvCxnSpPr>
          <p:nvPr/>
        </p:nvCxnSpPr>
        <p:spPr bwMode="auto">
          <a:xfrm>
            <a:off x="76200" y="685800"/>
            <a:ext cx="0" cy="5715000"/>
          </a:xfrm>
          <a:prstGeom prst="line">
            <a:avLst/>
          </a:prstGeom>
          <a:noFill/>
          <a:ln w="53975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7417" name="Straight Connector 18"/>
          <p:cNvCxnSpPr>
            <a:cxnSpLocks noChangeShapeType="1"/>
          </p:cNvCxnSpPr>
          <p:nvPr/>
        </p:nvCxnSpPr>
        <p:spPr bwMode="auto">
          <a:xfrm>
            <a:off x="152400" y="685800"/>
            <a:ext cx="0" cy="5029200"/>
          </a:xfrm>
          <a:prstGeom prst="line">
            <a:avLst/>
          </a:prstGeom>
          <a:noFill/>
          <a:ln w="53975" algn="ctr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531</TotalTime>
  <Words>275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STATIONARY STORE INVENTORY  SYSTEM</vt:lpstr>
      <vt:lpstr>Slide 2</vt:lpstr>
      <vt:lpstr>Unique Features</vt:lpstr>
      <vt:lpstr>Strength</vt:lpstr>
      <vt:lpstr> Limitation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Pinku</dc:creator>
  <cp:lastModifiedBy>Welcome</cp:lastModifiedBy>
  <cp:revision>27</cp:revision>
  <dcterms:created xsi:type="dcterms:W3CDTF">2012-02-01T02:18:47Z</dcterms:created>
  <dcterms:modified xsi:type="dcterms:W3CDTF">2012-02-08T02:38:26Z</dcterms:modified>
</cp:coreProperties>
</file>