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omments/comment1.xml" ContentType="application/vnd.openxmlformats-officedocument.presentationml.comment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84" r:id="rId6"/>
    <p:sldId id="258" r:id="rId7"/>
    <p:sldId id="300" r:id="rId8"/>
    <p:sldId id="301" r:id="rId9"/>
    <p:sldId id="302" r:id="rId10"/>
    <p:sldId id="329" r:id="rId11"/>
    <p:sldId id="322" r:id="rId12"/>
    <p:sldId id="320" r:id="rId13"/>
    <p:sldId id="317" r:id="rId14"/>
    <p:sldId id="323" r:id="rId15"/>
    <p:sldId id="314" r:id="rId16"/>
    <p:sldId id="324" r:id="rId17"/>
    <p:sldId id="307" r:id="rId18"/>
    <p:sldId id="330" r:id="rId19"/>
    <p:sldId id="325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建 赵" initials="建赵" lastIdx="1" clrIdx="0">
    <p:extLst>
      <p:ext uri="{19B8F6BF-5375-455C-9EA6-DF929625EA0E}">
        <p15:presenceInfo xmlns:p15="http://schemas.microsoft.com/office/powerpoint/2012/main" userId="2dd89993c4e1be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5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3T16:37:52.86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" name="任意多边形: 形状 9798">
            <a:extLst>
              <a:ext uri="{FF2B5EF4-FFF2-40B4-BE49-F238E27FC236}">
                <a16:creationId xmlns:a16="http://schemas.microsoft.com/office/drawing/2014/main" id="{CDB1CAA5-6AB1-480B-9DC7-6D26FF73FC7F}"/>
              </a:ext>
            </a:extLst>
          </p:cNvPr>
          <p:cNvSpPr>
            <a:spLocks/>
          </p:cNvSpPr>
          <p:nvPr userDrawn="1"/>
        </p:nvSpPr>
        <p:spPr bwMode="auto">
          <a:xfrm>
            <a:off x="6827838" y="-1588"/>
            <a:ext cx="2316163" cy="1389063"/>
          </a:xfrm>
          <a:custGeom>
            <a:avLst/>
            <a:gdLst>
              <a:gd name="T0" fmla="*/ 1458 w 1458"/>
              <a:gd name="T1" fmla="*/ 0 h 875"/>
              <a:gd name="T2" fmla="*/ 1447 w 1458"/>
              <a:gd name="T3" fmla="*/ 0 h 875"/>
              <a:gd name="T4" fmla="*/ 707 w 1458"/>
              <a:gd name="T5" fmla="*/ 778 h 875"/>
              <a:gd name="T6" fmla="*/ 500 w 1458"/>
              <a:gd name="T7" fmla="*/ 867 h 875"/>
              <a:gd name="T8" fmla="*/ 435 w 1458"/>
              <a:gd name="T9" fmla="*/ 860 h 875"/>
              <a:gd name="T10" fmla="*/ 225 w 1458"/>
              <a:gd name="T11" fmla="*/ 668 h 875"/>
              <a:gd name="T12" fmla="*/ 9 w 1458"/>
              <a:gd name="T13" fmla="*/ 0 h 875"/>
              <a:gd name="T14" fmla="*/ 0 w 1458"/>
              <a:gd name="T15" fmla="*/ 0 h 875"/>
              <a:gd name="T16" fmla="*/ 217 w 1458"/>
              <a:gd name="T17" fmla="*/ 670 h 875"/>
              <a:gd name="T18" fmla="*/ 433 w 1458"/>
              <a:gd name="T19" fmla="*/ 867 h 875"/>
              <a:gd name="T20" fmla="*/ 500 w 1458"/>
              <a:gd name="T21" fmla="*/ 875 h 875"/>
              <a:gd name="T22" fmla="*/ 713 w 1458"/>
              <a:gd name="T23" fmla="*/ 783 h 875"/>
              <a:gd name="T24" fmla="*/ 1458 w 1458"/>
              <a:gd name="T25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8" h="875">
                <a:moveTo>
                  <a:pt x="1458" y="0"/>
                </a:moveTo>
                <a:cubicBezTo>
                  <a:pt x="1447" y="0"/>
                  <a:pt x="1447" y="0"/>
                  <a:pt x="1447" y="0"/>
                </a:cubicBezTo>
                <a:cubicBezTo>
                  <a:pt x="707" y="778"/>
                  <a:pt x="707" y="778"/>
                  <a:pt x="707" y="778"/>
                </a:cubicBezTo>
                <a:cubicBezTo>
                  <a:pt x="652" y="836"/>
                  <a:pt x="578" y="867"/>
                  <a:pt x="500" y="867"/>
                </a:cubicBezTo>
                <a:cubicBezTo>
                  <a:pt x="479" y="867"/>
                  <a:pt x="457" y="865"/>
                  <a:pt x="435" y="860"/>
                </a:cubicBezTo>
                <a:cubicBezTo>
                  <a:pt x="335" y="837"/>
                  <a:pt x="256" y="766"/>
                  <a:pt x="225" y="668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217" y="670"/>
                  <a:pt x="217" y="670"/>
                  <a:pt x="217" y="670"/>
                </a:cubicBezTo>
                <a:cubicBezTo>
                  <a:pt x="250" y="771"/>
                  <a:pt x="330" y="844"/>
                  <a:pt x="433" y="867"/>
                </a:cubicBezTo>
                <a:cubicBezTo>
                  <a:pt x="455" y="872"/>
                  <a:pt x="478" y="875"/>
                  <a:pt x="500" y="875"/>
                </a:cubicBezTo>
                <a:cubicBezTo>
                  <a:pt x="580" y="875"/>
                  <a:pt x="656" y="843"/>
                  <a:pt x="713" y="783"/>
                </a:cubicBezTo>
                <a:cubicBezTo>
                  <a:pt x="1458" y="0"/>
                  <a:pt x="1458" y="0"/>
                  <a:pt x="1458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8173659-7F88-4F4E-8A21-0E8CED562423}"/>
              </a:ext>
            </a:extLst>
          </p:cNvPr>
          <p:cNvGrpSpPr/>
          <p:nvPr userDrawn="1"/>
        </p:nvGrpSpPr>
        <p:grpSpPr>
          <a:xfrm>
            <a:off x="341313" y="466725"/>
            <a:ext cx="2994025" cy="3965575"/>
            <a:chOff x="341313" y="466725"/>
            <a:chExt cx="2994025" cy="3965575"/>
          </a:xfrm>
        </p:grpSpPr>
        <p:pic>
          <p:nvPicPr>
            <p:cNvPr id="3155" name="图片 3154">
              <a:extLst>
                <a:ext uri="{FF2B5EF4-FFF2-40B4-BE49-F238E27FC236}">
                  <a16:creationId xmlns:a16="http://schemas.microsoft.com/office/drawing/2014/main" id="{C1C56D13-7EF3-4F6D-9AF7-57A6B9AFE5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6C13BB0-3579-45C6-A47D-AA9473D8A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157" name="图片 3156">
            <a:extLst>
              <a:ext uri="{FF2B5EF4-FFF2-40B4-BE49-F238E27FC236}">
                <a16:creationId xmlns:a16="http://schemas.microsoft.com/office/drawing/2014/main" id="{9B1DB2D2-451B-4930-8ACC-669185F2BE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0" y="1071563"/>
            <a:ext cx="3949700" cy="5649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63500"/>
          </a:effectLst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2BBE426-D8D8-48FB-B66D-8C889BD2BD1C}"/>
              </a:ext>
            </a:extLst>
          </p:cNvPr>
          <p:cNvSpPr>
            <a:spLocks/>
          </p:cNvSpPr>
          <p:nvPr userDrawn="1"/>
        </p:nvSpPr>
        <p:spPr bwMode="auto">
          <a:xfrm>
            <a:off x="8488363" y="1376363"/>
            <a:ext cx="3708400" cy="4933950"/>
          </a:xfrm>
          <a:custGeom>
            <a:avLst/>
            <a:gdLst>
              <a:gd name="T0" fmla="*/ 2403 w 2403"/>
              <a:gd name="T1" fmla="*/ 85 h 3200"/>
              <a:gd name="T2" fmla="*/ 2015 w 2403"/>
              <a:gd name="T3" fmla="*/ 125 h 3200"/>
              <a:gd name="T4" fmla="*/ 144 w 2403"/>
              <a:gd name="T5" fmla="*/ 2254 h 3200"/>
              <a:gd name="T6" fmla="*/ 295 w 2403"/>
              <a:gd name="T7" fmla="*/ 2722 h 3200"/>
              <a:gd name="T8" fmla="*/ 2403 w 2403"/>
              <a:gd name="T9" fmla="*/ 3200 h 3200"/>
              <a:gd name="T10" fmla="*/ 2403 w 2403"/>
              <a:gd name="T11" fmla="*/ 85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3" h="3200">
                <a:moveTo>
                  <a:pt x="2403" y="85"/>
                </a:moveTo>
                <a:cubicBezTo>
                  <a:pt x="2290" y="0"/>
                  <a:pt x="2120" y="6"/>
                  <a:pt x="2015" y="125"/>
                </a:cubicBezTo>
                <a:cubicBezTo>
                  <a:pt x="144" y="2254"/>
                  <a:pt x="144" y="2254"/>
                  <a:pt x="144" y="2254"/>
                </a:cubicBezTo>
                <a:cubicBezTo>
                  <a:pt x="0" y="2417"/>
                  <a:pt x="84" y="2674"/>
                  <a:pt x="295" y="2722"/>
                </a:cubicBezTo>
                <a:cubicBezTo>
                  <a:pt x="2403" y="3200"/>
                  <a:pt x="2403" y="3200"/>
                  <a:pt x="2403" y="3200"/>
                </a:cubicBezTo>
                <a:lnTo>
                  <a:pt x="2403" y="85"/>
                </a:lnTo>
                <a:close/>
              </a:path>
            </a:pathLst>
          </a:custGeom>
          <a:solidFill>
            <a:srgbClr val="F2F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E2118D2-4A69-4567-BDC8-9421588DDF3F}"/>
              </a:ext>
            </a:extLst>
          </p:cNvPr>
          <p:cNvSpPr>
            <a:spLocks/>
          </p:cNvSpPr>
          <p:nvPr userDrawn="1"/>
        </p:nvSpPr>
        <p:spPr bwMode="auto">
          <a:xfrm>
            <a:off x="6948488" y="5737225"/>
            <a:ext cx="212725" cy="195263"/>
          </a:xfrm>
          <a:custGeom>
            <a:avLst/>
            <a:gdLst>
              <a:gd name="T0" fmla="*/ 13 w 137"/>
              <a:gd name="T1" fmla="*/ 0 h 127"/>
              <a:gd name="T2" fmla="*/ 2 w 137"/>
              <a:gd name="T3" fmla="*/ 14 h 127"/>
              <a:gd name="T4" fmla="*/ 31 w 137"/>
              <a:gd name="T5" fmla="*/ 119 h 127"/>
              <a:gd name="T6" fmla="*/ 42 w 137"/>
              <a:gd name="T7" fmla="*/ 127 h 127"/>
              <a:gd name="T8" fmla="*/ 49 w 137"/>
              <a:gd name="T9" fmla="*/ 124 h 127"/>
              <a:gd name="T10" fmla="*/ 131 w 137"/>
              <a:gd name="T11" fmla="*/ 45 h 127"/>
              <a:gd name="T12" fmla="*/ 126 w 137"/>
              <a:gd name="T13" fmla="*/ 26 h 127"/>
              <a:gd name="T14" fmla="*/ 15 w 137"/>
              <a:gd name="T15" fmla="*/ 1 h 127"/>
              <a:gd name="T16" fmla="*/ 13 w 137"/>
              <a:gd name="T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27">
                <a:moveTo>
                  <a:pt x="13" y="0"/>
                </a:moveTo>
                <a:cubicBezTo>
                  <a:pt x="6" y="0"/>
                  <a:pt x="0" y="7"/>
                  <a:pt x="2" y="14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2" y="124"/>
                  <a:pt x="37" y="127"/>
                  <a:pt x="42" y="127"/>
                </a:cubicBezTo>
                <a:cubicBezTo>
                  <a:pt x="44" y="127"/>
                  <a:pt x="47" y="126"/>
                  <a:pt x="49" y="124"/>
                </a:cubicBezTo>
                <a:cubicBezTo>
                  <a:pt x="131" y="45"/>
                  <a:pt x="131" y="45"/>
                  <a:pt x="131" y="45"/>
                </a:cubicBezTo>
                <a:cubicBezTo>
                  <a:pt x="137" y="39"/>
                  <a:pt x="134" y="28"/>
                  <a:pt x="126" y="26"/>
                </a:cubicBezTo>
                <a:cubicBezTo>
                  <a:pt x="15" y="1"/>
                  <a:pt x="15" y="1"/>
                  <a:pt x="15" y="1"/>
                </a:cubicBezTo>
                <a:cubicBezTo>
                  <a:pt x="14" y="0"/>
                  <a:pt x="13" y="0"/>
                  <a:pt x="13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D60545C-3C50-44DE-ACBA-57BAE247C691}"/>
              </a:ext>
            </a:extLst>
          </p:cNvPr>
          <p:cNvSpPr>
            <a:spLocks/>
          </p:cNvSpPr>
          <p:nvPr userDrawn="1"/>
        </p:nvSpPr>
        <p:spPr bwMode="auto">
          <a:xfrm>
            <a:off x="8561388" y="2544763"/>
            <a:ext cx="1927225" cy="1803400"/>
          </a:xfrm>
          <a:custGeom>
            <a:avLst/>
            <a:gdLst>
              <a:gd name="T0" fmla="*/ 804 w 1294"/>
              <a:gd name="T1" fmla="*/ 0 h 1211"/>
              <a:gd name="T2" fmla="*/ 726 w 1294"/>
              <a:gd name="T3" fmla="*/ 35 h 1211"/>
              <a:gd name="T4" fmla="*/ 51 w 1294"/>
              <a:gd name="T5" fmla="*/ 803 h 1211"/>
              <a:gd name="T6" fmla="*/ 106 w 1294"/>
              <a:gd name="T7" fmla="*/ 972 h 1211"/>
              <a:gd name="T8" fmla="*/ 1149 w 1294"/>
              <a:gd name="T9" fmla="*/ 1208 h 1211"/>
              <a:gd name="T10" fmla="*/ 1173 w 1294"/>
              <a:gd name="T11" fmla="*/ 1211 h 1211"/>
              <a:gd name="T12" fmla="*/ 1269 w 1294"/>
              <a:gd name="T13" fmla="*/ 1072 h 1211"/>
              <a:gd name="T14" fmla="*/ 901 w 1294"/>
              <a:gd name="T15" fmla="*/ 67 h 1211"/>
              <a:gd name="T16" fmla="*/ 804 w 1294"/>
              <a:gd name="T17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211">
                <a:moveTo>
                  <a:pt x="804" y="0"/>
                </a:moveTo>
                <a:cubicBezTo>
                  <a:pt x="776" y="0"/>
                  <a:pt x="747" y="11"/>
                  <a:pt x="726" y="35"/>
                </a:cubicBezTo>
                <a:cubicBezTo>
                  <a:pt x="51" y="803"/>
                  <a:pt x="51" y="803"/>
                  <a:pt x="51" y="803"/>
                </a:cubicBezTo>
                <a:cubicBezTo>
                  <a:pt x="0" y="862"/>
                  <a:pt x="30" y="954"/>
                  <a:pt x="106" y="972"/>
                </a:cubicBezTo>
                <a:cubicBezTo>
                  <a:pt x="1149" y="1208"/>
                  <a:pt x="1149" y="1208"/>
                  <a:pt x="1149" y="1208"/>
                </a:cubicBezTo>
                <a:cubicBezTo>
                  <a:pt x="1157" y="1210"/>
                  <a:pt x="1165" y="1211"/>
                  <a:pt x="1173" y="1211"/>
                </a:cubicBezTo>
                <a:cubicBezTo>
                  <a:pt x="1242" y="1211"/>
                  <a:pt x="1294" y="1141"/>
                  <a:pt x="1269" y="1072"/>
                </a:cubicBezTo>
                <a:cubicBezTo>
                  <a:pt x="901" y="67"/>
                  <a:pt x="901" y="67"/>
                  <a:pt x="901" y="67"/>
                </a:cubicBezTo>
                <a:cubicBezTo>
                  <a:pt x="885" y="24"/>
                  <a:pt x="845" y="0"/>
                  <a:pt x="804" y="0"/>
                </a:cubicBezTo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32BBAC9D-0962-4078-9034-EFD5B9F739FA}"/>
              </a:ext>
            </a:extLst>
          </p:cNvPr>
          <p:cNvSpPr>
            <a:spLocks/>
          </p:cNvSpPr>
          <p:nvPr userDrawn="1"/>
        </p:nvSpPr>
        <p:spPr bwMode="auto">
          <a:xfrm>
            <a:off x="1908176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0" name="任意多边形: 形状 9799">
            <a:extLst>
              <a:ext uri="{FF2B5EF4-FFF2-40B4-BE49-F238E27FC236}">
                <a16:creationId xmlns:a16="http://schemas.microsoft.com/office/drawing/2014/main" id="{51BA1AA4-F470-43A7-93EC-95CC6378BA02}"/>
              </a:ext>
            </a:extLst>
          </p:cNvPr>
          <p:cNvSpPr>
            <a:spLocks/>
          </p:cNvSpPr>
          <p:nvPr userDrawn="1"/>
        </p:nvSpPr>
        <p:spPr bwMode="auto">
          <a:xfrm>
            <a:off x="1588" y="2951163"/>
            <a:ext cx="4198938" cy="3905250"/>
          </a:xfrm>
          <a:custGeom>
            <a:avLst/>
            <a:gdLst>
              <a:gd name="T0" fmla="*/ 1834 w 2643"/>
              <a:gd name="T1" fmla="*/ 0 h 2460"/>
              <a:gd name="T2" fmla="*/ 1622 w 2643"/>
              <a:gd name="T3" fmla="*/ 91 h 2460"/>
              <a:gd name="T4" fmla="*/ 0 w 2643"/>
              <a:gd name="T5" fmla="*/ 1770 h 2460"/>
              <a:gd name="T6" fmla="*/ 0 w 2643"/>
              <a:gd name="T7" fmla="*/ 1782 h 2460"/>
              <a:gd name="T8" fmla="*/ 1628 w 2643"/>
              <a:gd name="T9" fmla="*/ 97 h 2460"/>
              <a:gd name="T10" fmla="*/ 1834 w 2643"/>
              <a:gd name="T11" fmla="*/ 8 h 2460"/>
              <a:gd name="T12" fmla="*/ 1913 w 2643"/>
              <a:gd name="T13" fmla="*/ 19 h 2460"/>
              <a:gd name="T14" fmla="*/ 2117 w 2643"/>
              <a:gd name="T15" fmla="*/ 233 h 2460"/>
              <a:gd name="T16" fmla="*/ 2635 w 2643"/>
              <a:gd name="T17" fmla="*/ 2460 h 2460"/>
              <a:gd name="T18" fmla="*/ 2643 w 2643"/>
              <a:gd name="T19" fmla="*/ 2460 h 2460"/>
              <a:gd name="T20" fmla="*/ 2125 w 2643"/>
              <a:gd name="T21" fmla="*/ 231 h 2460"/>
              <a:gd name="T22" fmla="*/ 1915 w 2643"/>
              <a:gd name="T23" fmla="*/ 11 h 2460"/>
              <a:gd name="T24" fmla="*/ 1834 w 2643"/>
              <a:gd name="T25" fmla="*/ 0 h 2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3" h="2460">
                <a:moveTo>
                  <a:pt x="1834" y="0"/>
                </a:moveTo>
                <a:cubicBezTo>
                  <a:pt x="1755" y="0"/>
                  <a:pt x="1680" y="32"/>
                  <a:pt x="1622" y="91"/>
                </a:cubicBezTo>
                <a:cubicBezTo>
                  <a:pt x="0" y="1770"/>
                  <a:pt x="0" y="1770"/>
                  <a:pt x="0" y="1770"/>
                </a:cubicBezTo>
                <a:cubicBezTo>
                  <a:pt x="0" y="1782"/>
                  <a:pt x="0" y="1782"/>
                  <a:pt x="0" y="1782"/>
                </a:cubicBezTo>
                <a:cubicBezTo>
                  <a:pt x="1628" y="97"/>
                  <a:pt x="1628" y="97"/>
                  <a:pt x="1628" y="97"/>
                </a:cubicBezTo>
                <a:cubicBezTo>
                  <a:pt x="1684" y="39"/>
                  <a:pt x="1757" y="8"/>
                  <a:pt x="1834" y="8"/>
                </a:cubicBezTo>
                <a:cubicBezTo>
                  <a:pt x="1860" y="8"/>
                  <a:pt x="1887" y="12"/>
                  <a:pt x="1913" y="19"/>
                </a:cubicBezTo>
                <a:cubicBezTo>
                  <a:pt x="2016" y="48"/>
                  <a:pt x="2093" y="128"/>
                  <a:pt x="2117" y="233"/>
                </a:cubicBezTo>
                <a:cubicBezTo>
                  <a:pt x="2635" y="2460"/>
                  <a:pt x="2635" y="2460"/>
                  <a:pt x="2635" y="2460"/>
                </a:cubicBezTo>
                <a:cubicBezTo>
                  <a:pt x="2643" y="2460"/>
                  <a:pt x="2643" y="2460"/>
                  <a:pt x="2643" y="2460"/>
                </a:cubicBezTo>
                <a:cubicBezTo>
                  <a:pt x="2125" y="231"/>
                  <a:pt x="2125" y="231"/>
                  <a:pt x="2125" y="231"/>
                </a:cubicBezTo>
                <a:cubicBezTo>
                  <a:pt x="2100" y="123"/>
                  <a:pt x="2021" y="41"/>
                  <a:pt x="1915" y="11"/>
                </a:cubicBezTo>
                <a:cubicBezTo>
                  <a:pt x="1888" y="4"/>
                  <a:pt x="1861" y="0"/>
                  <a:pt x="1834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3" name="任意多边形: 形状 9802">
            <a:extLst>
              <a:ext uri="{FF2B5EF4-FFF2-40B4-BE49-F238E27FC236}">
                <a16:creationId xmlns:a16="http://schemas.microsoft.com/office/drawing/2014/main" id="{AA9565A3-CCEF-44EE-A7B9-72491E59E60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70038" y="5037138"/>
            <a:ext cx="98425" cy="98425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8 h 62"/>
              <a:gd name="T12" fmla="*/ 8 w 62"/>
              <a:gd name="T13" fmla="*/ 31 h 62"/>
              <a:gd name="T14" fmla="*/ 31 w 62"/>
              <a:gd name="T15" fmla="*/ 54 h 62"/>
              <a:gd name="T16" fmla="*/ 54 w 62"/>
              <a:gd name="T17" fmla="*/ 31 h 62"/>
              <a:gd name="T18" fmla="*/ 31 w 62"/>
              <a:gd name="T19" fmla="*/ 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8"/>
                </a:moveTo>
                <a:cubicBezTo>
                  <a:pt x="18" y="8"/>
                  <a:pt x="8" y="18"/>
                  <a:pt x="8" y="31"/>
                </a:cubicBezTo>
                <a:cubicBezTo>
                  <a:pt x="8" y="44"/>
                  <a:pt x="18" y="54"/>
                  <a:pt x="31" y="54"/>
                </a:cubicBezTo>
                <a:cubicBezTo>
                  <a:pt x="44" y="54"/>
                  <a:pt x="54" y="44"/>
                  <a:pt x="54" y="31"/>
                </a:cubicBezTo>
                <a:cubicBezTo>
                  <a:pt x="54" y="18"/>
                  <a:pt x="44" y="8"/>
                  <a:pt x="31" y="8"/>
                </a:cubicBezTo>
                <a:close/>
              </a:path>
            </a:pathLst>
          </a:custGeom>
          <a:solidFill>
            <a:srgbClr val="7A6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4" name="任意多边形: 形状 9803">
            <a:extLst>
              <a:ext uri="{FF2B5EF4-FFF2-40B4-BE49-F238E27FC236}">
                <a16:creationId xmlns:a16="http://schemas.microsoft.com/office/drawing/2014/main" id="{F1A21518-312F-4AE7-A762-154245B13C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533525" y="4999038"/>
            <a:ext cx="173038" cy="174625"/>
          </a:xfrm>
          <a:custGeom>
            <a:avLst/>
            <a:gdLst>
              <a:gd name="T0" fmla="*/ 54 w 109"/>
              <a:gd name="T1" fmla="*/ 106 h 110"/>
              <a:gd name="T2" fmla="*/ 4 w 109"/>
              <a:gd name="T3" fmla="*/ 55 h 110"/>
              <a:gd name="T4" fmla="*/ 54 w 109"/>
              <a:gd name="T5" fmla="*/ 4 h 110"/>
              <a:gd name="T6" fmla="*/ 105 w 109"/>
              <a:gd name="T7" fmla="*/ 55 h 110"/>
              <a:gd name="T8" fmla="*/ 54 w 109"/>
              <a:gd name="T9" fmla="*/ 106 h 110"/>
              <a:gd name="T10" fmla="*/ 54 w 109"/>
              <a:gd name="T11" fmla="*/ 0 h 110"/>
              <a:gd name="T12" fmla="*/ 0 w 109"/>
              <a:gd name="T13" fmla="*/ 55 h 110"/>
              <a:gd name="T14" fmla="*/ 54 w 109"/>
              <a:gd name="T15" fmla="*/ 110 h 110"/>
              <a:gd name="T16" fmla="*/ 109 w 109"/>
              <a:gd name="T17" fmla="*/ 55 h 110"/>
              <a:gd name="T18" fmla="*/ 54 w 109"/>
              <a:gd name="T1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10">
                <a:moveTo>
                  <a:pt x="54" y="106"/>
                </a:moveTo>
                <a:cubicBezTo>
                  <a:pt x="26" y="106"/>
                  <a:pt x="4" y="83"/>
                  <a:pt x="4" y="55"/>
                </a:cubicBezTo>
                <a:cubicBezTo>
                  <a:pt x="4" y="27"/>
                  <a:pt x="26" y="4"/>
                  <a:pt x="54" y="4"/>
                </a:cubicBezTo>
                <a:cubicBezTo>
                  <a:pt x="82" y="4"/>
                  <a:pt x="105" y="27"/>
                  <a:pt x="105" y="55"/>
                </a:cubicBezTo>
                <a:cubicBezTo>
                  <a:pt x="105" y="83"/>
                  <a:pt x="82" y="106"/>
                  <a:pt x="54" y="106"/>
                </a:cubicBezTo>
                <a:moveTo>
                  <a:pt x="54" y="0"/>
                </a:moveTo>
                <a:cubicBezTo>
                  <a:pt x="24" y="0"/>
                  <a:pt x="0" y="25"/>
                  <a:pt x="0" y="55"/>
                </a:cubicBezTo>
                <a:cubicBezTo>
                  <a:pt x="0" y="85"/>
                  <a:pt x="24" y="110"/>
                  <a:pt x="54" y="110"/>
                </a:cubicBezTo>
                <a:cubicBezTo>
                  <a:pt x="84" y="110"/>
                  <a:pt x="109" y="85"/>
                  <a:pt x="109" y="55"/>
                </a:cubicBezTo>
                <a:cubicBezTo>
                  <a:pt x="109" y="25"/>
                  <a:pt x="84" y="0"/>
                  <a:pt x="54" y="0"/>
                </a:cubicBezTo>
              </a:path>
            </a:pathLst>
          </a:custGeom>
          <a:solidFill>
            <a:srgbClr val="F1F0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811" name="组合 9810">
            <a:extLst>
              <a:ext uri="{FF2B5EF4-FFF2-40B4-BE49-F238E27FC236}">
                <a16:creationId xmlns:a16="http://schemas.microsoft.com/office/drawing/2014/main" id="{D0657507-6D47-4F38-A586-34508C800EF1}"/>
              </a:ext>
            </a:extLst>
          </p:cNvPr>
          <p:cNvGrpSpPr/>
          <p:nvPr userDrawn="1"/>
        </p:nvGrpSpPr>
        <p:grpSpPr>
          <a:xfrm>
            <a:off x="8780463" y="2408238"/>
            <a:ext cx="363538" cy="363538"/>
            <a:chOff x="8707996" y="2689225"/>
            <a:chExt cx="363538" cy="363538"/>
          </a:xfrm>
        </p:grpSpPr>
        <p:sp>
          <p:nvSpPr>
            <p:cNvPr id="9805" name="任意多边形: 形状 9804">
              <a:extLst>
                <a:ext uri="{FF2B5EF4-FFF2-40B4-BE49-F238E27FC236}">
                  <a16:creationId xmlns:a16="http://schemas.microsoft.com/office/drawing/2014/main" id="{B3DD8A5A-2540-45FF-973D-566FFC60A3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85783" y="2767013"/>
              <a:ext cx="207963" cy="207963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6 h 131"/>
                <a:gd name="T4" fmla="*/ 66 w 131"/>
                <a:gd name="T5" fmla="*/ 0 h 131"/>
                <a:gd name="T6" fmla="*/ 131 w 131"/>
                <a:gd name="T7" fmla="*/ 66 h 131"/>
                <a:gd name="T8" fmla="*/ 66 w 131"/>
                <a:gd name="T9" fmla="*/ 131 h 131"/>
                <a:gd name="T10" fmla="*/ 66 w 131"/>
                <a:gd name="T11" fmla="*/ 17 h 131"/>
                <a:gd name="T12" fmla="*/ 17 w 131"/>
                <a:gd name="T13" fmla="*/ 66 h 131"/>
                <a:gd name="T14" fmla="*/ 66 w 131"/>
                <a:gd name="T15" fmla="*/ 115 h 131"/>
                <a:gd name="T16" fmla="*/ 114 w 131"/>
                <a:gd name="T17" fmla="*/ 66 h 131"/>
                <a:gd name="T18" fmla="*/ 66 w 131"/>
                <a:gd name="T19" fmla="*/ 1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30" y="131"/>
                    <a:pt x="0" y="102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2"/>
                    <a:pt x="102" y="131"/>
                    <a:pt x="66" y="131"/>
                  </a:cubicBezTo>
                  <a:close/>
                  <a:moveTo>
                    <a:pt x="66" y="17"/>
                  </a:moveTo>
                  <a:cubicBezTo>
                    <a:pt x="39" y="17"/>
                    <a:pt x="17" y="39"/>
                    <a:pt x="17" y="66"/>
                  </a:cubicBezTo>
                  <a:cubicBezTo>
                    <a:pt x="17" y="93"/>
                    <a:pt x="39" y="115"/>
                    <a:pt x="66" y="115"/>
                  </a:cubicBezTo>
                  <a:cubicBezTo>
                    <a:pt x="93" y="115"/>
                    <a:pt x="114" y="93"/>
                    <a:pt x="114" y="66"/>
                  </a:cubicBezTo>
                  <a:cubicBezTo>
                    <a:pt x="114" y="39"/>
                    <a:pt x="93" y="17"/>
                    <a:pt x="66" y="17"/>
                  </a:cubicBezTo>
                  <a:close/>
                </a:path>
              </a:pathLst>
            </a:custGeom>
            <a:solidFill>
              <a:srgbClr val="7A6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任意多边形: 形状 9805">
              <a:extLst>
                <a:ext uri="{FF2B5EF4-FFF2-40B4-BE49-F238E27FC236}">
                  <a16:creationId xmlns:a16="http://schemas.microsoft.com/office/drawing/2014/main" id="{301BE98E-84A8-427C-B08A-5367D43EE1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07996" y="2689225"/>
              <a:ext cx="363538" cy="363538"/>
            </a:xfrm>
            <a:custGeom>
              <a:avLst/>
              <a:gdLst>
                <a:gd name="T0" fmla="*/ 115 w 229"/>
                <a:gd name="T1" fmla="*/ 221 h 229"/>
                <a:gd name="T2" fmla="*/ 8 w 229"/>
                <a:gd name="T3" fmla="*/ 115 h 229"/>
                <a:gd name="T4" fmla="*/ 115 w 229"/>
                <a:gd name="T5" fmla="*/ 9 h 229"/>
                <a:gd name="T6" fmla="*/ 221 w 229"/>
                <a:gd name="T7" fmla="*/ 115 h 229"/>
                <a:gd name="T8" fmla="*/ 115 w 229"/>
                <a:gd name="T9" fmla="*/ 221 h 229"/>
                <a:gd name="T10" fmla="*/ 115 w 229"/>
                <a:gd name="T11" fmla="*/ 0 h 229"/>
                <a:gd name="T12" fmla="*/ 0 w 229"/>
                <a:gd name="T13" fmla="*/ 115 h 229"/>
                <a:gd name="T14" fmla="*/ 115 w 229"/>
                <a:gd name="T15" fmla="*/ 229 h 229"/>
                <a:gd name="T16" fmla="*/ 229 w 229"/>
                <a:gd name="T17" fmla="*/ 115 h 229"/>
                <a:gd name="T18" fmla="*/ 115 w 229"/>
                <a:gd name="T1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229">
                  <a:moveTo>
                    <a:pt x="115" y="221"/>
                  </a:moveTo>
                  <a:cubicBezTo>
                    <a:pt x="56" y="221"/>
                    <a:pt x="8" y="173"/>
                    <a:pt x="8" y="115"/>
                  </a:cubicBezTo>
                  <a:cubicBezTo>
                    <a:pt x="8" y="56"/>
                    <a:pt x="56" y="9"/>
                    <a:pt x="115" y="9"/>
                  </a:cubicBezTo>
                  <a:cubicBezTo>
                    <a:pt x="173" y="9"/>
                    <a:pt x="221" y="56"/>
                    <a:pt x="221" y="115"/>
                  </a:cubicBezTo>
                  <a:cubicBezTo>
                    <a:pt x="221" y="173"/>
                    <a:pt x="173" y="221"/>
                    <a:pt x="115" y="221"/>
                  </a:cubicBezTo>
                  <a:moveTo>
                    <a:pt x="115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29"/>
                    <a:pt x="115" y="229"/>
                  </a:cubicBezTo>
                  <a:cubicBezTo>
                    <a:pt x="178" y="229"/>
                    <a:pt x="229" y="178"/>
                    <a:pt x="229" y="115"/>
                  </a:cubicBezTo>
                  <a:cubicBezTo>
                    <a:pt x="229" y="52"/>
                    <a:pt x="178" y="0"/>
                    <a:pt x="115" y="0"/>
                  </a:cubicBezTo>
                </a:path>
              </a:pathLst>
            </a:custGeom>
            <a:solidFill>
              <a:srgbClr val="F1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7" name="任意多边形: 形状 9806">
            <a:extLst>
              <a:ext uri="{FF2B5EF4-FFF2-40B4-BE49-F238E27FC236}">
                <a16:creationId xmlns:a16="http://schemas.microsoft.com/office/drawing/2014/main" id="{3040B2C5-DE09-40F2-B6DE-74E2734F878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93038" y="4189413"/>
            <a:ext cx="204788" cy="203200"/>
          </a:xfrm>
          <a:custGeom>
            <a:avLst/>
            <a:gdLst>
              <a:gd name="T0" fmla="*/ 129 w 129"/>
              <a:gd name="T1" fmla="*/ 128 h 128"/>
              <a:gd name="T2" fmla="*/ 0 w 129"/>
              <a:gd name="T3" fmla="*/ 128 h 128"/>
              <a:gd name="T4" fmla="*/ 0 w 129"/>
              <a:gd name="T5" fmla="*/ 0 h 128"/>
              <a:gd name="T6" fmla="*/ 129 w 129"/>
              <a:gd name="T7" fmla="*/ 0 h 128"/>
              <a:gd name="T8" fmla="*/ 129 w 129"/>
              <a:gd name="T9" fmla="*/ 128 h 128"/>
              <a:gd name="T10" fmla="*/ 0 w 129"/>
              <a:gd name="T11" fmla="*/ 128 h 128"/>
              <a:gd name="T12" fmla="*/ 124 w 129"/>
              <a:gd name="T13" fmla="*/ 128 h 128"/>
              <a:gd name="T14" fmla="*/ 124 w 129"/>
              <a:gd name="T15" fmla="*/ 0 h 128"/>
              <a:gd name="T16" fmla="*/ 0 w 129"/>
              <a:gd name="T17" fmla="*/ 0 h 128"/>
              <a:gd name="T18" fmla="*/ 0 w 129"/>
              <a:gd name="T1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128">
                <a:moveTo>
                  <a:pt x="129" y="128"/>
                </a:moveTo>
                <a:lnTo>
                  <a:pt x="0" y="128"/>
                </a:lnTo>
                <a:lnTo>
                  <a:pt x="0" y="0"/>
                </a:lnTo>
                <a:lnTo>
                  <a:pt x="129" y="0"/>
                </a:lnTo>
                <a:lnTo>
                  <a:pt x="129" y="128"/>
                </a:lnTo>
                <a:close/>
                <a:moveTo>
                  <a:pt x="0" y="128"/>
                </a:moveTo>
                <a:lnTo>
                  <a:pt x="124" y="128"/>
                </a:lnTo>
                <a:lnTo>
                  <a:pt x="124" y="0"/>
                </a:lnTo>
                <a:lnTo>
                  <a:pt x="0" y="0"/>
                </a:lnTo>
                <a:lnTo>
                  <a:pt x="0" y="1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8" name="任意多边形: 形状 9807">
            <a:extLst>
              <a:ext uri="{FF2B5EF4-FFF2-40B4-BE49-F238E27FC236}">
                <a16:creationId xmlns:a16="http://schemas.microsoft.com/office/drawing/2014/main" id="{6576A99A-565D-4758-8896-01DF344AC4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7388" y="4189413"/>
            <a:ext cx="211138" cy="203200"/>
          </a:xfrm>
          <a:custGeom>
            <a:avLst/>
            <a:gdLst>
              <a:gd name="T0" fmla="*/ 133 w 133"/>
              <a:gd name="T1" fmla="*/ 128 h 128"/>
              <a:gd name="T2" fmla="*/ 0 w 133"/>
              <a:gd name="T3" fmla="*/ 128 h 128"/>
              <a:gd name="T4" fmla="*/ 0 w 133"/>
              <a:gd name="T5" fmla="*/ 0 h 128"/>
              <a:gd name="T6" fmla="*/ 133 w 133"/>
              <a:gd name="T7" fmla="*/ 0 h 128"/>
              <a:gd name="T8" fmla="*/ 133 w 133"/>
              <a:gd name="T9" fmla="*/ 128 h 128"/>
              <a:gd name="T10" fmla="*/ 4 w 133"/>
              <a:gd name="T11" fmla="*/ 124 h 128"/>
              <a:gd name="T12" fmla="*/ 129 w 133"/>
              <a:gd name="T13" fmla="*/ 124 h 128"/>
              <a:gd name="T14" fmla="*/ 129 w 133"/>
              <a:gd name="T15" fmla="*/ 0 h 128"/>
              <a:gd name="T16" fmla="*/ 4 w 133"/>
              <a:gd name="T17" fmla="*/ 0 h 128"/>
              <a:gd name="T18" fmla="*/ 4 w 133"/>
              <a:gd name="T19" fmla="*/ 1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28">
                <a:moveTo>
                  <a:pt x="133" y="128"/>
                </a:moveTo>
                <a:lnTo>
                  <a:pt x="0" y="128"/>
                </a:lnTo>
                <a:lnTo>
                  <a:pt x="0" y="0"/>
                </a:lnTo>
                <a:lnTo>
                  <a:pt x="133" y="0"/>
                </a:lnTo>
                <a:lnTo>
                  <a:pt x="133" y="128"/>
                </a:lnTo>
                <a:close/>
                <a:moveTo>
                  <a:pt x="4" y="124"/>
                </a:moveTo>
                <a:lnTo>
                  <a:pt x="129" y="124"/>
                </a:lnTo>
                <a:lnTo>
                  <a:pt x="129" y="0"/>
                </a:lnTo>
                <a:lnTo>
                  <a:pt x="4" y="0"/>
                </a:lnTo>
                <a:lnTo>
                  <a:pt x="4" y="1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9" name="任意多边形: 形状 9808">
            <a:extLst>
              <a:ext uri="{FF2B5EF4-FFF2-40B4-BE49-F238E27FC236}">
                <a16:creationId xmlns:a16="http://schemas.microsoft.com/office/drawing/2014/main" id="{7C141B6C-ED08-453E-AFF5-1AE0C6612C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469188" y="5084763"/>
            <a:ext cx="330200" cy="330200"/>
          </a:xfrm>
          <a:custGeom>
            <a:avLst/>
            <a:gdLst>
              <a:gd name="T0" fmla="*/ 208 w 208"/>
              <a:gd name="T1" fmla="*/ 208 h 208"/>
              <a:gd name="T2" fmla="*/ 0 w 208"/>
              <a:gd name="T3" fmla="*/ 208 h 208"/>
              <a:gd name="T4" fmla="*/ 0 w 208"/>
              <a:gd name="T5" fmla="*/ 0 h 208"/>
              <a:gd name="T6" fmla="*/ 208 w 208"/>
              <a:gd name="T7" fmla="*/ 0 h 208"/>
              <a:gd name="T8" fmla="*/ 208 w 208"/>
              <a:gd name="T9" fmla="*/ 208 h 208"/>
              <a:gd name="T10" fmla="*/ 4 w 208"/>
              <a:gd name="T11" fmla="*/ 204 h 208"/>
              <a:gd name="T12" fmla="*/ 204 w 208"/>
              <a:gd name="T13" fmla="*/ 204 h 208"/>
              <a:gd name="T14" fmla="*/ 204 w 208"/>
              <a:gd name="T15" fmla="*/ 4 h 208"/>
              <a:gd name="T16" fmla="*/ 4 w 208"/>
              <a:gd name="T17" fmla="*/ 4 h 208"/>
              <a:gd name="T18" fmla="*/ 4 w 208"/>
              <a:gd name="T19" fmla="*/ 2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208" y="208"/>
                </a:moveTo>
                <a:lnTo>
                  <a:pt x="0" y="208"/>
                </a:lnTo>
                <a:lnTo>
                  <a:pt x="0" y="0"/>
                </a:lnTo>
                <a:lnTo>
                  <a:pt x="208" y="0"/>
                </a:lnTo>
                <a:lnTo>
                  <a:pt x="208" y="208"/>
                </a:lnTo>
                <a:close/>
                <a:moveTo>
                  <a:pt x="4" y="204"/>
                </a:moveTo>
                <a:lnTo>
                  <a:pt x="204" y="204"/>
                </a:lnTo>
                <a:lnTo>
                  <a:pt x="204" y="4"/>
                </a:lnTo>
                <a:lnTo>
                  <a:pt x="4" y="4"/>
                </a:lnTo>
                <a:lnTo>
                  <a:pt x="4" y="2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0" name="任意多边形: 形状 9809">
            <a:extLst>
              <a:ext uri="{FF2B5EF4-FFF2-40B4-BE49-F238E27FC236}">
                <a16:creationId xmlns:a16="http://schemas.microsoft.com/office/drawing/2014/main" id="{FE79F880-AD80-431A-9F29-BA2A94F6208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588375" y="5910263"/>
            <a:ext cx="330200" cy="336550"/>
          </a:xfrm>
          <a:custGeom>
            <a:avLst/>
            <a:gdLst>
              <a:gd name="T0" fmla="*/ 208 w 208"/>
              <a:gd name="T1" fmla="*/ 212 h 212"/>
              <a:gd name="T2" fmla="*/ 0 w 208"/>
              <a:gd name="T3" fmla="*/ 212 h 212"/>
              <a:gd name="T4" fmla="*/ 0 w 208"/>
              <a:gd name="T5" fmla="*/ 0 h 212"/>
              <a:gd name="T6" fmla="*/ 208 w 208"/>
              <a:gd name="T7" fmla="*/ 0 h 212"/>
              <a:gd name="T8" fmla="*/ 208 w 208"/>
              <a:gd name="T9" fmla="*/ 212 h 212"/>
              <a:gd name="T10" fmla="*/ 4 w 208"/>
              <a:gd name="T11" fmla="*/ 208 h 212"/>
              <a:gd name="T12" fmla="*/ 204 w 208"/>
              <a:gd name="T13" fmla="*/ 208 h 212"/>
              <a:gd name="T14" fmla="*/ 204 w 208"/>
              <a:gd name="T15" fmla="*/ 4 h 212"/>
              <a:gd name="T16" fmla="*/ 4 w 208"/>
              <a:gd name="T17" fmla="*/ 4 h 212"/>
              <a:gd name="T18" fmla="*/ 4 w 208"/>
              <a:gd name="T19" fmla="*/ 208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12">
                <a:moveTo>
                  <a:pt x="208" y="212"/>
                </a:moveTo>
                <a:lnTo>
                  <a:pt x="0" y="212"/>
                </a:lnTo>
                <a:lnTo>
                  <a:pt x="0" y="0"/>
                </a:lnTo>
                <a:lnTo>
                  <a:pt x="208" y="0"/>
                </a:lnTo>
                <a:lnTo>
                  <a:pt x="208" y="212"/>
                </a:lnTo>
                <a:close/>
                <a:moveTo>
                  <a:pt x="4" y="208"/>
                </a:moveTo>
                <a:lnTo>
                  <a:pt x="204" y="208"/>
                </a:lnTo>
                <a:lnTo>
                  <a:pt x="204" y="4"/>
                </a:lnTo>
                <a:lnTo>
                  <a:pt x="4" y="4"/>
                </a:lnTo>
                <a:lnTo>
                  <a:pt x="4" y="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2974695" y="3207747"/>
            <a:ext cx="506786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2974695" y="2127842"/>
            <a:ext cx="5067861" cy="1079905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74695" y="4997249"/>
            <a:ext cx="50678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74695" y="5293520"/>
            <a:ext cx="50678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4" name="图片 8" descr="logo">
            <a:extLst>
              <a:ext uri="{FF2B5EF4-FFF2-40B4-BE49-F238E27FC236}">
                <a16:creationId xmlns:a16="http://schemas.microsoft.com/office/drawing/2014/main" id="{580F9B5F-27FD-2411-BC78-BD0DBD98D9D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002" y="199390"/>
            <a:ext cx="2778760" cy="6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554AAE4-3838-4EE1-A776-08BF4BF2929B}"/>
              </a:ext>
            </a:extLst>
          </p:cNvPr>
          <p:cNvGrpSpPr/>
          <p:nvPr userDrawn="1"/>
        </p:nvGrpSpPr>
        <p:grpSpPr>
          <a:xfrm>
            <a:off x="341313" y="466725"/>
            <a:ext cx="2994025" cy="3965575"/>
            <a:chOff x="341313" y="466725"/>
            <a:chExt cx="2994025" cy="396557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A98029-EDD7-496B-88F1-996B1ECCEBD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42582CBB-D044-450E-8DE2-B23634B0D5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33788523-D21D-449E-9EE6-E0F2B20A5EE0}"/>
              </a:ext>
            </a:extLst>
          </p:cNvPr>
          <p:cNvSpPr>
            <a:spLocks/>
          </p:cNvSpPr>
          <p:nvPr userDrawn="1"/>
        </p:nvSpPr>
        <p:spPr bwMode="auto">
          <a:xfrm>
            <a:off x="1908176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123498" y="227050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124614" y="316585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8" descr="logo">
            <a:extLst>
              <a:ext uri="{FF2B5EF4-FFF2-40B4-BE49-F238E27FC236}">
                <a16:creationId xmlns:a16="http://schemas.microsoft.com/office/drawing/2014/main" id="{4DFEB8E3-1D13-C164-B544-BA9D03A81EA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485" y="131127"/>
            <a:ext cx="2778760" cy="6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45526BC-EC04-49CF-ACD8-2A1EF969DC03}"/>
              </a:ext>
            </a:extLst>
          </p:cNvPr>
          <p:cNvGrpSpPr/>
          <p:nvPr userDrawn="1"/>
        </p:nvGrpSpPr>
        <p:grpSpPr>
          <a:xfrm flipH="1">
            <a:off x="8870950" y="466725"/>
            <a:ext cx="2994025" cy="3965575"/>
            <a:chOff x="341313" y="466725"/>
            <a:chExt cx="2994025" cy="396557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C6A41063-8C7B-471B-8DB9-8E3BA27D47D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13" y="466725"/>
              <a:ext cx="2994025" cy="39655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</p:pic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4637FFD-7294-462E-B123-60953FD8C7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" y="819150"/>
              <a:ext cx="2652713" cy="3225800"/>
            </a:xfrm>
            <a:custGeom>
              <a:avLst/>
              <a:gdLst>
                <a:gd name="T0" fmla="*/ 1524 w 1719"/>
                <a:gd name="T1" fmla="*/ 356 h 2092"/>
                <a:gd name="T2" fmla="*/ 0 w 1719"/>
                <a:gd name="T3" fmla="*/ 0 h 2092"/>
                <a:gd name="T4" fmla="*/ 0 w 1719"/>
                <a:gd name="T5" fmla="*/ 2062 h 2092"/>
                <a:gd name="T6" fmla="*/ 209 w 1719"/>
                <a:gd name="T7" fmla="*/ 2027 h 2092"/>
                <a:gd name="T8" fmla="*/ 1612 w 1719"/>
                <a:gd name="T9" fmla="*/ 675 h 2092"/>
                <a:gd name="T10" fmla="*/ 1524 w 1719"/>
                <a:gd name="T11" fmla="*/ 35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2092">
                  <a:moveTo>
                    <a:pt x="1524" y="35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62"/>
                    <a:pt x="0" y="2062"/>
                    <a:pt x="0" y="2062"/>
                  </a:cubicBezTo>
                  <a:cubicBezTo>
                    <a:pt x="67" y="2092"/>
                    <a:pt x="149" y="2084"/>
                    <a:pt x="209" y="2027"/>
                  </a:cubicBezTo>
                  <a:cubicBezTo>
                    <a:pt x="1612" y="675"/>
                    <a:pt x="1612" y="675"/>
                    <a:pt x="1612" y="675"/>
                  </a:cubicBezTo>
                  <a:cubicBezTo>
                    <a:pt x="1719" y="571"/>
                    <a:pt x="1669" y="390"/>
                    <a:pt x="1524" y="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B29D37C-F336-4016-B7E4-9A358ECD54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8" y="1071563"/>
            <a:ext cx="3949700" cy="5649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softEdge rad="63500"/>
          </a:effectLst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215E2C2E-3096-4D6B-B934-5EBB5756F08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525" y="1376363"/>
            <a:ext cx="3708400" cy="4933950"/>
          </a:xfrm>
          <a:custGeom>
            <a:avLst/>
            <a:gdLst>
              <a:gd name="T0" fmla="*/ 2403 w 2403"/>
              <a:gd name="T1" fmla="*/ 85 h 3200"/>
              <a:gd name="T2" fmla="*/ 2015 w 2403"/>
              <a:gd name="T3" fmla="*/ 125 h 3200"/>
              <a:gd name="T4" fmla="*/ 144 w 2403"/>
              <a:gd name="T5" fmla="*/ 2254 h 3200"/>
              <a:gd name="T6" fmla="*/ 295 w 2403"/>
              <a:gd name="T7" fmla="*/ 2722 h 3200"/>
              <a:gd name="T8" fmla="*/ 2403 w 2403"/>
              <a:gd name="T9" fmla="*/ 3200 h 3200"/>
              <a:gd name="T10" fmla="*/ 2403 w 2403"/>
              <a:gd name="T11" fmla="*/ 85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3" h="3200">
                <a:moveTo>
                  <a:pt x="2403" y="85"/>
                </a:moveTo>
                <a:cubicBezTo>
                  <a:pt x="2290" y="0"/>
                  <a:pt x="2120" y="6"/>
                  <a:pt x="2015" y="125"/>
                </a:cubicBezTo>
                <a:cubicBezTo>
                  <a:pt x="144" y="2254"/>
                  <a:pt x="144" y="2254"/>
                  <a:pt x="144" y="2254"/>
                </a:cubicBezTo>
                <a:cubicBezTo>
                  <a:pt x="0" y="2417"/>
                  <a:pt x="84" y="2674"/>
                  <a:pt x="295" y="2722"/>
                </a:cubicBezTo>
                <a:cubicBezTo>
                  <a:pt x="2403" y="3200"/>
                  <a:pt x="2403" y="3200"/>
                  <a:pt x="2403" y="3200"/>
                </a:cubicBezTo>
                <a:lnTo>
                  <a:pt x="2403" y="85"/>
                </a:lnTo>
                <a:close/>
              </a:path>
            </a:pathLst>
          </a:custGeom>
          <a:solidFill>
            <a:srgbClr val="F2F8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7185551-C6A1-42C6-839F-3272C8DEAA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045075" y="5737225"/>
            <a:ext cx="212725" cy="195263"/>
          </a:xfrm>
          <a:custGeom>
            <a:avLst/>
            <a:gdLst>
              <a:gd name="T0" fmla="*/ 13 w 137"/>
              <a:gd name="T1" fmla="*/ 0 h 127"/>
              <a:gd name="T2" fmla="*/ 2 w 137"/>
              <a:gd name="T3" fmla="*/ 14 h 127"/>
              <a:gd name="T4" fmla="*/ 31 w 137"/>
              <a:gd name="T5" fmla="*/ 119 h 127"/>
              <a:gd name="T6" fmla="*/ 42 w 137"/>
              <a:gd name="T7" fmla="*/ 127 h 127"/>
              <a:gd name="T8" fmla="*/ 49 w 137"/>
              <a:gd name="T9" fmla="*/ 124 h 127"/>
              <a:gd name="T10" fmla="*/ 131 w 137"/>
              <a:gd name="T11" fmla="*/ 45 h 127"/>
              <a:gd name="T12" fmla="*/ 126 w 137"/>
              <a:gd name="T13" fmla="*/ 26 h 127"/>
              <a:gd name="T14" fmla="*/ 15 w 137"/>
              <a:gd name="T15" fmla="*/ 1 h 127"/>
              <a:gd name="T16" fmla="*/ 13 w 137"/>
              <a:gd name="T1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" h="127">
                <a:moveTo>
                  <a:pt x="13" y="0"/>
                </a:moveTo>
                <a:cubicBezTo>
                  <a:pt x="6" y="0"/>
                  <a:pt x="0" y="7"/>
                  <a:pt x="2" y="14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2" y="124"/>
                  <a:pt x="37" y="127"/>
                  <a:pt x="42" y="127"/>
                </a:cubicBezTo>
                <a:cubicBezTo>
                  <a:pt x="44" y="127"/>
                  <a:pt x="47" y="126"/>
                  <a:pt x="49" y="124"/>
                </a:cubicBezTo>
                <a:cubicBezTo>
                  <a:pt x="131" y="45"/>
                  <a:pt x="131" y="45"/>
                  <a:pt x="131" y="45"/>
                </a:cubicBezTo>
                <a:cubicBezTo>
                  <a:pt x="137" y="39"/>
                  <a:pt x="134" y="28"/>
                  <a:pt x="126" y="26"/>
                </a:cubicBezTo>
                <a:cubicBezTo>
                  <a:pt x="15" y="1"/>
                  <a:pt x="15" y="1"/>
                  <a:pt x="15" y="1"/>
                </a:cubicBezTo>
                <a:cubicBezTo>
                  <a:pt x="14" y="0"/>
                  <a:pt x="13" y="0"/>
                  <a:pt x="13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DD88922-93C3-44E7-B353-7A64187AFE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717675" y="2544763"/>
            <a:ext cx="1927225" cy="1803400"/>
          </a:xfrm>
          <a:custGeom>
            <a:avLst/>
            <a:gdLst>
              <a:gd name="T0" fmla="*/ 804 w 1294"/>
              <a:gd name="T1" fmla="*/ 0 h 1211"/>
              <a:gd name="T2" fmla="*/ 726 w 1294"/>
              <a:gd name="T3" fmla="*/ 35 h 1211"/>
              <a:gd name="T4" fmla="*/ 51 w 1294"/>
              <a:gd name="T5" fmla="*/ 803 h 1211"/>
              <a:gd name="T6" fmla="*/ 106 w 1294"/>
              <a:gd name="T7" fmla="*/ 972 h 1211"/>
              <a:gd name="T8" fmla="*/ 1149 w 1294"/>
              <a:gd name="T9" fmla="*/ 1208 h 1211"/>
              <a:gd name="T10" fmla="*/ 1173 w 1294"/>
              <a:gd name="T11" fmla="*/ 1211 h 1211"/>
              <a:gd name="T12" fmla="*/ 1269 w 1294"/>
              <a:gd name="T13" fmla="*/ 1072 h 1211"/>
              <a:gd name="T14" fmla="*/ 901 w 1294"/>
              <a:gd name="T15" fmla="*/ 67 h 1211"/>
              <a:gd name="T16" fmla="*/ 804 w 1294"/>
              <a:gd name="T17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4" h="1211">
                <a:moveTo>
                  <a:pt x="804" y="0"/>
                </a:moveTo>
                <a:cubicBezTo>
                  <a:pt x="776" y="0"/>
                  <a:pt x="747" y="11"/>
                  <a:pt x="726" y="35"/>
                </a:cubicBezTo>
                <a:cubicBezTo>
                  <a:pt x="51" y="803"/>
                  <a:pt x="51" y="803"/>
                  <a:pt x="51" y="803"/>
                </a:cubicBezTo>
                <a:cubicBezTo>
                  <a:pt x="0" y="862"/>
                  <a:pt x="30" y="954"/>
                  <a:pt x="106" y="972"/>
                </a:cubicBezTo>
                <a:cubicBezTo>
                  <a:pt x="1149" y="1208"/>
                  <a:pt x="1149" y="1208"/>
                  <a:pt x="1149" y="1208"/>
                </a:cubicBezTo>
                <a:cubicBezTo>
                  <a:pt x="1157" y="1210"/>
                  <a:pt x="1165" y="1211"/>
                  <a:pt x="1173" y="1211"/>
                </a:cubicBezTo>
                <a:cubicBezTo>
                  <a:pt x="1242" y="1211"/>
                  <a:pt x="1294" y="1141"/>
                  <a:pt x="1269" y="1072"/>
                </a:cubicBezTo>
                <a:cubicBezTo>
                  <a:pt x="901" y="67"/>
                  <a:pt x="901" y="67"/>
                  <a:pt x="901" y="67"/>
                </a:cubicBezTo>
                <a:cubicBezTo>
                  <a:pt x="885" y="24"/>
                  <a:pt x="845" y="0"/>
                  <a:pt x="804" y="0"/>
                </a:cubicBezTo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8669FB5-5952-4C8C-BE3D-0503669139E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63087" y="1879600"/>
            <a:ext cx="835025" cy="771525"/>
          </a:xfrm>
          <a:custGeom>
            <a:avLst/>
            <a:gdLst>
              <a:gd name="T0" fmla="*/ 51 w 560"/>
              <a:gd name="T1" fmla="*/ 0 h 518"/>
              <a:gd name="T2" fmla="*/ 8 w 560"/>
              <a:gd name="T3" fmla="*/ 56 h 518"/>
              <a:gd name="T4" fmla="*/ 126 w 560"/>
              <a:gd name="T5" fmla="*/ 485 h 518"/>
              <a:gd name="T6" fmla="*/ 169 w 560"/>
              <a:gd name="T7" fmla="*/ 518 h 518"/>
              <a:gd name="T8" fmla="*/ 200 w 560"/>
              <a:gd name="T9" fmla="*/ 505 h 518"/>
              <a:gd name="T10" fmla="*/ 535 w 560"/>
              <a:gd name="T11" fmla="*/ 183 h 518"/>
              <a:gd name="T12" fmla="*/ 514 w 560"/>
              <a:gd name="T13" fmla="*/ 107 h 518"/>
              <a:gd name="T14" fmla="*/ 61 w 560"/>
              <a:gd name="T15" fmla="*/ 1 h 518"/>
              <a:gd name="T16" fmla="*/ 51 w 560"/>
              <a:gd name="T17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0" h="518">
                <a:moveTo>
                  <a:pt x="51" y="0"/>
                </a:moveTo>
                <a:cubicBezTo>
                  <a:pt x="23" y="0"/>
                  <a:pt x="0" y="27"/>
                  <a:pt x="8" y="56"/>
                </a:cubicBezTo>
                <a:cubicBezTo>
                  <a:pt x="126" y="485"/>
                  <a:pt x="126" y="485"/>
                  <a:pt x="126" y="485"/>
                </a:cubicBezTo>
                <a:cubicBezTo>
                  <a:pt x="132" y="505"/>
                  <a:pt x="150" y="518"/>
                  <a:pt x="169" y="518"/>
                </a:cubicBezTo>
                <a:cubicBezTo>
                  <a:pt x="180" y="518"/>
                  <a:pt x="191" y="514"/>
                  <a:pt x="200" y="505"/>
                </a:cubicBezTo>
                <a:cubicBezTo>
                  <a:pt x="535" y="183"/>
                  <a:pt x="535" y="183"/>
                  <a:pt x="535" y="183"/>
                </a:cubicBezTo>
                <a:cubicBezTo>
                  <a:pt x="560" y="158"/>
                  <a:pt x="549" y="115"/>
                  <a:pt x="514" y="107"/>
                </a:cubicBez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4" y="0"/>
                  <a:pt x="51" y="0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D29C39D-EA23-48E5-AA83-B6FAA53E43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005762" y="2951163"/>
            <a:ext cx="4198938" cy="3905250"/>
          </a:xfrm>
          <a:custGeom>
            <a:avLst/>
            <a:gdLst>
              <a:gd name="T0" fmla="*/ 1834 w 2643"/>
              <a:gd name="T1" fmla="*/ 0 h 2460"/>
              <a:gd name="T2" fmla="*/ 1622 w 2643"/>
              <a:gd name="T3" fmla="*/ 91 h 2460"/>
              <a:gd name="T4" fmla="*/ 0 w 2643"/>
              <a:gd name="T5" fmla="*/ 1770 h 2460"/>
              <a:gd name="T6" fmla="*/ 0 w 2643"/>
              <a:gd name="T7" fmla="*/ 1782 h 2460"/>
              <a:gd name="T8" fmla="*/ 1628 w 2643"/>
              <a:gd name="T9" fmla="*/ 97 h 2460"/>
              <a:gd name="T10" fmla="*/ 1834 w 2643"/>
              <a:gd name="T11" fmla="*/ 8 h 2460"/>
              <a:gd name="T12" fmla="*/ 1913 w 2643"/>
              <a:gd name="T13" fmla="*/ 19 h 2460"/>
              <a:gd name="T14" fmla="*/ 2117 w 2643"/>
              <a:gd name="T15" fmla="*/ 233 h 2460"/>
              <a:gd name="T16" fmla="*/ 2635 w 2643"/>
              <a:gd name="T17" fmla="*/ 2460 h 2460"/>
              <a:gd name="T18" fmla="*/ 2643 w 2643"/>
              <a:gd name="T19" fmla="*/ 2460 h 2460"/>
              <a:gd name="T20" fmla="*/ 2125 w 2643"/>
              <a:gd name="T21" fmla="*/ 231 h 2460"/>
              <a:gd name="T22" fmla="*/ 1915 w 2643"/>
              <a:gd name="T23" fmla="*/ 11 h 2460"/>
              <a:gd name="T24" fmla="*/ 1834 w 2643"/>
              <a:gd name="T25" fmla="*/ 0 h 2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43" h="2460">
                <a:moveTo>
                  <a:pt x="1834" y="0"/>
                </a:moveTo>
                <a:cubicBezTo>
                  <a:pt x="1755" y="0"/>
                  <a:pt x="1680" y="32"/>
                  <a:pt x="1622" y="91"/>
                </a:cubicBezTo>
                <a:cubicBezTo>
                  <a:pt x="0" y="1770"/>
                  <a:pt x="0" y="1770"/>
                  <a:pt x="0" y="1770"/>
                </a:cubicBezTo>
                <a:cubicBezTo>
                  <a:pt x="0" y="1782"/>
                  <a:pt x="0" y="1782"/>
                  <a:pt x="0" y="1782"/>
                </a:cubicBezTo>
                <a:cubicBezTo>
                  <a:pt x="1628" y="97"/>
                  <a:pt x="1628" y="97"/>
                  <a:pt x="1628" y="97"/>
                </a:cubicBezTo>
                <a:cubicBezTo>
                  <a:pt x="1684" y="39"/>
                  <a:pt x="1757" y="8"/>
                  <a:pt x="1834" y="8"/>
                </a:cubicBezTo>
                <a:cubicBezTo>
                  <a:pt x="1860" y="8"/>
                  <a:pt x="1887" y="12"/>
                  <a:pt x="1913" y="19"/>
                </a:cubicBezTo>
                <a:cubicBezTo>
                  <a:pt x="2016" y="48"/>
                  <a:pt x="2093" y="128"/>
                  <a:pt x="2117" y="233"/>
                </a:cubicBezTo>
                <a:cubicBezTo>
                  <a:pt x="2635" y="2460"/>
                  <a:pt x="2635" y="2460"/>
                  <a:pt x="2635" y="2460"/>
                </a:cubicBezTo>
                <a:cubicBezTo>
                  <a:pt x="2643" y="2460"/>
                  <a:pt x="2643" y="2460"/>
                  <a:pt x="2643" y="2460"/>
                </a:cubicBezTo>
                <a:cubicBezTo>
                  <a:pt x="2125" y="231"/>
                  <a:pt x="2125" y="231"/>
                  <a:pt x="2125" y="231"/>
                </a:cubicBezTo>
                <a:cubicBezTo>
                  <a:pt x="2100" y="123"/>
                  <a:pt x="2021" y="41"/>
                  <a:pt x="1915" y="11"/>
                </a:cubicBezTo>
                <a:cubicBezTo>
                  <a:pt x="1888" y="4"/>
                  <a:pt x="1861" y="0"/>
                  <a:pt x="1834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1F89C94-1933-4527-ABBF-93376220B1D6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0537825" y="5037138"/>
            <a:ext cx="98425" cy="98425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31 w 62"/>
              <a:gd name="T11" fmla="*/ 8 h 62"/>
              <a:gd name="T12" fmla="*/ 8 w 62"/>
              <a:gd name="T13" fmla="*/ 31 h 62"/>
              <a:gd name="T14" fmla="*/ 31 w 62"/>
              <a:gd name="T15" fmla="*/ 54 h 62"/>
              <a:gd name="T16" fmla="*/ 54 w 62"/>
              <a:gd name="T17" fmla="*/ 31 h 62"/>
              <a:gd name="T18" fmla="*/ 31 w 62"/>
              <a:gd name="T19" fmla="*/ 8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8"/>
                </a:moveTo>
                <a:cubicBezTo>
                  <a:pt x="18" y="8"/>
                  <a:pt x="8" y="18"/>
                  <a:pt x="8" y="31"/>
                </a:cubicBezTo>
                <a:cubicBezTo>
                  <a:pt x="8" y="44"/>
                  <a:pt x="18" y="54"/>
                  <a:pt x="31" y="54"/>
                </a:cubicBezTo>
                <a:cubicBezTo>
                  <a:pt x="44" y="54"/>
                  <a:pt x="54" y="44"/>
                  <a:pt x="54" y="31"/>
                </a:cubicBezTo>
                <a:cubicBezTo>
                  <a:pt x="54" y="18"/>
                  <a:pt x="44" y="8"/>
                  <a:pt x="31" y="8"/>
                </a:cubicBezTo>
                <a:close/>
              </a:path>
            </a:pathLst>
          </a:custGeom>
          <a:solidFill>
            <a:srgbClr val="7A68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471F8127-C57D-4066-9F45-8256D4566CCC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0499725" y="4999038"/>
            <a:ext cx="173038" cy="174625"/>
          </a:xfrm>
          <a:custGeom>
            <a:avLst/>
            <a:gdLst>
              <a:gd name="T0" fmla="*/ 54 w 109"/>
              <a:gd name="T1" fmla="*/ 106 h 110"/>
              <a:gd name="T2" fmla="*/ 4 w 109"/>
              <a:gd name="T3" fmla="*/ 55 h 110"/>
              <a:gd name="T4" fmla="*/ 54 w 109"/>
              <a:gd name="T5" fmla="*/ 4 h 110"/>
              <a:gd name="T6" fmla="*/ 105 w 109"/>
              <a:gd name="T7" fmla="*/ 55 h 110"/>
              <a:gd name="T8" fmla="*/ 54 w 109"/>
              <a:gd name="T9" fmla="*/ 106 h 110"/>
              <a:gd name="T10" fmla="*/ 54 w 109"/>
              <a:gd name="T11" fmla="*/ 0 h 110"/>
              <a:gd name="T12" fmla="*/ 0 w 109"/>
              <a:gd name="T13" fmla="*/ 55 h 110"/>
              <a:gd name="T14" fmla="*/ 54 w 109"/>
              <a:gd name="T15" fmla="*/ 110 h 110"/>
              <a:gd name="T16" fmla="*/ 109 w 109"/>
              <a:gd name="T17" fmla="*/ 55 h 110"/>
              <a:gd name="T18" fmla="*/ 54 w 109"/>
              <a:gd name="T1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10">
                <a:moveTo>
                  <a:pt x="54" y="106"/>
                </a:moveTo>
                <a:cubicBezTo>
                  <a:pt x="26" y="106"/>
                  <a:pt x="4" y="83"/>
                  <a:pt x="4" y="55"/>
                </a:cubicBezTo>
                <a:cubicBezTo>
                  <a:pt x="4" y="27"/>
                  <a:pt x="26" y="4"/>
                  <a:pt x="54" y="4"/>
                </a:cubicBezTo>
                <a:cubicBezTo>
                  <a:pt x="82" y="4"/>
                  <a:pt x="105" y="27"/>
                  <a:pt x="105" y="55"/>
                </a:cubicBezTo>
                <a:cubicBezTo>
                  <a:pt x="105" y="83"/>
                  <a:pt x="82" y="106"/>
                  <a:pt x="54" y="106"/>
                </a:cubicBezTo>
                <a:moveTo>
                  <a:pt x="54" y="0"/>
                </a:moveTo>
                <a:cubicBezTo>
                  <a:pt x="24" y="0"/>
                  <a:pt x="0" y="25"/>
                  <a:pt x="0" y="55"/>
                </a:cubicBezTo>
                <a:cubicBezTo>
                  <a:pt x="0" y="85"/>
                  <a:pt x="24" y="110"/>
                  <a:pt x="54" y="110"/>
                </a:cubicBezTo>
                <a:cubicBezTo>
                  <a:pt x="84" y="110"/>
                  <a:pt x="109" y="85"/>
                  <a:pt x="109" y="55"/>
                </a:cubicBezTo>
                <a:cubicBezTo>
                  <a:pt x="109" y="25"/>
                  <a:pt x="84" y="0"/>
                  <a:pt x="54" y="0"/>
                </a:cubicBezTo>
              </a:path>
            </a:pathLst>
          </a:custGeom>
          <a:solidFill>
            <a:srgbClr val="F1F0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B45D7DF-F8D8-4793-BD8A-142562431E3A}"/>
              </a:ext>
            </a:extLst>
          </p:cNvPr>
          <p:cNvGrpSpPr/>
          <p:nvPr userDrawn="1"/>
        </p:nvGrpSpPr>
        <p:grpSpPr>
          <a:xfrm flipH="1">
            <a:off x="3062287" y="2408238"/>
            <a:ext cx="363538" cy="363538"/>
            <a:chOff x="8707996" y="2689225"/>
            <a:chExt cx="363538" cy="363538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5AF4A8D-A6FC-4FD7-AD4B-F6642DE1A1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85783" y="2767013"/>
              <a:ext cx="207963" cy="207963"/>
            </a:xfrm>
            <a:custGeom>
              <a:avLst/>
              <a:gdLst>
                <a:gd name="T0" fmla="*/ 66 w 131"/>
                <a:gd name="T1" fmla="*/ 131 h 131"/>
                <a:gd name="T2" fmla="*/ 0 w 131"/>
                <a:gd name="T3" fmla="*/ 66 h 131"/>
                <a:gd name="T4" fmla="*/ 66 w 131"/>
                <a:gd name="T5" fmla="*/ 0 h 131"/>
                <a:gd name="T6" fmla="*/ 131 w 131"/>
                <a:gd name="T7" fmla="*/ 66 h 131"/>
                <a:gd name="T8" fmla="*/ 66 w 131"/>
                <a:gd name="T9" fmla="*/ 131 h 131"/>
                <a:gd name="T10" fmla="*/ 66 w 131"/>
                <a:gd name="T11" fmla="*/ 17 h 131"/>
                <a:gd name="T12" fmla="*/ 17 w 131"/>
                <a:gd name="T13" fmla="*/ 66 h 131"/>
                <a:gd name="T14" fmla="*/ 66 w 131"/>
                <a:gd name="T15" fmla="*/ 115 h 131"/>
                <a:gd name="T16" fmla="*/ 114 w 131"/>
                <a:gd name="T17" fmla="*/ 66 h 131"/>
                <a:gd name="T18" fmla="*/ 66 w 131"/>
                <a:gd name="T19" fmla="*/ 1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30" y="131"/>
                    <a:pt x="0" y="102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2"/>
                    <a:pt x="102" y="131"/>
                    <a:pt x="66" y="131"/>
                  </a:cubicBezTo>
                  <a:close/>
                  <a:moveTo>
                    <a:pt x="66" y="17"/>
                  </a:moveTo>
                  <a:cubicBezTo>
                    <a:pt x="39" y="17"/>
                    <a:pt x="17" y="39"/>
                    <a:pt x="17" y="66"/>
                  </a:cubicBezTo>
                  <a:cubicBezTo>
                    <a:pt x="17" y="93"/>
                    <a:pt x="39" y="115"/>
                    <a:pt x="66" y="115"/>
                  </a:cubicBezTo>
                  <a:cubicBezTo>
                    <a:pt x="93" y="115"/>
                    <a:pt x="114" y="93"/>
                    <a:pt x="114" y="66"/>
                  </a:cubicBezTo>
                  <a:cubicBezTo>
                    <a:pt x="114" y="39"/>
                    <a:pt x="93" y="17"/>
                    <a:pt x="66" y="17"/>
                  </a:cubicBezTo>
                  <a:close/>
                </a:path>
              </a:pathLst>
            </a:custGeom>
            <a:solidFill>
              <a:srgbClr val="7A6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1BA422D-F462-4077-A5E4-059E4D58CA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07996" y="2689225"/>
              <a:ext cx="363538" cy="363538"/>
            </a:xfrm>
            <a:custGeom>
              <a:avLst/>
              <a:gdLst>
                <a:gd name="T0" fmla="*/ 115 w 229"/>
                <a:gd name="T1" fmla="*/ 221 h 229"/>
                <a:gd name="T2" fmla="*/ 8 w 229"/>
                <a:gd name="T3" fmla="*/ 115 h 229"/>
                <a:gd name="T4" fmla="*/ 115 w 229"/>
                <a:gd name="T5" fmla="*/ 9 h 229"/>
                <a:gd name="T6" fmla="*/ 221 w 229"/>
                <a:gd name="T7" fmla="*/ 115 h 229"/>
                <a:gd name="T8" fmla="*/ 115 w 229"/>
                <a:gd name="T9" fmla="*/ 221 h 229"/>
                <a:gd name="T10" fmla="*/ 115 w 229"/>
                <a:gd name="T11" fmla="*/ 0 h 229"/>
                <a:gd name="T12" fmla="*/ 0 w 229"/>
                <a:gd name="T13" fmla="*/ 115 h 229"/>
                <a:gd name="T14" fmla="*/ 115 w 229"/>
                <a:gd name="T15" fmla="*/ 229 h 229"/>
                <a:gd name="T16" fmla="*/ 229 w 229"/>
                <a:gd name="T17" fmla="*/ 115 h 229"/>
                <a:gd name="T18" fmla="*/ 115 w 229"/>
                <a:gd name="T1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229">
                  <a:moveTo>
                    <a:pt x="115" y="221"/>
                  </a:moveTo>
                  <a:cubicBezTo>
                    <a:pt x="56" y="221"/>
                    <a:pt x="8" y="173"/>
                    <a:pt x="8" y="115"/>
                  </a:cubicBezTo>
                  <a:cubicBezTo>
                    <a:pt x="8" y="56"/>
                    <a:pt x="56" y="9"/>
                    <a:pt x="115" y="9"/>
                  </a:cubicBezTo>
                  <a:cubicBezTo>
                    <a:pt x="173" y="9"/>
                    <a:pt x="221" y="56"/>
                    <a:pt x="221" y="115"/>
                  </a:cubicBezTo>
                  <a:cubicBezTo>
                    <a:pt x="221" y="173"/>
                    <a:pt x="173" y="221"/>
                    <a:pt x="115" y="221"/>
                  </a:cubicBezTo>
                  <a:moveTo>
                    <a:pt x="115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29"/>
                    <a:pt x="115" y="229"/>
                  </a:cubicBezTo>
                  <a:cubicBezTo>
                    <a:pt x="178" y="229"/>
                    <a:pt x="229" y="178"/>
                    <a:pt x="229" y="115"/>
                  </a:cubicBezTo>
                  <a:cubicBezTo>
                    <a:pt x="229" y="52"/>
                    <a:pt x="178" y="0"/>
                    <a:pt x="115" y="0"/>
                  </a:cubicBezTo>
                </a:path>
              </a:pathLst>
            </a:custGeom>
            <a:solidFill>
              <a:srgbClr val="F1F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5AD4FB6-3479-420B-AD7D-40509E9B2A28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4208462" y="4189413"/>
            <a:ext cx="204788" cy="203200"/>
          </a:xfrm>
          <a:custGeom>
            <a:avLst/>
            <a:gdLst>
              <a:gd name="T0" fmla="*/ 129 w 129"/>
              <a:gd name="T1" fmla="*/ 128 h 128"/>
              <a:gd name="T2" fmla="*/ 0 w 129"/>
              <a:gd name="T3" fmla="*/ 128 h 128"/>
              <a:gd name="T4" fmla="*/ 0 w 129"/>
              <a:gd name="T5" fmla="*/ 0 h 128"/>
              <a:gd name="T6" fmla="*/ 129 w 129"/>
              <a:gd name="T7" fmla="*/ 0 h 128"/>
              <a:gd name="T8" fmla="*/ 129 w 129"/>
              <a:gd name="T9" fmla="*/ 128 h 128"/>
              <a:gd name="T10" fmla="*/ 0 w 129"/>
              <a:gd name="T11" fmla="*/ 128 h 128"/>
              <a:gd name="T12" fmla="*/ 124 w 129"/>
              <a:gd name="T13" fmla="*/ 128 h 128"/>
              <a:gd name="T14" fmla="*/ 124 w 129"/>
              <a:gd name="T15" fmla="*/ 0 h 128"/>
              <a:gd name="T16" fmla="*/ 0 w 129"/>
              <a:gd name="T17" fmla="*/ 0 h 128"/>
              <a:gd name="T18" fmla="*/ 0 w 129"/>
              <a:gd name="T1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" h="128">
                <a:moveTo>
                  <a:pt x="129" y="128"/>
                </a:moveTo>
                <a:lnTo>
                  <a:pt x="0" y="128"/>
                </a:lnTo>
                <a:lnTo>
                  <a:pt x="0" y="0"/>
                </a:lnTo>
                <a:lnTo>
                  <a:pt x="129" y="0"/>
                </a:lnTo>
                <a:lnTo>
                  <a:pt x="129" y="128"/>
                </a:lnTo>
                <a:close/>
                <a:moveTo>
                  <a:pt x="0" y="128"/>
                </a:moveTo>
                <a:lnTo>
                  <a:pt x="124" y="128"/>
                </a:lnTo>
                <a:lnTo>
                  <a:pt x="124" y="0"/>
                </a:lnTo>
                <a:lnTo>
                  <a:pt x="0" y="0"/>
                </a:lnTo>
                <a:lnTo>
                  <a:pt x="0" y="1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E9AD12D-CF3B-4EFF-9325-CBC21C0C7F64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11307762" y="4189413"/>
            <a:ext cx="211138" cy="203200"/>
          </a:xfrm>
          <a:custGeom>
            <a:avLst/>
            <a:gdLst>
              <a:gd name="T0" fmla="*/ 133 w 133"/>
              <a:gd name="T1" fmla="*/ 128 h 128"/>
              <a:gd name="T2" fmla="*/ 0 w 133"/>
              <a:gd name="T3" fmla="*/ 128 h 128"/>
              <a:gd name="T4" fmla="*/ 0 w 133"/>
              <a:gd name="T5" fmla="*/ 0 h 128"/>
              <a:gd name="T6" fmla="*/ 133 w 133"/>
              <a:gd name="T7" fmla="*/ 0 h 128"/>
              <a:gd name="T8" fmla="*/ 133 w 133"/>
              <a:gd name="T9" fmla="*/ 128 h 128"/>
              <a:gd name="T10" fmla="*/ 4 w 133"/>
              <a:gd name="T11" fmla="*/ 124 h 128"/>
              <a:gd name="T12" fmla="*/ 129 w 133"/>
              <a:gd name="T13" fmla="*/ 124 h 128"/>
              <a:gd name="T14" fmla="*/ 129 w 133"/>
              <a:gd name="T15" fmla="*/ 0 h 128"/>
              <a:gd name="T16" fmla="*/ 4 w 133"/>
              <a:gd name="T17" fmla="*/ 0 h 128"/>
              <a:gd name="T18" fmla="*/ 4 w 133"/>
              <a:gd name="T19" fmla="*/ 1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28">
                <a:moveTo>
                  <a:pt x="133" y="128"/>
                </a:moveTo>
                <a:lnTo>
                  <a:pt x="0" y="128"/>
                </a:lnTo>
                <a:lnTo>
                  <a:pt x="0" y="0"/>
                </a:lnTo>
                <a:lnTo>
                  <a:pt x="133" y="0"/>
                </a:lnTo>
                <a:lnTo>
                  <a:pt x="133" y="128"/>
                </a:lnTo>
                <a:close/>
                <a:moveTo>
                  <a:pt x="4" y="124"/>
                </a:moveTo>
                <a:lnTo>
                  <a:pt x="129" y="124"/>
                </a:lnTo>
                <a:lnTo>
                  <a:pt x="129" y="0"/>
                </a:lnTo>
                <a:lnTo>
                  <a:pt x="4" y="0"/>
                </a:lnTo>
                <a:lnTo>
                  <a:pt x="4" y="1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E144FBE-2443-49C5-B86A-48171D2B00A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4406900" y="5084763"/>
            <a:ext cx="330200" cy="330200"/>
          </a:xfrm>
          <a:custGeom>
            <a:avLst/>
            <a:gdLst>
              <a:gd name="T0" fmla="*/ 208 w 208"/>
              <a:gd name="T1" fmla="*/ 208 h 208"/>
              <a:gd name="T2" fmla="*/ 0 w 208"/>
              <a:gd name="T3" fmla="*/ 208 h 208"/>
              <a:gd name="T4" fmla="*/ 0 w 208"/>
              <a:gd name="T5" fmla="*/ 0 h 208"/>
              <a:gd name="T6" fmla="*/ 208 w 208"/>
              <a:gd name="T7" fmla="*/ 0 h 208"/>
              <a:gd name="T8" fmla="*/ 208 w 208"/>
              <a:gd name="T9" fmla="*/ 208 h 208"/>
              <a:gd name="T10" fmla="*/ 4 w 208"/>
              <a:gd name="T11" fmla="*/ 204 h 208"/>
              <a:gd name="T12" fmla="*/ 204 w 208"/>
              <a:gd name="T13" fmla="*/ 204 h 208"/>
              <a:gd name="T14" fmla="*/ 204 w 208"/>
              <a:gd name="T15" fmla="*/ 4 h 208"/>
              <a:gd name="T16" fmla="*/ 4 w 208"/>
              <a:gd name="T17" fmla="*/ 4 h 208"/>
              <a:gd name="T18" fmla="*/ 4 w 208"/>
              <a:gd name="T19" fmla="*/ 20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08">
                <a:moveTo>
                  <a:pt x="208" y="208"/>
                </a:moveTo>
                <a:lnTo>
                  <a:pt x="0" y="208"/>
                </a:lnTo>
                <a:lnTo>
                  <a:pt x="0" y="0"/>
                </a:lnTo>
                <a:lnTo>
                  <a:pt x="208" y="0"/>
                </a:lnTo>
                <a:lnTo>
                  <a:pt x="208" y="208"/>
                </a:lnTo>
                <a:close/>
                <a:moveTo>
                  <a:pt x="4" y="204"/>
                </a:moveTo>
                <a:lnTo>
                  <a:pt x="204" y="204"/>
                </a:lnTo>
                <a:lnTo>
                  <a:pt x="204" y="4"/>
                </a:lnTo>
                <a:lnTo>
                  <a:pt x="4" y="4"/>
                </a:lnTo>
                <a:lnTo>
                  <a:pt x="4" y="2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43BCDF74-9CB6-49CD-9507-8AC04274DA9E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3287713" y="5910263"/>
            <a:ext cx="330200" cy="336550"/>
          </a:xfrm>
          <a:custGeom>
            <a:avLst/>
            <a:gdLst>
              <a:gd name="T0" fmla="*/ 208 w 208"/>
              <a:gd name="T1" fmla="*/ 212 h 212"/>
              <a:gd name="T2" fmla="*/ 0 w 208"/>
              <a:gd name="T3" fmla="*/ 212 h 212"/>
              <a:gd name="T4" fmla="*/ 0 w 208"/>
              <a:gd name="T5" fmla="*/ 0 h 212"/>
              <a:gd name="T6" fmla="*/ 208 w 208"/>
              <a:gd name="T7" fmla="*/ 0 h 212"/>
              <a:gd name="T8" fmla="*/ 208 w 208"/>
              <a:gd name="T9" fmla="*/ 212 h 212"/>
              <a:gd name="T10" fmla="*/ 4 w 208"/>
              <a:gd name="T11" fmla="*/ 208 h 212"/>
              <a:gd name="T12" fmla="*/ 204 w 208"/>
              <a:gd name="T13" fmla="*/ 208 h 212"/>
              <a:gd name="T14" fmla="*/ 204 w 208"/>
              <a:gd name="T15" fmla="*/ 4 h 212"/>
              <a:gd name="T16" fmla="*/ 4 w 208"/>
              <a:gd name="T17" fmla="*/ 4 h 212"/>
              <a:gd name="T18" fmla="*/ 4 w 208"/>
              <a:gd name="T19" fmla="*/ 208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212">
                <a:moveTo>
                  <a:pt x="208" y="212"/>
                </a:moveTo>
                <a:lnTo>
                  <a:pt x="0" y="212"/>
                </a:lnTo>
                <a:lnTo>
                  <a:pt x="0" y="0"/>
                </a:lnTo>
                <a:lnTo>
                  <a:pt x="208" y="0"/>
                </a:lnTo>
                <a:lnTo>
                  <a:pt x="208" y="212"/>
                </a:lnTo>
                <a:close/>
                <a:moveTo>
                  <a:pt x="4" y="208"/>
                </a:moveTo>
                <a:lnTo>
                  <a:pt x="204" y="208"/>
                </a:lnTo>
                <a:lnTo>
                  <a:pt x="204" y="4"/>
                </a:lnTo>
                <a:lnTo>
                  <a:pt x="4" y="4"/>
                </a:lnTo>
                <a:lnTo>
                  <a:pt x="4" y="2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756025" y="2477181"/>
            <a:ext cx="4589462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756025" y="4783417"/>
            <a:ext cx="458946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56026" y="4487146"/>
            <a:ext cx="458946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2" name="图片 8" descr="logo">
            <a:extLst>
              <a:ext uri="{FF2B5EF4-FFF2-40B4-BE49-F238E27FC236}">
                <a16:creationId xmlns:a16="http://schemas.microsoft.com/office/drawing/2014/main" id="{0FCC08DA-356E-9D45-B8A7-DA148A9572A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1453" y="75723"/>
            <a:ext cx="2778760" cy="6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8" descr="logo">
            <a:extLst>
              <a:ext uri="{FF2B5EF4-FFF2-40B4-BE49-F238E27FC236}">
                <a16:creationId xmlns:a16="http://schemas.microsoft.com/office/drawing/2014/main" id="{348ABE4E-B04C-2973-35FA-B1C068690970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4714" y="178752"/>
            <a:ext cx="2778760" cy="6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74695" y="2127842"/>
            <a:ext cx="5928145" cy="1079905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病床巡检终端项目介绍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169879" y="3207747"/>
            <a:ext cx="2521945" cy="296271"/>
          </a:xfrm>
        </p:spPr>
        <p:txBody>
          <a:bodyPr/>
          <a:lstStyle/>
          <a:p>
            <a:r>
              <a:rPr lang="zh-CN" altLang="en-US" sz="1600" b="1" dirty="0"/>
              <a:t>队长：刘浩毅 队员：赵建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03156E-3D7E-4D2A-9713-F0899D9150BB}"/>
              </a:ext>
            </a:extLst>
          </p:cNvPr>
          <p:cNvGrpSpPr>
            <a:grpSpLocks noChangeAspect="1"/>
          </p:cNvGrpSpPr>
          <p:nvPr/>
        </p:nvGrpSpPr>
        <p:grpSpPr>
          <a:xfrm>
            <a:off x="48810" y="1232958"/>
            <a:ext cx="11471686" cy="4841898"/>
            <a:chOff x="48810" y="1232958"/>
            <a:chExt cx="11471686" cy="484189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0783401-B28C-4873-B938-33146589DA6C}"/>
                </a:ext>
              </a:extLst>
            </p:cNvPr>
            <p:cNvSpPr txBox="1"/>
            <p:nvPr/>
          </p:nvSpPr>
          <p:spPr>
            <a:xfrm>
              <a:off x="858579" y="1566133"/>
              <a:ext cx="2466008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algn="r"/>
              <a:r>
                <a:rPr lang="zh-CN" altLang="en-US" b="1" dirty="0"/>
                <a:t>设备间分布式组网</a:t>
              </a:r>
              <a:endParaRPr lang="en-US" altLang="zh-CN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9B766A-3E97-4E2A-BC91-6B255D668ADE}"/>
                </a:ext>
              </a:extLst>
            </p:cNvPr>
            <p:cNvSpPr txBox="1"/>
            <p:nvPr/>
          </p:nvSpPr>
          <p:spPr>
            <a:xfrm>
              <a:off x="48810" y="1899836"/>
              <a:ext cx="3267025" cy="891803"/>
            </a:xfrm>
            <a:prstGeom prst="rect">
              <a:avLst/>
            </a:prstGeom>
          </p:spPr>
          <p:txBody>
            <a:bodyPr wrap="square" lIns="90000" tIns="46800" rIns="90000" bIns="4680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/>
                <a:t>使用了</a:t>
              </a:r>
              <a:r>
                <a:rPr lang="en-US" altLang="zh-CN" sz="1200" dirty="0"/>
                <a:t>@ohos.distributedHardware.deviceManager</a:t>
              </a:r>
              <a:r>
                <a:rPr lang="zh-CN" altLang="en-US" sz="1400" dirty="0"/>
                <a:t>解决，该模块提供分布式设备管理能力</a:t>
              </a:r>
              <a:endParaRPr lang="en-US" altLang="zh-CN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84F7DE-1B58-4D03-A19A-0B2EFE3D76B5}"/>
                </a:ext>
              </a:extLst>
            </p:cNvPr>
            <p:cNvSpPr txBox="1"/>
            <p:nvPr/>
          </p:nvSpPr>
          <p:spPr>
            <a:xfrm>
              <a:off x="679069" y="3884273"/>
              <a:ext cx="2466008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marL="0" indent="0" algn="r">
                <a:buNone/>
              </a:pPr>
              <a:r>
                <a:rPr lang="zh-CN" altLang="en-US" b="1" dirty="0"/>
                <a:t>数据同步</a:t>
              </a:r>
              <a:endParaRPr 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16E6E1-B4D0-4C29-B9AA-49EFF0C02A76}"/>
                </a:ext>
              </a:extLst>
            </p:cNvPr>
            <p:cNvSpPr txBox="1"/>
            <p:nvPr/>
          </p:nvSpPr>
          <p:spPr>
            <a:xfrm>
              <a:off x="114300" y="4217974"/>
              <a:ext cx="3030777" cy="1772880"/>
            </a:xfrm>
            <a:prstGeom prst="rect">
              <a:avLst/>
            </a:prstGeom>
          </p:spPr>
          <p:txBody>
            <a:bodyPr wrap="square" lIns="90000" tIns="46800" rIns="90000" bIns="4680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使用了</a:t>
              </a:r>
              <a:r>
                <a:rPr lang="en-US" altLang="zh-CN" sz="1200" dirty="0"/>
                <a:t>@ohos.data.distributedDataObject</a:t>
              </a:r>
              <a:r>
                <a:rPr lang="zh-CN" altLang="en-US" sz="1200" dirty="0"/>
                <a:t>解决，该模块提供管理基本数据对象的相关能力，包括创建、查询、删除、修改、订阅等；同时支持相同应用多设备间的分布式数据对象协同能力</a:t>
              </a:r>
              <a:endParaRPr lang="en-US" altLang="zh-CN" sz="1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FE45EF-468D-450B-AA79-92E38F589343}"/>
                </a:ext>
              </a:extLst>
            </p:cNvPr>
            <p:cNvSpPr txBox="1"/>
            <p:nvPr/>
          </p:nvSpPr>
          <p:spPr>
            <a:xfrm>
              <a:off x="9054496" y="4217974"/>
              <a:ext cx="2466000" cy="333702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r>
                <a:rPr lang="zh-CN" altLang="en-US" b="1" dirty="0"/>
                <a:t>界面可视化</a:t>
              </a:r>
              <a:endParaRPr lang="en-US" altLang="zh-CN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1A637C-02B5-4E41-87F6-B2635ED2DA9B}"/>
                </a:ext>
              </a:extLst>
            </p:cNvPr>
            <p:cNvSpPr txBox="1"/>
            <p:nvPr/>
          </p:nvSpPr>
          <p:spPr>
            <a:xfrm>
              <a:off x="9054496" y="4551676"/>
              <a:ext cx="2466000" cy="1029974"/>
            </a:xfrm>
            <a:prstGeom prst="rect">
              <a:avLst/>
            </a:prstGeom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使用</a:t>
              </a:r>
              <a:r>
                <a:rPr lang="en-US" altLang="zh-CN" sz="1200" dirty="0" err="1"/>
                <a:t>ArkTS</a:t>
              </a:r>
              <a:r>
                <a:rPr lang="zh-CN" altLang="en-US" sz="1200" dirty="0"/>
                <a:t>语言开发，通过</a:t>
              </a:r>
              <a:r>
                <a:rPr lang="en-US" altLang="zh-CN" sz="1200" dirty="0"/>
                <a:t>UI</a:t>
              </a:r>
              <a:r>
                <a:rPr lang="zh-CN" altLang="en-US" sz="1200" dirty="0"/>
                <a:t>的配置将应用中分为病床端和医生端，病床端显示当前监察数据，医生端进行设备管理以及同步数据的显示</a:t>
              </a:r>
              <a:endParaRPr lang="en-US" altLang="zh-CN" sz="12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52C5002-F075-49A7-B6F4-B82AB013AA2E}"/>
                </a:ext>
              </a:extLst>
            </p:cNvPr>
            <p:cNvSpPr txBox="1"/>
            <p:nvPr/>
          </p:nvSpPr>
          <p:spPr>
            <a:xfrm>
              <a:off x="9054496" y="1742149"/>
              <a:ext cx="2466000" cy="333702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r>
                <a:rPr lang="zh-CN" altLang="en-US" b="1" dirty="0"/>
                <a:t>蓝牙距离判断</a:t>
              </a:r>
              <a:endParaRPr lang="en-US" altLang="zh-CN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6510D4-D2F3-462A-879E-0B1445C25AED}"/>
                </a:ext>
              </a:extLst>
            </p:cNvPr>
            <p:cNvSpPr txBox="1"/>
            <p:nvPr/>
          </p:nvSpPr>
          <p:spPr>
            <a:xfrm>
              <a:off x="9054496" y="2075850"/>
              <a:ext cx="2466000" cy="973547"/>
            </a:xfrm>
            <a:prstGeom prst="rect">
              <a:avLst/>
            </a:prstGeom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使用了</a:t>
              </a:r>
              <a:r>
                <a:rPr lang="en-US" altLang="zh-CN" sz="1200" dirty="0"/>
                <a:t>@ohos.bluetoothManager </a:t>
              </a:r>
              <a:r>
                <a:rPr lang="zh-CN" altLang="en-US" sz="1200" dirty="0"/>
                <a:t>解决，该模块提供了基础的传统蓝牙能力以及</a:t>
              </a:r>
              <a:r>
                <a:rPr lang="en-US" altLang="zh-CN" sz="1200" dirty="0"/>
                <a:t>BLE</a:t>
              </a:r>
              <a:r>
                <a:rPr lang="zh-CN" altLang="en-US" sz="1200" dirty="0"/>
                <a:t>的扫描、广播等功能</a:t>
              </a:r>
              <a:endParaRPr lang="en-US" altLang="zh-CN" sz="1200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E5B0836-00C8-40DC-8097-3EDD2EA1C8CE}"/>
                </a:ext>
              </a:extLst>
            </p:cNvPr>
            <p:cNvGrpSpPr/>
            <p:nvPr/>
          </p:nvGrpSpPr>
          <p:grpSpPr>
            <a:xfrm>
              <a:off x="3674601" y="1232958"/>
              <a:ext cx="4842799" cy="4841898"/>
              <a:chOff x="3666349" y="1219203"/>
              <a:chExt cx="4842799" cy="4841898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58E6A89E-2761-490B-94C6-02F166ACE66D}"/>
                  </a:ext>
                </a:extLst>
              </p:cNvPr>
              <p:cNvSpPr/>
              <p:nvPr/>
            </p:nvSpPr>
            <p:spPr bwMode="auto">
              <a:xfrm rot="19397468">
                <a:off x="4271965" y="1219203"/>
                <a:ext cx="2473570" cy="2508962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61193F-AA1D-4B1F-91CD-6CC6BB6B4225}"/>
                  </a:ext>
                </a:extLst>
              </p:cNvPr>
              <p:cNvSpPr txBox="1"/>
              <p:nvPr/>
            </p:nvSpPr>
            <p:spPr>
              <a:xfrm>
                <a:off x="5159937" y="1965853"/>
                <a:ext cx="697627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endParaRPr lang="en-US" sz="6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FBA3EB4-F7CE-481E-8DD5-8C90E127EA89}"/>
                  </a:ext>
                </a:extLst>
              </p:cNvPr>
              <p:cNvSpPr/>
              <p:nvPr/>
            </p:nvSpPr>
            <p:spPr bwMode="auto">
              <a:xfrm rot="3202081">
                <a:off x="6017879" y="1803638"/>
                <a:ext cx="2473249" cy="2509288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6050C71-B057-4A9F-BB32-F2ADEBE8A412}"/>
                  </a:ext>
                </a:extLst>
              </p:cNvPr>
              <p:cNvSpPr txBox="1"/>
              <p:nvPr/>
            </p:nvSpPr>
            <p:spPr>
              <a:xfrm>
                <a:off x="6799090" y="2550451"/>
                <a:ext cx="910827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endParaRPr lang="en-US" sz="6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7C3B41E-A6A2-41C2-9FF6-D9788D77867A}"/>
                  </a:ext>
                </a:extLst>
              </p:cNvPr>
              <p:cNvSpPr/>
              <p:nvPr/>
            </p:nvSpPr>
            <p:spPr bwMode="auto">
              <a:xfrm rot="8579122">
                <a:off x="5429041" y="3552139"/>
                <a:ext cx="2473570" cy="2508962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60CB005-1903-4FAC-BB8A-7E0198C5D6EE}"/>
                  </a:ext>
                </a:extLst>
              </p:cNvPr>
              <p:cNvSpPr txBox="1"/>
              <p:nvPr/>
            </p:nvSpPr>
            <p:spPr>
              <a:xfrm>
                <a:off x="6274533" y="4298789"/>
                <a:ext cx="782586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endParaRPr lang="en-US" sz="6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2D42412F-6B6D-4264-BA57-6432C5318605}"/>
                  </a:ext>
                </a:extLst>
              </p:cNvPr>
              <p:cNvSpPr/>
              <p:nvPr/>
            </p:nvSpPr>
            <p:spPr bwMode="auto">
              <a:xfrm rot="13978264">
                <a:off x="3684368" y="2979649"/>
                <a:ext cx="2473249" cy="2509288"/>
              </a:xfrm>
              <a:custGeom>
                <a:avLst/>
                <a:gdLst>
                  <a:gd name="T0" fmla="*/ 3563 w 10688"/>
                  <a:gd name="T1" fmla="*/ 7062 h 10844"/>
                  <a:gd name="T2" fmla="*/ 3563 w 10688"/>
                  <a:gd name="T3" fmla="*/ 7062 h 10844"/>
                  <a:gd name="T4" fmla="*/ 4563 w 10688"/>
                  <a:gd name="T5" fmla="*/ 10749 h 10844"/>
                  <a:gd name="T6" fmla="*/ 7937 w 10688"/>
                  <a:gd name="T7" fmla="*/ 9812 h 10844"/>
                  <a:gd name="T8" fmla="*/ 9062 w 10688"/>
                  <a:gd name="T9" fmla="*/ 2782 h 10844"/>
                  <a:gd name="T10" fmla="*/ 2032 w 10688"/>
                  <a:gd name="T11" fmla="*/ 1626 h 10844"/>
                  <a:gd name="T12" fmla="*/ 0 w 10688"/>
                  <a:gd name="T13" fmla="*/ 4907 h 10844"/>
                  <a:gd name="T14" fmla="*/ 3563 w 10688"/>
                  <a:gd name="T15" fmla="*/ 7062 h 10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88" h="10844">
                    <a:moveTo>
                      <a:pt x="3563" y="7062"/>
                    </a:moveTo>
                    <a:lnTo>
                      <a:pt x="3563" y="7062"/>
                    </a:lnTo>
                    <a:cubicBezTo>
                      <a:pt x="4375" y="8187"/>
                      <a:pt x="4688" y="9500"/>
                      <a:pt x="4563" y="10749"/>
                    </a:cubicBezTo>
                    <a:cubicBezTo>
                      <a:pt x="5718" y="10843"/>
                      <a:pt x="6906" y="10562"/>
                      <a:pt x="7937" y="9812"/>
                    </a:cubicBezTo>
                    <a:cubicBezTo>
                      <a:pt x="10187" y="8187"/>
                      <a:pt x="10687" y="5032"/>
                      <a:pt x="9062" y="2782"/>
                    </a:cubicBezTo>
                    <a:cubicBezTo>
                      <a:pt x="7437" y="500"/>
                      <a:pt x="4282" y="0"/>
                      <a:pt x="2032" y="1626"/>
                    </a:cubicBezTo>
                    <a:cubicBezTo>
                      <a:pt x="907" y="2438"/>
                      <a:pt x="219" y="3657"/>
                      <a:pt x="0" y="4907"/>
                    </a:cubicBezTo>
                    <a:cubicBezTo>
                      <a:pt x="1375" y="5126"/>
                      <a:pt x="2688" y="5843"/>
                      <a:pt x="3563" y="70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698893F-C265-4312-AB97-8C66378423C3}"/>
                  </a:ext>
                </a:extLst>
              </p:cNvPr>
              <p:cNvSpPr txBox="1"/>
              <p:nvPr/>
            </p:nvSpPr>
            <p:spPr>
              <a:xfrm>
                <a:off x="4593820" y="3726462"/>
                <a:ext cx="654345" cy="101566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endParaRPr lang="en-US" sz="6000" b="1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CB8482-D799-0A38-3ED6-46CD8D6A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69" y="2624089"/>
            <a:ext cx="829847" cy="82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364EBDF-F15F-4FFD-9B63-69A1623E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899" y="1677571"/>
            <a:ext cx="604074" cy="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E7CBFA8-BCE1-B343-FFF9-260D8BA28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74" y="1979608"/>
            <a:ext cx="700008" cy="7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9597657-0D53-C05B-07CC-61D446430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058" y="1499047"/>
            <a:ext cx="576803" cy="57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F0446A2-B08F-76D3-6752-822EB76F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665" y="3778936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AB26491-BE35-4E2F-90AE-343C63D3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97" y="3842405"/>
            <a:ext cx="447913" cy="4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9FF04222-8CFB-87E0-4D62-4245052A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19" y="4455296"/>
            <a:ext cx="963132" cy="9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9BE1A43C-9015-2198-F896-7FBFC06F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374" y="4136645"/>
            <a:ext cx="765122" cy="7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6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9698" y="246100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核心部件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8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蓝牙模块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C3B154-C57D-E0EC-16A9-140D47F13B9F}"/>
              </a:ext>
            </a:extLst>
          </p:cNvPr>
          <p:cNvSpPr txBox="1"/>
          <p:nvPr/>
        </p:nvSpPr>
        <p:spPr>
          <a:xfrm>
            <a:off x="742950" y="1028700"/>
            <a:ext cx="108505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蓝牙测距功能实现：</a:t>
            </a:r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设备配置：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病床设备端将自身设置为蓝牙低功耗（</a:t>
            </a:r>
            <a:r>
              <a:rPr lang="en-US" altLang="zh-CN" dirty="0"/>
              <a:t>BLE</a:t>
            </a:r>
            <a:r>
              <a:rPr lang="zh-CN" altLang="en-US" dirty="0"/>
              <a:t>）设备，并启用</a:t>
            </a:r>
            <a:r>
              <a:rPr lang="en-US" altLang="zh-CN" dirty="0"/>
              <a:t>GATT</a:t>
            </a:r>
            <a:r>
              <a:rPr lang="zh-CN" altLang="en-US" dirty="0"/>
              <a:t>服务器功能。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医生设备端作为中央设备，启用蓝牙扫描功能，并配置为</a:t>
            </a:r>
            <a:r>
              <a:rPr lang="en-US" altLang="zh-CN" dirty="0"/>
              <a:t>GATT</a:t>
            </a:r>
            <a:r>
              <a:rPr lang="zh-CN" altLang="en-US" dirty="0"/>
              <a:t>客户端。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广播数据包：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病床设备端使用</a:t>
            </a:r>
            <a:r>
              <a:rPr lang="en-US" altLang="zh-CN" dirty="0"/>
              <a:t>GATT</a:t>
            </a:r>
            <a:r>
              <a:rPr lang="zh-CN" altLang="en-US" dirty="0"/>
              <a:t>服务器广播数据包，其中包含以下字段：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制造商标识（</a:t>
            </a:r>
            <a:r>
              <a:rPr lang="en-US" altLang="zh-CN" dirty="0"/>
              <a:t>Manufacturer ID</a:t>
            </a:r>
            <a:r>
              <a:rPr lang="zh-CN" altLang="en-US" dirty="0"/>
              <a:t>）：用于识别设备制造商，此项目使用的设备制造商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0x4444</a:t>
            </a:r>
            <a:r>
              <a:rPr lang="zh-CN" altLang="en-US" dirty="0"/>
              <a:t>，与</a:t>
            </a:r>
            <a:r>
              <a:rPr lang="en-US" altLang="zh-CN" dirty="0" err="1"/>
              <a:t>serviceUUID</a:t>
            </a:r>
            <a:r>
              <a:rPr lang="zh-CN" altLang="en-US" dirty="0"/>
              <a:t>一起用来协助过滤出病床设备。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服务标识（</a:t>
            </a:r>
            <a:r>
              <a:rPr lang="en-US" altLang="zh-CN" dirty="0"/>
              <a:t>Service ID</a:t>
            </a:r>
            <a:r>
              <a:rPr lang="zh-CN" altLang="en-US" dirty="0"/>
              <a:t>）：用于标识设备提供的特定服务。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添加服务，此项目使用的</a:t>
            </a:r>
            <a:r>
              <a:rPr lang="en-US" altLang="zh-CN" dirty="0" err="1"/>
              <a:t>serviceUUID</a:t>
            </a:r>
            <a:r>
              <a:rPr lang="zh-CN" altLang="en-US" dirty="0"/>
              <a:t>为 </a:t>
            </a:r>
            <a:r>
              <a:rPr lang="en-US" altLang="zh-CN" dirty="0"/>
              <a:t>`00001889-0000-1000-8000-00805f9b34fb`</a:t>
            </a:r>
            <a:r>
              <a:rPr lang="zh-CN" altLang="en-US" dirty="0"/>
              <a:t>，即</a:t>
            </a:r>
            <a:r>
              <a:rPr lang="en-US" altLang="zh-CN" dirty="0"/>
              <a:t>0x1889</a:t>
            </a:r>
            <a:r>
              <a:rPr lang="zh-CN" altLang="en-US" dirty="0"/>
              <a:t>，对应的</a:t>
            </a:r>
            <a:r>
              <a:rPr lang="en-US" altLang="zh-CN" dirty="0" err="1"/>
              <a:t>serviceValue</a:t>
            </a:r>
            <a:r>
              <a:rPr lang="zh-CN" altLang="en-US" dirty="0"/>
              <a:t>表示设备的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医生设备端扫描与过滤：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医生设备端启动蓝牙扫描功能，以搜索周围的</a:t>
            </a:r>
            <a:r>
              <a:rPr lang="en-US" altLang="zh-CN" dirty="0"/>
              <a:t>BLE</a:t>
            </a:r>
            <a:r>
              <a:rPr lang="zh-CN" altLang="en-US" dirty="0"/>
              <a:t>设备。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扫描到的设备广播报文中，医生设备端过滤出具有匹配的制造商标识和服务标识的设备。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获取、解析广播报文，确定设备距离：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医生设备端通过蓝牙扫描获取到的广播报文中，定位到病床设备端的广播数据包。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医生设备端解析病床设备端的广播数据包，提取出相关字段。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使用已提取的设备标识符字段，医生设备端可以确定病床设备端与自身的距离。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基于信号强度指示（</a:t>
            </a:r>
            <a:r>
              <a:rPr lang="en-US" altLang="zh-CN" dirty="0"/>
              <a:t>RSSI</a:t>
            </a:r>
            <a:r>
              <a:rPr lang="zh-CN" altLang="en-US" dirty="0"/>
              <a:t>）值可以进行距离的确定。</a:t>
            </a:r>
          </a:p>
        </p:txBody>
      </p:sp>
    </p:spTree>
    <p:extLst>
      <p:ext uri="{BB962C8B-B14F-4D97-AF65-F5344CB8AC3E}">
        <p14:creationId xmlns:p14="http://schemas.microsoft.com/office/powerpoint/2010/main" val="301487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47323" y="25336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性能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4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距离刷新率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F50D53-6175-43D5-A54C-85DEF2601A25}"/>
              </a:ext>
            </a:extLst>
          </p:cNvPr>
          <p:cNvSpPr txBox="1"/>
          <p:nvPr/>
        </p:nvSpPr>
        <p:spPr>
          <a:xfrm>
            <a:off x="709785" y="1161953"/>
            <a:ext cx="9358139" cy="16754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/>
              <a:t>本应用接受广播信号日志如下图所示，</a:t>
            </a:r>
            <a:r>
              <a:rPr lang="en-US" altLang="zh-CN" sz="1700" dirty="0"/>
              <a:t>1</a:t>
            </a:r>
            <a:r>
              <a:rPr lang="zh-CN" altLang="en-US" sz="1700" dirty="0"/>
              <a:t>秒内检测最近距离设备约</a:t>
            </a:r>
            <a:r>
              <a:rPr lang="en-US" altLang="zh-CN" sz="1700" dirty="0"/>
              <a:t>20</a:t>
            </a:r>
            <a:r>
              <a:rPr lang="zh-CN" altLang="en-US" sz="1700" dirty="0"/>
              <a:t>次，距离刷新率约为</a:t>
            </a:r>
            <a:r>
              <a:rPr lang="en-US" altLang="zh-CN" sz="1700" dirty="0"/>
              <a:t>20hz</a:t>
            </a:r>
            <a:r>
              <a:rPr lang="zh-CN" altLang="en-US" sz="1700" dirty="0"/>
              <a:t>。</a:t>
            </a:r>
            <a:endParaRPr lang="en-US" altLang="zh-CN" sz="1700" b="1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8C3A74F-3814-58E2-72D9-BAB1F44DD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9" y="1619384"/>
            <a:ext cx="8622421" cy="46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F50D53-6175-43D5-A54C-85DEF2601A25}"/>
              </a:ext>
            </a:extLst>
          </p:cNvPr>
          <p:cNvSpPr txBox="1"/>
          <p:nvPr/>
        </p:nvSpPr>
        <p:spPr>
          <a:xfrm>
            <a:off x="709785" y="1161953"/>
            <a:ext cx="9358139" cy="110499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700" dirty="0"/>
              <a:t>依据</a:t>
            </a:r>
            <a:r>
              <a:rPr lang="en-US" altLang="zh-CN" sz="1700" dirty="0" err="1"/>
              <a:t>OpenHarmony</a:t>
            </a:r>
            <a:r>
              <a:rPr lang="zh-CN" altLang="en-US" sz="1700" dirty="0"/>
              <a:t>发布分布式数据对象文档，分布式数据对象能达到</a:t>
            </a:r>
            <a:r>
              <a:rPr lang="en-US" altLang="zh-CN" sz="1700" dirty="0"/>
              <a:t>50ms</a:t>
            </a:r>
            <a:r>
              <a:rPr lang="zh-CN" altLang="en-US" sz="1700" dirty="0"/>
              <a:t>内完成数据同步。</a:t>
            </a:r>
            <a:endParaRPr lang="en-US" altLang="zh-CN" sz="1700" b="1" dirty="0"/>
          </a:p>
        </p:txBody>
      </p:sp>
    </p:spTree>
    <p:extLst>
      <p:ext uri="{BB962C8B-B14F-4D97-AF65-F5344CB8AC3E}">
        <p14:creationId xmlns:p14="http://schemas.microsoft.com/office/powerpoint/2010/main" val="180964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7A74DE-7D50-EBBD-317E-AC7927DAD2E2}"/>
              </a:ext>
            </a:extLst>
          </p:cNvPr>
          <p:cNvSpPr txBox="1"/>
          <p:nvPr/>
        </p:nvSpPr>
        <p:spPr>
          <a:xfrm>
            <a:off x="669924" y="1205210"/>
            <a:ext cx="995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本应用消耗内存与CPU情况如下图，大约消耗30MB内存。注意当应用在主界面时内存占用较少，进入病床端时内存占用少量增加，当进入医生端时内存消耗达到最高。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21B85F3-71E0-7784-14F6-6F2C58276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851541"/>
            <a:ext cx="8067675" cy="432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9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508500" y="3124201"/>
            <a:ext cx="4589462" cy="91734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谢谢！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1" dirty="0"/>
              <a:t>队长：刘浩毅 队员：赵建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214686" y="1340768"/>
            <a:ext cx="9256225" cy="4450776"/>
            <a:chOff x="1214686" y="1340768"/>
            <a:chExt cx="9256225" cy="4450776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68C12142-87A8-47CD-960E-B2956C970D5C}"/>
                </a:ext>
              </a:extLst>
            </p:cNvPr>
            <p:cNvSpPr/>
            <p:nvPr/>
          </p:nvSpPr>
          <p:spPr bwMode="auto">
            <a:xfrm>
              <a:off x="5832830" y="1340768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C3D7E5F6-0AEC-4A25-8D13-6B34BFD45C96}"/>
                </a:ext>
              </a:extLst>
            </p:cNvPr>
            <p:cNvSpPr/>
            <p:nvPr/>
          </p:nvSpPr>
          <p:spPr bwMode="auto">
            <a:xfrm>
              <a:off x="5832830" y="4977172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8" name="菱形 7">
              <a:extLst>
                <a:ext uri="{FF2B5EF4-FFF2-40B4-BE49-F238E27FC236}">
                  <a16:creationId xmlns:a16="http://schemas.microsoft.com/office/drawing/2014/main" id="{3BA68943-263F-4CE9-BCBD-7C0CD2423B90}"/>
                </a:ext>
              </a:extLst>
            </p:cNvPr>
            <p:cNvSpPr/>
            <p:nvPr/>
          </p:nvSpPr>
          <p:spPr bwMode="auto">
            <a:xfrm>
              <a:off x="5267908" y="2552903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E2954DA9-F801-444B-AE3D-ADD12490381D}"/>
                </a:ext>
              </a:extLst>
            </p:cNvPr>
            <p:cNvSpPr/>
            <p:nvPr/>
          </p:nvSpPr>
          <p:spPr bwMode="auto">
            <a:xfrm>
              <a:off x="5267908" y="3765038"/>
              <a:ext cx="814372" cy="814372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9BBF7F8-3DB1-48D6-B7D1-DCE70AD2F806}"/>
                </a:ext>
              </a:extLst>
            </p:cNvPr>
            <p:cNvSpPr txBox="1"/>
            <p:nvPr/>
          </p:nvSpPr>
          <p:spPr>
            <a:xfrm>
              <a:off x="6815012" y="1578402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应用实际使用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C482C15-9DB1-4D7D-A80A-76088BD8C460}"/>
                </a:ext>
              </a:extLst>
            </p:cNvPr>
            <p:cNvSpPr txBox="1"/>
            <p:nvPr/>
          </p:nvSpPr>
          <p:spPr>
            <a:xfrm>
              <a:off x="6330478" y="2809188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设计思路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0A530EA-D5F2-490F-A55B-A497576A3AF5}"/>
                </a:ext>
              </a:extLst>
            </p:cNvPr>
            <p:cNvSpPr txBox="1"/>
            <p:nvPr/>
          </p:nvSpPr>
          <p:spPr>
            <a:xfrm>
              <a:off x="6400816" y="3988007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核心部件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5B53F17-F8CD-4F84-840F-46912A47A195}"/>
                </a:ext>
              </a:extLst>
            </p:cNvPr>
            <p:cNvSpPr txBox="1"/>
            <p:nvPr/>
          </p:nvSpPr>
          <p:spPr>
            <a:xfrm>
              <a:off x="6905448" y="5200141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fontScale="92500" lnSpcReduction="20000"/>
            </a:bodyPr>
            <a:lstStyle/>
            <a:p>
              <a:r>
                <a:rPr lang="zh-CN" altLang="en-US" sz="2400" b="1" dirty="0"/>
                <a:t>性能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207ED6-CD25-4B00-AF1E-DADD6C3C45C1}"/>
                </a:ext>
              </a:extLst>
            </p:cNvPr>
            <p:cNvSpPr/>
            <p:nvPr/>
          </p:nvSpPr>
          <p:spPr>
            <a:xfrm>
              <a:off x="1504950" y="3058441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94FBAFE-FB7E-4C29-A625-43C80DFC51FC}"/>
                </a:ext>
              </a:extLst>
            </p:cNvPr>
            <p:cNvCxnSpPr/>
            <p:nvPr/>
          </p:nvCxnSpPr>
          <p:spPr>
            <a:xfrm flipH="1">
              <a:off x="1214686" y="2921337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E2A49A8-1E04-4DC4-9565-B826E1A7B62C}"/>
                </a:ext>
              </a:extLst>
            </p:cNvPr>
            <p:cNvCxnSpPr/>
            <p:nvPr/>
          </p:nvCxnSpPr>
          <p:spPr>
            <a:xfrm>
              <a:off x="2086723" y="3721614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72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3643" y="25336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应用实际使用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应用实际使用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C7ED543-BCB2-CAD8-AF5E-2D91A6247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943" y="2175927"/>
            <a:ext cx="4706255" cy="352969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41D1C0C-1937-55B4-099E-E15D0C550C05}"/>
              </a:ext>
            </a:extLst>
          </p:cNvPr>
          <p:cNvSpPr txBox="1"/>
          <p:nvPr/>
        </p:nvSpPr>
        <p:spPr>
          <a:xfrm>
            <a:off x="1233225" y="1123506"/>
            <a:ext cx="337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桌面显示</a:t>
            </a:r>
            <a:r>
              <a:rPr lang="en-US" altLang="zh-CN" dirty="0"/>
              <a:t>APP</a:t>
            </a:r>
            <a:r>
              <a:rPr lang="zh-CN" altLang="en-US" dirty="0"/>
              <a:t>巡检助手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F427FB3-ECA8-32C7-773A-CEEA85B6A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0475" y="2175926"/>
            <a:ext cx="4706256" cy="352969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E836EF3-7BA6-D72F-2BB9-28F80D23945B}"/>
              </a:ext>
            </a:extLst>
          </p:cNvPr>
          <p:cNvSpPr txBox="1"/>
          <p:nvPr/>
        </p:nvSpPr>
        <p:spPr>
          <a:xfrm>
            <a:off x="6615479" y="1123506"/>
            <a:ext cx="337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APP</a:t>
            </a:r>
            <a:r>
              <a:rPr lang="zh-CN" altLang="en-US" dirty="0"/>
              <a:t>进入主界面</a:t>
            </a:r>
          </a:p>
        </p:txBody>
      </p:sp>
    </p:spTree>
    <p:extLst>
      <p:ext uri="{BB962C8B-B14F-4D97-AF65-F5344CB8AC3E}">
        <p14:creationId xmlns:p14="http://schemas.microsoft.com/office/powerpoint/2010/main" val="15875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应用实际使用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DE6F99-D390-A252-8D2C-5F1DE82FB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553726"/>
            <a:ext cx="3570480" cy="47606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9C5B08-3F23-F30F-2E47-795CF864EF94}"/>
              </a:ext>
            </a:extLst>
          </p:cNvPr>
          <p:cNvSpPr txBox="1"/>
          <p:nvPr/>
        </p:nvSpPr>
        <p:spPr>
          <a:xfrm>
            <a:off x="1390040" y="1105319"/>
            <a:ext cx="3175279" cy="37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第一次使用时请求权限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BCEA9B-7D12-CB55-B60F-CC2B3EFD4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68" y="1553725"/>
            <a:ext cx="6347519" cy="47606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8EDF33-C4A8-D5EE-781F-785FD43E63A4}"/>
              </a:ext>
            </a:extLst>
          </p:cNvPr>
          <p:cNvSpPr txBox="1"/>
          <p:nvPr/>
        </p:nvSpPr>
        <p:spPr>
          <a:xfrm>
            <a:off x="5526593" y="1107775"/>
            <a:ext cx="504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打开病床端，显示当前监测数据</a:t>
            </a:r>
          </a:p>
        </p:txBody>
      </p:sp>
    </p:spTree>
    <p:extLst>
      <p:ext uri="{BB962C8B-B14F-4D97-AF65-F5344CB8AC3E}">
        <p14:creationId xmlns:p14="http://schemas.microsoft.com/office/powerpoint/2010/main" val="86153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应用实际使用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195F36A-AE0A-F467-F36F-B5C8E0250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5946" y="2121370"/>
            <a:ext cx="4943399" cy="370754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CAED955-0D79-9AD7-D95D-C202CE4B5005}"/>
              </a:ext>
            </a:extLst>
          </p:cNvPr>
          <p:cNvSpPr txBox="1"/>
          <p:nvPr/>
        </p:nvSpPr>
        <p:spPr>
          <a:xfrm>
            <a:off x="1105319" y="1077037"/>
            <a:ext cx="334610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打开医生端，进行设备管理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2F681ED-37F6-9130-01A1-2552D89C10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87" y="1503444"/>
            <a:ext cx="6591200" cy="49434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B173775E-4A16-9F91-B2B5-C4176CC05FDD}"/>
              </a:ext>
            </a:extLst>
          </p:cNvPr>
          <p:cNvSpPr txBox="1"/>
          <p:nvPr/>
        </p:nvSpPr>
        <p:spPr>
          <a:xfrm>
            <a:off x="5260364" y="1105830"/>
            <a:ext cx="64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实际使用，依据最近设备进行数据同步，当前同步设备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1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应用实际使用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173775E-4A16-9F91-B2B5-C4176CC05FDD}"/>
              </a:ext>
            </a:extLst>
          </p:cNvPr>
          <p:cNvSpPr txBox="1"/>
          <p:nvPr/>
        </p:nvSpPr>
        <p:spPr>
          <a:xfrm>
            <a:off x="2474301" y="1105830"/>
            <a:ext cx="647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切换最近设备，进行数据同步，当前同步设备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C917E8-2398-B190-92D4-0C10B6F77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80" y="1552292"/>
            <a:ext cx="6305551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0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80660" y="2413378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设计思路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2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6CAB5D-4EED-4593-90B6-768B51B8AE3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36464"/>
            <a:ext cx="11531093" cy="4604173"/>
            <a:chOff x="673100" y="1336464"/>
            <a:chExt cx="11531093" cy="460417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23AD9BB-6B25-44DC-B682-DE675E4559E2}"/>
                </a:ext>
              </a:extLst>
            </p:cNvPr>
            <p:cNvGrpSpPr/>
            <p:nvPr/>
          </p:nvGrpSpPr>
          <p:grpSpPr>
            <a:xfrm>
              <a:off x="5484696" y="1336464"/>
              <a:ext cx="6719497" cy="4604173"/>
              <a:chOff x="5484696" y="1803633"/>
              <a:chExt cx="6719497" cy="4604173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90EBA68A-FC1F-4810-8818-2ED4F9336749}"/>
                  </a:ext>
                </a:extLst>
              </p:cNvPr>
              <p:cNvSpPr/>
              <p:nvPr/>
            </p:nvSpPr>
            <p:spPr bwMode="auto">
              <a:xfrm>
                <a:off x="9824921" y="4039256"/>
                <a:ext cx="368300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1671D940-5D45-4C1C-B54C-EAF9512AF76C}"/>
                  </a:ext>
                </a:extLst>
              </p:cNvPr>
              <p:cNvSpPr/>
              <p:nvPr/>
            </p:nvSpPr>
            <p:spPr bwMode="auto">
              <a:xfrm>
                <a:off x="9670934" y="4452006"/>
                <a:ext cx="744538" cy="1328738"/>
              </a:xfrm>
              <a:custGeom>
                <a:avLst/>
                <a:gdLst>
                  <a:gd name="T0" fmla="*/ 238 w 309"/>
                  <a:gd name="T1" fmla="*/ 0 h 551"/>
                  <a:gd name="T2" fmla="*/ 42 w 309"/>
                  <a:gd name="T3" fmla="*/ 0 h 551"/>
                  <a:gd name="T4" fmla="*/ 7 w 309"/>
                  <a:gd name="T5" fmla="*/ 30 h 551"/>
                  <a:gd name="T6" fmla="*/ 0 w 309"/>
                  <a:gd name="T7" fmla="*/ 67 h 551"/>
                  <a:gd name="T8" fmla="*/ 35 w 309"/>
                  <a:gd name="T9" fmla="*/ 249 h 551"/>
                  <a:gd name="T10" fmla="*/ 43 w 309"/>
                  <a:gd name="T11" fmla="*/ 232 h 551"/>
                  <a:gd name="T12" fmla="*/ 65 w 309"/>
                  <a:gd name="T13" fmla="*/ 94 h 551"/>
                  <a:gd name="T14" fmla="*/ 64 w 309"/>
                  <a:gd name="T15" fmla="*/ 535 h 551"/>
                  <a:gd name="T16" fmla="*/ 68 w 309"/>
                  <a:gd name="T17" fmla="*/ 551 h 551"/>
                  <a:gd name="T18" fmla="*/ 133 w 309"/>
                  <a:gd name="T19" fmla="*/ 550 h 551"/>
                  <a:gd name="T20" fmla="*/ 136 w 309"/>
                  <a:gd name="T21" fmla="*/ 535 h 551"/>
                  <a:gd name="T22" fmla="*/ 136 w 309"/>
                  <a:gd name="T23" fmla="*/ 317 h 551"/>
                  <a:gd name="T24" fmla="*/ 144 w 309"/>
                  <a:gd name="T25" fmla="*/ 317 h 551"/>
                  <a:gd name="T26" fmla="*/ 144 w 309"/>
                  <a:gd name="T27" fmla="*/ 535 h 551"/>
                  <a:gd name="T28" fmla="*/ 148 w 309"/>
                  <a:gd name="T29" fmla="*/ 550 h 551"/>
                  <a:gd name="T30" fmla="*/ 212 w 309"/>
                  <a:gd name="T31" fmla="*/ 551 h 551"/>
                  <a:gd name="T32" fmla="*/ 216 w 309"/>
                  <a:gd name="T33" fmla="*/ 535 h 551"/>
                  <a:gd name="T34" fmla="*/ 216 w 309"/>
                  <a:gd name="T35" fmla="*/ 94 h 551"/>
                  <a:gd name="T36" fmla="*/ 238 w 309"/>
                  <a:gd name="T37" fmla="*/ 232 h 551"/>
                  <a:gd name="T38" fmla="*/ 273 w 309"/>
                  <a:gd name="T39" fmla="*/ 261 h 551"/>
                  <a:gd name="T40" fmla="*/ 308 w 309"/>
                  <a:gd name="T41" fmla="*/ 226 h 551"/>
                  <a:gd name="T42" fmla="*/ 308 w 309"/>
                  <a:gd name="T43" fmla="*/ 221 h 551"/>
                  <a:gd name="T44" fmla="*/ 308 w 309"/>
                  <a:gd name="T45" fmla="*/ 216 h 551"/>
                  <a:gd name="T46" fmla="*/ 273 w 309"/>
                  <a:gd name="T47" fmla="*/ 30 h 551"/>
                  <a:gd name="T48" fmla="*/ 238 w 309"/>
                  <a:gd name="T49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" h="551">
                    <a:moveTo>
                      <a:pt x="23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25" y="0"/>
                      <a:pt x="10" y="13"/>
                      <a:pt x="7" y="3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5" y="249"/>
                      <a:pt x="35" y="249"/>
                      <a:pt x="35" y="249"/>
                    </a:cubicBezTo>
                    <a:cubicBezTo>
                      <a:pt x="39" y="244"/>
                      <a:pt x="41" y="238"/>
                      <a:pt x="43" y="232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4" y="535"/>
                      <a:pt x="64" y="535"/>
                      <a:pt x="64" y="535"/>
                    </a:cubicBezTo>
                    <a:cubicBezTo>
                      <a:pt x="64" y="541"/>
                      <a:pt x="66" y="546"/>
                      <a:pt x="68" y="551"/>
                    </a:cubicBezTo>
                    <a:cubicBezTo>
                      <a:pt x="88" y="550"/>
                      <a:pt x="110" y="550"/>
                      <a:pt x="133" y="550"/>
                    </a:cubicBezTo>
                    <a:cubicBezTo>
                      <a:pt x="135" y="545"/>
                      <a:pt x="136" y="540"/>
                      <a:pt x="136" y="535"/>
                    </a:cubicBezTo>
                    <a:cubicBezTo>
                      <a:pt x="136" y="317"/>
                      <a:pt x="136" y="317"/>
                      <a:pt x="136" y="317"/>
                    </a:cubicBezTo>
                    <a:cubicBezTo>
                      <a:pt x="144" y="317"/>
                      <a:pt x="144" y="317"/>
                      <a:pt x="144" y="317"/>
                    </a:cubicBezTo>
                    <a:cubicBezTo>
                      <a:pt x="144" y="535"/>
                      <a:pt x="144" y="535"/>
                      <a:pt x="144" y="535"/>
                    </a:cubicBezTo>
                    <a:cubicBezTo>
                      <a:pt x="144" y="540"/>
                      <a:pt x="146" y="545"/>
                      <a:pt x="148" y="550"/>
                    </a:cubicBezTo>
                    <a:cubicBezTo>
                      <a:pt x="170" y="550"/>
                      <a:pt x="192" y="550"/>
                      <a:pt x="212" y="551"/>
                    </a:cubicBezTo>
                    <a:cubicBezTo>
                      <a:pt x="214" y="546"/>
                      <a:pt x="216" y="541"/>
                      <a:pt x="216" y="535"/>
                    </a:cubicBezTo>
                    <a:cubicBezTo>
                      <a:pt x="216" y="94"/>
                      <a:pt x="216" y="94"/>
                      <a:pt x="216" y="94"/>
                    </a:cubicBezTo>
                    <a:cubicBezTo>
                      <a:pt x="238" y="232"/>
                      <a:pt x="238" y="232"/>
                      <a:pt x="238" y="232"/>
                    </a:cubicBezTo>
                    <a:cubicBezTo>
                      <a:pt x="241" y="249"/>
                      <a:pt x="256" y="261"/>
                      <a:pt x="273" y="261"/>
                    </a:cubicBezTo>
                    <a:cubicBezTo>
                      <a:pt x="292" y="261"/>
                      <a:pt x="308" y="245"/>
                      <a:pt x="308" y="226"/>
                    </a:cubicBezTo>
                    <a:cubicBezTo>
                      <a:pt x="308" y="224"/>
                      <a:pt x="308" y="222"/>
                      <a:pt x="308" y="221"/>
                    </a:cubicBezTo>
                    <a:cubicBezTo>
                      <a:pt x="308" y="219"/>
                      <a:pt x="309" y="218"/>
                      <a:pt x="308" y="216"/>
                    </a:cubicBezTo>
                    <a:cubicBezTo>
                      <a:pt x="273" y="30"/>
                      <a:pt x="273" y="30"/>
                      <a:pt x="273" y="30"/>
                    </a:cubicBezTo>
                    <a:cubicBezTo>
                      <a:pt x="270" y="13"/>
                      <a:pt x="256" y="0"/>
                      <a:pt x="23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F1DC426-9A06-4E1C-ACE3-A79804B99FFC}"/>
                  </a:ext>
                </a:extLst>
              </p:cNvPr>
              <p:cNvSpPr/>
              <p:nvPr/>
            </p:nvSpPr>
            <p:spPr bwMode="auto">
              <a:xfrm>
                <a:off x="8478721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6EC954AA-8CEA-4CCB-B6E0-840578EB2B44}"/>
                  </a:ext>
                </a:extLst>
              </p:cNvPr>
              <p:cNvSpPr/>
              <p:nvPr/>
            </p:nvSpPr>
            <p:spPr bwMode="auto">
              <a:xfrm>
                <a:off x="8256471" y="4452006"/>
                <a:ext cx="644525" cy="1328738"/>
              </a:xfrm>
              <a:custGeom>
                <a:avLst/>
                <a:gdLst>
                  <a:gd name="T0" fmla="*/ 244 w 267"/>
                  <a:gd name="T1" fmla="*/ 246 h 551"/>
                  <a:gd name="T2" fmla="*/ 234 w 267"/>
                  <a:gd name="T3" fmla="*/ 309 h 551"/>
                  <a:gd name="T4" fmla="*/ 182 w 267"/>
                  <a:gd name="T5" fmla="*/ 352 h 551"/>
                  <a:gd name="T6" fmla="*/ 173 w 267"/>
                  <a:gd name="T7" fmla="*/ 352 h 551"/>
                  <a:gd name="T8" fmla="*/ 173 w 267"/>
                  <a:gd name="T9" fmla="*/ 535 h 551"/>
                  <a:gd name="T10" fmla="*/ 176 w 267"/>
                  <a:gd name="T11" fmla="*/ 550 h 551"/>
                  <a:gd name="T12" fmla="*/ 240 w 267"/>
                  <a:gd name="T13" fmla="*/ 551 h 551"/>
                  <a:gd name="T14" fmla="*/ 244 w 267"/>
                  <a:gd name="T15" fmla="*/ 535 h 551"/>
                  <a:gd name="T16" fmla="*/ 244 w 267"/>
                  <a:gd name="T17" fmla="*/ 246 h 551"/>
                  <a:gd name="T18" fmla="*/ 267 w 267"/>
                  <a:gd name="T19" fmla="*/ 104 h 551"/>
                  <a:gd name="T20" fmla="*/ 256 w 267"/>
                  <a:gd name="T21" fmla="*/ 170 h 551"/>
                  <a:gd name="T22" fmla="*/ 266 w 267"/>
                  <a:gd name="T23" fmla="*/ 232 h 551"/>
                  <a:gd name="T24" fmla="*/ 266 w 267"/>
                  <a:gd name="T25" fmla="*/ 235 h 551"/>
                  <a:gd name="T26" fmla="*/ 267 w 267"/>
                  <a:gd name="T27" fmla="*/ 104 h 551"/>
                  <a:gd name="T28" fmla="*/ 183 w 267"/>
                  <a:gd name="T29" fmla="*/ 0 h 551"/>
                  <a:gd name="T30" fmla="*/ 70 w 267"/>
                  <a:gd name="T31" fmla="*/ 0 h 551"/>
                  <a:gd name="T32" fmla="*/ 35 w 267"/>
                  <a:gd name="T33" fmla="*/ 30 h 551"/>
                  <a:gd name="T34" fmla="*/ 0 w 267"/>
                  <a:gd name="T35" fmla="*/ 216 h 551"/>
                  <a:gd name="T36" fmla="*/ 0 w 267"/>
                  <a:gd name="T37" fmla="*/ 221 h 551"/>
                  <a:gd name="T38" fmla="*/ 0 w 267"/>
                  <a:gd name="T39" fmla="*/ 226 h 551"/>
                  <a:gd name="T40" fmla="*/ 36 w 267"/>
                  <a:gd name="T41" fmla="*/ 261 h 551"/>
                  <a:gd name="T42" fmla="*/ 71 w 267"/>
                  <a:gd name="T43" fmla="*/ 232 h 551"/>
                  <a:gd name="T44" fmla="*/ 93 w 267"/>
                  <a:gd name="T45" fmla="*/ 94 h 551"/>
                  <a:gd name="T46" fmla="*/ 93 w 267"/>
                  <a:gd name="T47" fmla="*/ 535 h 551"/>
                  <a:gd name="T48" fmla="*/ 96 w 267"/>
                  <a:gd name="T49" fmla="*/ 551 h 551"/>
                  <a:gd name="T50" fmla="*/ 161 w 267"/>
                  <a:gd name="T51" fmla="*/ 550 h 551"/>
                  <a:gd name="T52" fmla="*/ 164 w 267"/>
                  <a:gd name="T53" fmla="*/ 535 h 551"/>
                  <a:gd name="T54" fmla="*/ 164 w 267"/>
                  <a:gd name="T55" fmla="*/ 349 h 551"/>
                  <a:gd name="T56" fmla="*/ 129 w 267"/>
                  <a:gd name="T57" fmla="*/ 299 h 551"/>
                  <a:gd name="T58" fmla="*/ 129 w 267"/>
                  <a:gd name="T59" fmla="*/ 292 h 551"/>
                  <a:gd name="T60" fmla="*/ 129 w 267"/>
                  <a:gd name="T61" fmla="*/ 286 h 551"/>
                  <a:gd name="T62" fmla="*/ 181 w 267"/>
                  <a:gd name="T63" fmla="*/ 10 h 551"/>
                  <a:gd name="T64" fmla="*/ 183 w 267"/>
                  <a:gd name="T65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7" h="551">
                    <a:moveTo>
                      <a:pt x="244" y="246"/>
                    </a:moveTo>
                    <a:cubicBezTo>
                      <a:pt x="234" y="309"/>
                      <a:pt x="234" y="309"/>
                      <a:pt x="234" y="309"/>
                    </a:cubicBezTo>
                    <a:cubicBezTo>
                      <a:pt x="229" y="334"/>
                      <a:pt x="207" y="352"/>
                      <a:pt x="182" y="352"/>
                    </a:cubicBezTo>
                    <a:cubicBezTo>
                      <a:pt x="179" y="352"/>
                      <a:pt x="176" y="352"/>
                      <a:pt x="173" y="352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8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246"/>
                      <a:pt x="244" y="246"/>
                      <a:pt x="244" y="246"/>
                    </a:cubicBezTo>
                    <a:moveTo>
                      <a:pt x="267" y="104"/>
                    </a:moveTo>
                    <a:cubicBezTo>
                      <a:pt x="256" y="170"/>
                      <a:pt x="256" y="170"/>
                      <a:pt x="256" y="170"/>
                    </a:cubicBezTo>
                    <a:cubicBezTo>
                      <a:pt x="266" y="232"/>
                      <a:pt x="266" y="232"/>
                      <a:pt x="266" y="232"/>
                    </a:cubicBezTo>
                    <a:cubicBezTo>
                      <a:pt x="266" y="233"/>
                      <a:pt x="266" y="234"/>
                      <a:pt x="266" y="235"/>
                    </a:cubicBezTo>
                    <a:cubicBezTo>
                      <a:pt x="267" y="104"/>
                      <a:pt x="267" y="104"/>
                      <a:pt x="267" y="104"/>
                    </a:cubicBezTo>
                    <a:moveTo>
                      <a:pt x="18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53" y="0"/>
                      <a:pt x="38" y="13"/>
                      <a:pt x="35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0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6" y="551"/>
                    </a:cubicBezTo>
                    <a:cubicBezTo>
                      <a:pt x="116" y="550"/>
                      <a:pt x="138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49"/>
                      <a:pt x="164" y="349"/>
                      <a:pt x="164" y="349"/>
                    </a:cubicBezTo>
                    <a:cubicBezTo>
                      <a:pt x="144" y="342"/>
                      <a:pt x="129" y="322"/>
                      <a:pt x="129" y="299"/>
                    </a:cubicBezTo>
                    <a:cubicBezTo>
                      <a:pt x="129" y="297"/>
                      <a:pt x="129" y="295"/>
                      <a:pt x="129" y="292"/>
                    </a:cubicBezTo>
                    <a:cubicBezTo>
                      <a:pt x="129" y="290"/>
                      <a:pt x="129" y="288"/>
                      <a:pt x="129" y="286"/>
                    </a:cubicBezTo>
                    <a:cubicBezTo>
                      <a:pt x="181" y="10"/>
                      <a:pt x="181" y="10"/>
                      <a:pt x="181" y="10"/>
                    </a:cubicBezTo>
                    <a:cubicBezTo>
                      <a:pt x="182" y="6"/>
                      <a:pt x="182" y="3"/>
                      <a:pt x="183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1E33E0D-EFC4-4799-99E1-50B6E172B18A}"/>
                  </a:ext>
                </a:extLst>
              </p:cNvPr>
              <p:cNvSpPr/>
              <p:nvPr/>
            </p:nvSpPr>
            <p:spPr bwMode="auto">
              <a:xfrm>
                <a:off x="70531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C6B54FD-C215-4254-BE41-249E9DDB77FF}"/>
                  </a:ext>
                </a:extLst>
              </p:cNvPr>
              <p:cNvSpPr/>
              <p:nvPr/>
            </p:nvSpPr>
            <p:spPr bwMode="auto">
              <a:xfrm>
                <a:off x="6970596" y="4452006"/>
                <a:ext cx="673100" cy="1328738"/>
              </a:xfrm>
              <a:custGeom>
                <a:avLst/>
                <a:gdLst>
                  <a:gd name="T0" fmla="*/ 35 w 279"/>
                  <a:gd name="T1" fmla="*/ 318 h 551"/>
                  <a:gd name="T2" fmla="*/ 35 w 279"/>
                  <a:gd name="T3" fmla="*/ 535 h 551"/>
                  <a:gd name="T4" fmla="*/ 39 w 279"/>
                  <a:gd name="T5" fmla="*/ 551 h 551"/>
                  <a:gd name="T6" fmla="*/ 103 w 279"/>
                  <a:gd name="T7" fmla="*/ 550 h 551"/>
                  <a:gd name="T8" fmla="*/ 106 w 279"/>
                  <a:gd name="T9" fmla="*/ 535 h 551"/>
                  <a:gd name="T10" fmla="*/ 106 w 279"/>
                  <a:gd name="T11" fmla="*/ 348 h 551"/>
                  <a:gd name="T12" fmla="*/ 84 w 279"/>
                  <a:gd name="T13" fmla="*/ 352 h 551"/>
                  <a:gd name="T14" fmla="*/ 35 w 279"/>
                  <a:gd name="T15" fmla="*/ 318 h 551"/>
                  <a:gd name="T16" fmla="*/ 0 w 279"/>
                  <a:gd name="T17" fmla="*/ 104 h 551"/>
                  <a:gd name="T18" fmla="*/ 0 w 279"/>
                  <a:gd name="T19" fmla="*/ 254 h 551"/>
                  <a:gd name="T20" fmla="*/ 13 w 279"/>
                  <a:gd name="T21" fmla="*/ 232 h 551"/>
                  <a:gd name="T22" fmla="*/ 17 w 279"/>
                  <a:gd name="T23" fmla="*/ 210 h 551"/>
                  <a:gd name="T24" fmla="*/ 0 w 279"/>
                  <a:gd name="T25" fmla="*/ 104 h 551"/>
                  <a:gd name="T26" fmla="*/ 208 w 279"/>
                  <a:gd name="T27" fmla="*/ 0 h 551"/>
                  <a:gd name="T28" fmla="*/ 83 w 279"/>
                  <a:gd name="T29" fmla="*/ 0 h 551"/>
                  <a:gd name="T30" fmla="*/ 85 w 279"/>
                  <a:gd name="T31" fmla="*/ 10 h 551"/>
                  <a:gd name="T32" fmla="*/ 137 w 279"/>
                  <a:gd name="T33" fmla="*/ 286 h 551"/>
                  <a:gd name="T34" fmla="*/ 137 w 279"/>
                  <a:gd name="T35" fmla="*/ 292 h 551"/>
                  <a:gd name="T36" fmla="*/ 137 w 279"/>
                  <a:gd name="T37" fmla="*/ 299 h 551"/>
                  <a:gd name="T38" fmla="*/ 115 w 279"/>
                  <a:gd name="T39" fmla="*/ 343 h 551"/>
                  <a:gd name="T40" fmla="*/ 115 w 279"/>
                  <a:gd name="T41" fmla="*/ 535 h 551"/>
                  <a:gd name="T42" fmla="*/ 118 w 279"/>
                  <a:gd name="T43" fmla="*/ 550 h 551"/>
                  <a:gd name="T44" fmla="*/ 182 w 279"/>
                  <a:gd name="T45" fmla="*/ 551 h 551"/>
                  <a:gd name="T46" fmla="*/ 186 w 279"/>
                  <a:gd name="T47" fmla="*/ 535 h 551"/>
                  <a:gd name="T48" fmla="*/ 186 w 279"/>
                  <a:gd name="T49" fmla="*/ 94 h 551"/>
                  <a:gd name="T50" fmla="*/ 208 w 279"/>
                  <a:gd name="T51" fmla="*/ 232 h 551"/>
                  <a:gd name="T52" fmla="*/ 243 w 279"/>
                  <a:gd name="T53" fmla="*/ 261 h 551"/>
                  <a:gd name="T54" fmla="*/ 279 w 279"/>
                  <a:gd name="T55" fmla="*/ 226 h 551"/>
                  <a:gd name="T56" fmla="*/ 278 w 279"/>
                  <a:gd name="T57" fmla="*/ 221 h 551"/>
                  <a:gd name="T58" fmla="*/ 279 w 279"/>
                  <a:gd name="T59" fmla="*/ 216 h 551"/>
                  <a:gd name="T60" fmla="*/ 244 w 279"/>
                  <a:gd name="T61" fmla="*/ 30 h 551"/>
                  <a:gd name="T62" fmla="*/ 208 w 279"/>
                  <a:gd name="T63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9" h="551">
                    <a:moveTo>
                      <a:pt x="35" y="318"/>
                    </a:moveTo>
                    <a:cubicBezTo>
                      <a:pt x="35" y="535"/>
                      <a:pt x="35" y="535"/>
                      <a:pt x="35" y="535"/>
                    </a:cubicBezTo>
                    <a:cubicBezTo>
                      <a:pt x="35" y="541"/>
                      <a:pt x="36" y="546"/>
                      <a:pt x="39" y="551"/>
                    </a:cubicBezTo>
                    <a:cubicBezTo>
                      <a:pt x="59" y="550"/>
                      <a:pt x="80" y="550"/>
                      <a:pt x="103" y="550"/>
                    </a:cubicBezTo>
                    <a:cubicBezTo>
                      <a:pt x="105" y="545"/>
                      <a:pt x="106" y="540"/>
                      <a:pt x="106" y="535"/>
                    </a:cubicBezTo>
                    <a:cubicBezTo>
                      <a:pt x="106" y="348"/>
                      <a:pt x="106" y="348"/>
                      <a:pt x="106" y="348"/>
                    </a:cubicBezTo>
                    <a:cubicBezTo>
                      <a:pt x="100" y="351"/>
                      <a:pt x="92" y="352"/>
                      <a:pt x="84" y="352"/>
                    </a:cubicBezTo>
                    <a:cubicBezTo>
                      <a:pt x="62" y="352"/>
                      <a:pt x="43" y="338"/>
                      <a:pt x="35" y="318"/>
                    </a:cubicBezTo>
                    <a:moveTo>
                      <a:pt x="0" y="104"/>
                    </a:moveTo>
                    <a:cubicBezTo>
                      <a:pt x="0" y="254"/>
                      <a:pt x="0" y="254"/>
                      <a:pt x="0" y="254"/>
                    </a:cubicBezTo>
                    <a:cubicBezTo>
                      <a:pt x="6" y="249"/>
                      <a:pt x="11" y="241"/>
                      <a:pt x="13" y="232"/>
                    </a:cubicBezTo>
                    <a:cubicBezTo>
                      <a:pt x="17" y="210"/>
                      <a:pt x="17" y="210"/>
                      <a:pt x="17" y="210"/>
                    </a:cubicBezTo>
                    <a:cubicBezTo>
                      <a:pt x="0" y="104"/>
                      <a:pt x="0" y="104"/>
                      <a:pt x="0" y="104"/>
                    </a:cubicBezTo>
                    <a:moveTo>
                      <a:pt x="208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4" y="3"/>
                      <a:pt x="85" y="7"/>
                      <a:pt x="85" y="10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38" y="288"/>
                      <a:pt x="137" y="290"/>
                      <a:pt x="137" y="292"/>
                    </a:cubicBezTo>
                    <a:cubicBezTo>
                      <a:pt x="137" y="295"/>
                      <a:pt x="137" y="297"/>
                      <a:pt x="137" y="299"/>
                    </a:cubicBezTo>
                    <a:cubicBezTo>
                      <a:pt x="137" y="317"/>
                      <a:pt x="128" y="333"/>
                      <a:pt x="115" y="343"/>
                    </a:cubicBezTo>
                    <a:cubicBezTo>
                      <a:pt x="115" y="535"/>
                      <a:pt x="115" y="535"/>
                      <a:pt x="115" y="535"/>
                    </a:cubicBezTo>
                    <a:cubicBezTo>
                      <a:pt x="115" y="540"/>
                      <a:pt x="116" y="545"/>
                      <a:pt x="118" y="550"/>
                    </a:cubicBezTo>
                    <a:cubicBezTo>
                      <a:pt x="141" y="550"/>
                      <a:pt x="162" y="550"/>
                      <a:pt x="182" y="551"/>
                    </a:cubicBezTo>
                    <a:cubicBezTo>
                      <a:pt x="185" y="546"/>
                      <a:pt x="186" y="541"/>
                      <a:pt x="186" y="535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208" y="232"/>
                      <a:pt x="208" y="232"/>
                      <a:pt x="208" y="232"/>
                    </a:cubicBezTo>
                    <a:cubicBezTo>
                      <a:pt x="211" y="249"/>
                      <a:pt x="226" y="261"/>
                      <a:pt x="243" y="261"/>
                    </a:cubicBezTo>
                    <a:cubicBezTo>
                      <a:pt x="263" y="261"/>
                      <a:pt x="279" y="245"/>
                      <a:pt x="279" y="226"/>
                    </a:cubicBezTo>
                    <a:cubicBezTo>
                      <a:pt x="279" y="224"/>
                      <a:pt x="279" y="222"/>
                      <a:pt x="278" y="221"/>
                    </a:cubicBezTo>
                    <a:cubicBezTo>
                      <a:pt x="279" y="219"/>
                      <a:pt x="279" y="218"/>
                      <a:pt x="279" y="216"/>
                    </a:cubicBezTo>
                    <a:cubicBezTo>
                      <a:pt x="244" y="30"/>
                      <a:pt x="244" y="30"/>
                      <a:pt x="244" y="30"/>
                    </a:cubicBezTo>
                    <a:cubicBezTo>
                      <a:pt x="241" y="13"/>
                      <a:pt x="226" y="0"/>
                      <a:pt x="208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84D7161-3D6F-4B9C-B47A-10238CF6C892}"/>
                  </a:ext>
                </a:extLst>
              </p:cNvPr>
              <p:cNvSpPr/>
              <p:nvPr/>
            </p:nvSpPr>
            <p:spPr bwMode="auto">
              <a:xfrm>
                <a:off x="5706946" y="4039256"/>
                <a:ext cx="369888" cy="3683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74371D67-DA4D-4BF0-A9DC-E57392521204}"/>
                  </a:ext>
                </a:extLst>
              </p:cNvPr>
              <p:cNvSpPr/>
              <p:nvPr/>
            </p:nvSpPr>
            <p:spPr bwMode="auto">
              <a:xfrm>
                <a:off x="5484696" y="4452006"/>
                <a:ext cx="728663" cy="1328738"/>
              </a:xfrm>
              <a:custGeom>
                <a:avLst/>
                <a:gdLst>
                  <a:gd name="T0" fmla="*/ 267 w 302"/>
                  <a:gd name="T1" fmla="*/ 0 h 551"/>
                  <a:gd name="T2" fmla="*/ 71 w 302"/>
                  <a:gd name="T3" fmla="*/ 0 h 551"/>
                  <a:gd name="T4" fmla="*/ 36 w 302"/>
                  <a:gd name="T5" fmla="*/ 30 h 551"/>
                  <a:gd name="T6" fmla="*/ 0 w 302"/>
                  <a:gd name="T7" fmla="*/ 216 h 551"/>
                  <a:gd name="T8" fmla="*/ 1 w 302"/>
                  <a:gd name="T9" fmla="*/ 221 h 551"/>
                  <a:gd name="T10" fmla="*/ 0 w 302"/>
                  <a:gd name="T11" fmla="*/ 226 h 551"/>
                  <a:gd name="T12" fmla="*/ 36 w 302"/>
                  <a:gd name="T13" fmla="*/ 261 h 551"/>
                  <a:gd name="T14" fmla="*/ 71 w 302"/>
                  <a:gd name="T15" fmla="*/ 232 h 551"/>
                  <a:gd name="T16" fmla="*/ 93 w 302"/>
                  <a:gd name="T17" fmla="*/ 94 h 551"/>
                  <a:gd name="T18" fmla="*/ 93 w 302"/>
                  <a:gd name="T19" fmla="*/ 535 h 551"/>
                  <a:gd name="T20" fmla="*/ 97 w 302"/>
                  <a:gd name="T21" fmla="*/ 551 h 551"/>
                  <a:gd name="T22" fmla="*/ 161 w 302"/>
                  <a:gd name="T23" fmla="*/ 550 h 551"/>
                  <a:gd name="T24" fmla="*/ 164 w 302"/>
                  <a:gd name="T25" fmla="*/ 535 h 551"/>
                  <a:gd name="T26" fmla="*/ 164 w 302"/>
                  <a:gd name="T27" fmla="*/ 317 h 551"/>
                  <a:gd name="T28" fmla="*/ 173 w 302"/>
                  <a:gd name="T29" fmla="*/ 317 h 551"/>
                  <a:gd name="T30" fmla="*/ 173 w 302"/>
                  <a:gd name="T31" fmla="*/ 535 h 551"/>
                  <a:gd name="T32" fmla="*/ 176 w 302"/>
                  <a:gd name="T33" fmla="*/ 550 h 551"/>
                  <a:gd name="T34" fmla="*/ 240 w 302"/>
                  <a:gd name="T35" fmla="*/ 551 h 551"/>
                  <a:gd name="T36" fmla="*/ 244 w 302"/>
                  <a:gd name="T37" fmla="*/ 535 h 551"/>
                  <a:gd name="T38" fmla="*/ 244 w 302"/>
                  <a:gd name="T39" fmla="*/ 94 h 551"/>
                  <a:gd name="T40" fmla="*/ 266 w 302"/>
                  <a:gd name="T41" fmla="*/ 228 h 551"/>
                  <a:gd name="T42" fmla="*/ 302 w 302"/>
                  <a:gd name="T43" fmla="*/ 33 h 551"/>
                  <a:gd name="T44" fmla="*/ 302 w 302"/>
                  <a:gd name="T45" fmla="*/ 30 h 551"/>
                  <a:gd name="T46" fmla="*/ 267 w 302"/>
                  <a:gd name="T47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2" h="551">
                    <a:moveTo>
                      <a:pt x="267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53" y="0"/>
                      <a:pt x="38" y="13"/>
                      <a:pt x="36" y="30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8"/>
                      <a:pt x="0" y="219"/>
                      <a:pt x="1" y="221"/>
                    </a:cubicBezTo>
                    <a:cubicBezTo>
                      <a:pt x="0" y="222"/>
                      <a:pt x="0" y="224"/>
                      <a:pt x="0" y="226"/>
                    </a:cubicBezTo>
                    <a:cubicBezTo>
                      <a:pt x="0" y="245"/>
                      <a:pt x="16" y="261"/>
                      <a:pt x="36" y="261"/>
                    </a:cubicBezTo>
                    <a:cubicBezTo>
                      <a:pt x="53" y="261"/>
                      <a:pt x="68" y="249"/>
                      <a:pt x="71" y="232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535"/>
                      <a:pt x="93" y="535"/>
                      <a:pt x="93" y="535"/>
                    </a:cubicBezTo>
                    <a:cubicBezTo>
                      <a:pt x="93" y="541"/>
                      <a:pt x="94" y="546"/>
                      <a:pt x="97" y="551"/>
                    </a:cubicBezTo>
                    <a:cubicBezTo>
                      <a:pt x="117" y="550"/>
                      <a:pt x="139" y="550"/>
                      <a:pt x="161" y="550"/>
                    </a:cubicBezTo>
                    <a:cubicBezTo>
                      <a:pt x="163" y="545"/>
                      <a:pt x="164" y="540"/>
                      <a:pt x="164" y="535"/>
                    </a:cubicBezTo>
                    <a:cubicBezTo>
                      <a:pt x="164" y="317"/>
                      <a:pt x="164" y="317"/>
                      <a:pt x="164" y="317"/>
                    </a:cubicBezTo>
                    <a:cubicBezTo>
                      <a:pt x="173" y="317"/>
                      <a:pt x="173" y="317"/>
                      <a:pt x="173" y="317"/>
                    </a:cubicBezTo>
                    <a:cubicBezTo>
                      <a:pt x="173" y="535"/>
                      <a:pt x="173" y="535"/>
                      <a:pt x="173" y="535"/>
                    </a:cubicBezTo>
                    <a:cubicBezTo>
                      <a:pt x="173" y="540"/>
                      <a:pt x="174" y="545"/>
                      <a:pt x="176" y="550"/>
                    </a:cubicBezTo>
                    <a:cubicBezTo>
                      <a:pt x="199" y="550"/>
                      <a:pt x="220" y="550"/>
                      <a:pt x="240" y="551"/>
                    </a:cubicBezTo>
                    <a:cubicBezTo>
                      <a:pt x="243" y="546"/>
                      <a:pt x="244" y="541"/>
                      <a:pt x="244" y="535"/>
                    </a:cubicBezTo>
                    <a:cubicBezTo>
                      <a:pt x="244" y="94"/>
                      <a:pt x="244" y="94"/>
                      <a:pt x="244" y="94"/>
                    </a:cubicBezTo>
                    <a:cubicBezTo>
                      <a:pt x="266" y="228"/>
                      <a:pt x="266" y="228"/>
                      <a:pt x="266" y="228"/>
                    </a:cubicBezTo>
                    <a:cubicBezTo>
                      <a:pt x="302" y="33"/>
                      <a:pt x="302" y="33"/>
                      <a:pt x="302" y="33"/>
                    </a:cubicBezTo>
                    <a:cubicBezTo>
                      <a:pt x="302" y="30"/>
                      <a:pt x="302" y="30"/>
                      <a:pt x="302" y="30"/>
                    </a:cubicBezTo>
                    <a:cubicBezTo>
                      <a:pt x="299" y="13"/>
                      <a:pt x="284" y="0"/>
                      <a:pt x="267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CFF8A31-0405-4D19-B69E-C01EF7A67DDD}"/>
                  </a:ext>
                </a:extLst>
              </p:cNvPr>
              <p:cNvSpPr/>
              <p:nvPr/>
            </p:nvSpPr>
            <p:spPr bwMode="auto">
              <a:xfrm>
                <a:off x="8896234" y="3755093"/>
                <a:ext cx="547688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D2D634AE-D5F8-4E81-9451-97F6C492D84E}"/>
                  </a:ext>
                </a:extLst>
              </p:cNvPr>
              <p:cNvSpPr/>
              <p:nvPr/>
            </p:nvSpPr>
            <p:spPr bwMode="auto">
              <a:xfrm>
                <a:off x="8567621" y="4369456"/>
                <a:ext cx="1204913" cy="2038350"/>
              </a:xfrm>
              <a:custGeom>
                <a:avLst/>
                <a:gdLst>
                  <a:gd name="T0" fmla="*/ 498 w 499"/>
                  <a:gd name="T1" fmla="*/ 326 h 845"/>
                  <a:gd name="T2" fmla="*/ 498 w 499"/>
                  <a:gd name="T3" fmla="*/ 320 h 845"/>
                  <a:gd name="T4" fmla="*/ 446 w 499"/>
                  <a:gd name="T5" fmla="*/ 44 h 845"/>
                  <a:gd name="T6" fmla="*/ 394 w 499"/>
                  <a:gd name="T7" fmla="*/ 0 h 845"/>
                  <a:gd name="T8" fmla="*/ 104 w 499"/>
                  <a:gd name="T9" fmla="*/ 0 h 845"/>
                  <a:gd name="T10" fmla="*/ 52 w 499"/>
                  <a:gd name="T11" fmla="*/ 44 h 845"/>
                  <a:gd name="T12" fmla="*/ 0 w 499"/>
                  <a:gd name="T13" fmla="*/ 320 h 845"/>
                  <a:gd name="T14" fmla="*/ 0 w 499"/>
                  <a:gd name="T15" fmla="*/ 326 h 845"/>
                  <a:gd name="T16" fmla="*/ 0 w 499"/>
                  <a:gd name="T17" fmla="*/ 333 h 845"/>
                  <a:gd name="T18" fmla="*/ 53 w 499"/>
                  <a:gd name="T19" fmla="*/ 386 h 845"/>
                  <a:gd name="T20" fmla="*/ 105 w 499"/>
                  <a:gd name="T21" fmla="*/ 343 h 845"/>
                  <a:gd name="T22" fmla="*/ 138 w 499"/>
                  <a:gd name="T23" fmla="*/ 138 h 845"/>
                  <a:gd name="T24" fmla="*/ 137 w 499"/>
                  <a:gd name="T25" fmla="*/ 792 h 845"/>
                  <a:gd name="T26" fmla="*/ 190 w 499"/>
                  <a:gd name="T27" fmla="*/ 845 h 845"/>
                  <a:gd name="T28" fmla="*/ 243 w 499"/>
                  <a:gd name="T29" fmla="*/ 792 h 845"/>
                  <a:gd name="T30" fmla="*/ 243 w 499"/>
                  <a:gd name="T31" fmla="*/ 468 h 845"/>
                  <a:gd name="T32" fmla="*/ 256 w 499"/>
                  <a:gd name="T33" fmla="*/ 468 h 845"/>
                  <a:gd name="T34" fmla="*/ 256 w 499"/>
                  <a:gd name="T35" fmla="*/ 792 h 845"/>
                  <a:gd name="T36" fmla="*/ 308 w 499"/>
                  <a:gd name="T37" fmla="*/ 845 h 845"/>
                  <a:gd name="T38" fmla="*/ 361 w 499"/>
                  <a:gd name="T39" fmla="*/ 792 h 845"/>
                  <a:gd name="T40" fmla="*/ 361 w 499"/>
                  <a:gd name="T41" fmla="*/ 138 h 845"/>
                  <a:gd name="T42" fmla="*/ 394 w 499"/>
                  <a:gd name="T43" fmla="*/ 343 h 845"/>
                  <a:gd name="T44" fmla="*/ 446 w 499"/>
                  <a:gd name="T45" fmla="*/ 386 h 845"/>
                  <a:gd name="T46" fmla="*/ 499 w 499"/>
                  <a:gd name="T47" fmla="*/ 333 h 845"/>
                  <a:gd name="T48" fmla="*/ 498 w 499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9" h="845">
                    <a:moveTo>
                      <a:pt x="498" y="326"/>
                    </a:moveTo>
                    <a:cubicBezTo>
                      <a:pt x="499" y="324"/>
                      <a:pt x="499" y="322"/>
                      <a:pt x="498" y="320"/>
                    </a:cubicBezTo>
                    <a:cubicBezTo>
                      <a:pt x="446" y="44"/>
                      <a:pt x="446" y="44"/>
                      <a:pt x="446" y="44"/>
                    </a:cubicBezTo>
                    <a:cubicBezTo>
                      <a:pt x="442" y="18"/>
                      <a:pt x="420" y="0"/>
                      <a:pt x="39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78" y="0"/>
                      <a:pt x="56" y="18"/>
                      <a:pt x="52" y="4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2"/>
                      <a:pt x="0" y="324"/>
                      <a:pt x="0" y="326"/>
                    </a:cubicBezTo>
                    <a:cubicBezTo>
                      <a:pt x="0" y="329"/>
                      <a:pt x="0" y="331"/>
                      <a:pt x="0" y="333"/>
                    </a:cubicBezTo>
                    <a:cubicBezTo>
                      <a:pt x="0" y="363"/>
                      <a:pt x="24" y="386"/>
                      <a:pt x="53" y="386"/>
                    </a:cubicBezTo>
                    <a:cubicBezTo>
                      <a:pt x="78" y="386"/>
                      <a:pt x="100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7" y="792"/>
                      <a:pt x="137" y="792"/>
                      <a:pt x="137" y="792"/>
                    </a:cubicBezTo>
                    <a:cubicBezTo>
                      <a:pt x="137" y="821"/>
                      <a:pt x="161" y="845"/>
                      <a:pt x="190" y="845"/>
                    </a:cubicBezTo>
                    <a:cubicBezTo>
                      <a:pt x="219" y="845"/>
                      <a:pt x="243" y="821"/>
                      <a:pt x="243" y="792"/>
                    </a:cubicBezTo>
                    <a:cubicBezTo>
                      <a:pt x="243" y="468"/>
                      <a:pt x="243" y="468"/>
                      <a:pt x="243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79" y="845"/>
                      <a:pt x="308" y="845"/>
                    </a:cubicBezTo>
                    <a:cubicBezTo>
                      <a:pt x="338" y="845"/>
                      <a:pt x="361" y="821"/>
                      <a:pt x="361" y="792"/>
                    </a:cubicBezTo>
                    <a:cubicBezTo>
                      <a:pt x="361" y="138"/>
                      <a:pt x="361" y="138"/>
                      <a:pt x="361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8" y="368"/>
                      <a:pt x="420" y="386"/>
                      <a:pt x="446" y="386"/>
                    </a:cubicBezTo>
                    <a:cubicBezTo>
                      <a:pt x="475" y="386"/>
                      <a:pt x="499" y="363"/>
                      <a:pt x="499" y="333"/>
                    </a:cubicBezTo>
                    <a:cubicBezTo>
                      <a:pt x="499" y="331"/>
                      <a:pt x="498" y="329"/>
                      <a:pt x="498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C4313E5-3019-422D-848D-BE604A084001}"/>
                  </a:ext>
                </a:extLst>
              </p:cNvPr>
              <p:cNvSpPr/>
              <p:nvPr/>
            </p:nvSpPr>
            <p:spPr bwMode="auto">
              <a:xfrm>
                <a:off x="6429259" y="3755093"/>
                <a:ext cx="544513" cy="54768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CC89E99F-913F-4453-AC94-DD4F60195DA0}"/>
                  </a:ext>
                </a:extLst>
              </p:cNvPr>
              <p:cNvSpPr/>
              <p:nvPr/>
            </p:nvSpPr>
            <p:spPr bwMode="auto">
              <a:xfrm>
                <a:off x="6097471" y="4369456"/>
                <a:ext cx="1206500" cy="2038350"/>
              </a:xfrm>
              <a:custGeom>
                <a:avLst/>
                <a:gdLst>
                  <a:gd name="T0" fmla="*/ 499 w 500"/>
                  <a:gd name="T1" fmla="*/ 326 h 845"/>
                  <a:gd name="T2" fmla="*/ 499 w 500"/>
                  <a:gd name="T3" fmla="*/ 320 h 845"/>
                  <a:gd name="T4" fmla="*/ 447 w 500"/>
                  <a:gd name="T5" fmla="*/ 44 h 845"/>
                  <a:gd name="T6" fmla="*/ 395 w 500"/>
                  <a:gd name="T7" fmla="*/ 0 h 845"/>
                  <a:gd name="T8" fmla="*/ 105 w 500"/>
                  <a:gd name="T9" fmla="*/ 0 h 845"/>
                  <a:gd name="T10" fmla="*/ 53 w 500"/>
                  <a:gd name="T11" fmla="*/ 44 h 845"/>
                  <a:gd name="T12" fmla="*/ 1 w 500"/>
                  <a:gd name="T13" fmla="*/ 320 h 845"/>
                  <a:gd name="T14" fmla="*/ 1 w 500"/>
                  <a:gd name="T15" fmla="*/ 326 h 845"/>
                  <a:gd name="T16" fmla="*/ 1 w 500"/>
                  <a:gd name="T17" fmla="*/ 333 h 845"/>
                  <a:gd name="T18" fmla="*/ 53 w 500"/>
                  <a:gd name="T19" fmla="*/ 386 h 845"/>
                  <a:gd name="T20" fmla="*/ 105 w 500"/>
                  <a:gd name="T21" fmla="*/ 343 h 845"/>
                  <a:gd name="T22" fmla="*/ 138 w 500"/>
                  <a:gd name="T23" fmla="*/ 138 h 845"/>
                  <a:gd name="T24" fmla="*/ 138 w 500"/>
                  <a:gd name="T25" fmla="*/ 792 h 845"/>
                  <a:gd name="T26" fmla="*/ 191 w 500"/>
                  <a:gd name="T27" fmla="*/ 845 h 845"/>
                  <a:gd name="T28" fmla="*/ 244 w 500"/>
                  <a:gd name="T29" fmla="*/ 792 h 845"/>
                  <a:gd name="T30" fmla="*/ 244 w 500"/>
                  <a:gd name="T31" fmla="*/ 468 h 845"/>
                  <a:gd name="T32" fmla="*/ 256 w 500"/>
                  <a:gd name="T33" fmla="*/ 468 h 845"/>
                  <a:gd name="T34" fmla="*/ 256 w 500"/>
                  <a:gd name="T35" fmla="*/ 792 h 845"/>
                  <a:gd name="T36" fmla="*/ 309 w 500"/>
                  <a:gd name="T37" fmla="*/ 845 h 845"/>
                  <a:gd name="T38" fmla="*/ 362 w 500"/>
                  <a:gd name="T39" fmla="*/ 792 h 845"/>
                  <a:gd name="T40" fmla="*/ 362 w 500"/>
                  <a:gd name="T41" fmla="*/ 138 h 845"/>
                  <a:gd name="T42" fmla="*/ 394 w 500"/>
                  <a:gd name="T43" fmla="*/ 343 h 845"/>
                  <a:gd name="T44" fmla="*/ 446 w 500"/>
                  <a:gd name="T45" fmla="*/ 386 h 845"/>
                  <a:gd name="T46" fmla="*/ 499 w 500"/>
                  <a:gd name="T47" fmla="*/ 333 h 845"/>
                  <a:gd name="T48" fmla="*/ 499 w 500"/>
                  <a:gd name="T49" fmla="*/ 32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0" h="845">
                    <a:moveTo>
                      <a:pt x="499" y="326"/>
                    </a:moveTo>
                    <a:cubicBezTo>
                      <a:pt x="499" y="324"/>
                      <a:pt x="500" y="322"/>
                      <a:pt x="499" y="320"/>
                    </a:cubicBezTo>
                    <a:cubicBezTo>
                      <a:pt x="447" y="44"/>
                      <a:pt x="447" y="44"/>
                      <a:pt x="447" y="44"/>
                    </a:cubicBezTo>
                    <a:cubicBezTo>
                      <a:pt x="443" y="18"/>
                      <a:pt x="421" y="0"/>
                      <a:pt x="39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79" y="0"/>
                      <a:pt x="57" y="18"/>
                      <a:pt x="53" y="44"/>
                    </a:cubicBezTo>
                    <a:cubicBezTo>
                      <a:pt x="1" y="320"/>
                      <a:pt x="1" y="320"/>
                      <a:pt x="1" y="320"/>
                    </a:cubicBezTo>
                    <a:cubicBezTo>
                      <a:pt x="0" y="322"/>
                      <a:pt x="0" y="324"/>
                      <a:pt x="1" y="326"/>
                    </a:cubicBezTo>
                    <a:cubicBezTo>
                      <a:pt x="1" y="329"/>
                      <a:pt x="1" y="331"/>
                      <a:pt x="1" y="333"/>
                    </a:cubicBezTo>
                    <a:cubicBezTo>
                      <a:pt x="1" y="363"/>
                      <a:pt x="24" y="386"/>
                      <a:pt x="53" y="386"/>
                    </a:cubicBezTo>
                    <a:cubicBezTo>
                      <a:pt x="79" y="386"/>
                      <a:pt x="101" y="368"/>
                      <a:pt x="105" y="343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8" y="792"/>
                      <a:pt x="138" y="792"/>
                      <a:pt x="138" y="792"/>
                    </a:cubicBezTo>
                    <a:cubicBezTo>
                      <a:pt x="138" y="821"/>
                      <a:pt x="162" y="845"/>
                      <a:pt x="191" y="845"/>
                    </a:cubicBezTo>
                    <a:cubicBezTo>
                      <a:pt x="220" y="845"/>
                      <a:pt x="244" y="821"/>
                      <a:pt x="244" y="792"/>
                    </a:cubicBezTo>
                    <a:cubicBezTo>
                      <a:pt x="244" y="468"/>
                      <a:pt x="244" y="468"/>
                      <a:pt x="244" y="468"/>
                    </a:cubicBezTo>
                    <a:cubicBezTo>
                      <a:pt x="256" y="468"/>
                      <a:pt x="256" y="468"/>
                      <a:pt x="256" y="468"/>
                    </a:cubicBezTo>
                    <a:cubicBezTo>
                      <a:pt x="256" y="792"/>
                      <a:pt x="256" y="792"/>
                      <a:pt x="256" y="792"/>
                    </a:cubicBezTo>
                    <a:cubicBezTo>
                      <a:pt x="256" y="821"/>
                      <a:pt x="280" y="845"/>
                      <a:pt x="309" y="845"/>
                    </a:cubicBezTo>
                    <a:cubicBezTo>
                      <a:pt x="338" y="845"/>
                      <a:pt x="362" y="821"/>
                      <a:pt x="362" y="792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94" y="343"/>
                      <a:pt x="394" y="343"/>
                      <a:pt x="394" y="343"/>
                    </a:cubicBezTo>
                    <a:cubicBezTo>
                      <a:pt x="399" y="368"/>
                      <a:pt x="421" y="386"/>
                      <a:pt x="446" y="386"/>
                    </a:cubicBezTo>
                    <a:cubicBezTo>
                      <a:pt x="476" y="386"/>
                      <a:pt x="499" y="363"/>
                      <a:pt x="499" y="333"/>
                    </a:cubicBezTo>
                    <a:cubicBezTo>
                      <a:pt x="499" y="331"/>
                      <a:pt x="499" y="329"/>
                      <a:pt x="499" y="326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E47BD05-1234-42E0-9123-58A1A6BD42AA}"/>
                  </a:ext>
                </a:extLst>
              </p:cNvPr>
              <p:cNvGrpSpPr/>
              <p:nvPr/>
            </p:nvGrpSpPr>
            <p:grpSpPr>
              <a:xfrm>
                <a:off x="7116645" y="1803633"/>
                <a:ext cx="5087548" cy="4213653"/>
                <a:chOff x="5410480" y="859866"/>
                <a:chExt cx="5545138" cy="4592638"/>
              </a:xfrm>
            </p:grpSpPr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90952375-F264-4ACB-877A-2357DD8C1858}"/>
                    </a:ext>
                  </a:extLst>
                </p:cNvPr>
                <p:cNvSpPr/>
                <p:nvPr/>
              </p:nvSpPr>
              <p:spPr bwMode="auto">
                <a:xfrm>
                  <a:off x="7915555" y="945591"/>
                  <a:ext cx="3040063" cy="958850"/>
                </a:xfrm>
                <a:custGeom>
                  <a:avLst/>
                  <a:gdLst>
                    <a:gd name="T0" fmla="*/ 1915 w 1915"/>
                    <a:gd name="T1" fmla="*/ 561 h 604"/>
                    <a:gd name="T2" fmla="*/ 1909 w 1915"/>
                    <a:gd name="T3" fmla="*/ 0 h 604"/>
                    <a:gd name="T4" fmla="*/ 0 w 1915"/>
                    <a:gd name="T5" fmla="*/ 43 h 604"/>
                    <a:gd name="T6" fmla="*/ 8 w 1915"/>
                    <a:gd name="T7" fmla="*/ 604 h 604"/>
                    <a:gd name="T8" fmla="*/ 1915 w 1915"/>
                    <a:gd name="T9" fmla="*/ 561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15" h="604">
                      <a:moveTo>
                        <a:pt x="1915" y="561"/>
                      </a:moveTo>
                      <a:lnTo>
                        <a:pt x="1909" y="0"/>
                      </a:lnTo>
                      <a:lnTo>
                        <a:pt x="0" y="43"/>
                      </a:lnTo>
                      <a:lnTo>
                        <a:pt x="8" y="604"/>
                      </a:lnTo>
                      <a:lnTo>
                        <a:pt x="1915" y="56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F351F811-12D3-4DF6-8384-B6F6C9944F88}"/>
                    </a:ext>
                  </a:extLst>
                </p:cNvPr>
                <p:cNvSpPr/>
                <p:nvPr/>
              </p:nvSpPr>
              <p:spPr bwMode="auto">
                <a:xfrm>
                  <a:off x="6234393" y="1274204"/>
                  <a:ext cx="323850" cy="906463"/>
                </a:xfrm>
                <a:custGeom>
                  <a:avLst/>
                  <a:gdLst>
                    <a:gd name="T0" fmla="*/ 50 w 134"/>
                    <a:gd name="T1" fmla="*/ 374 h 376"/>
                    <a:gd name="T2" fmla="*/ 50 w 134"/>
                    <a:gd name="T3" fmla="*/ 374 h 376"/>
                    <a:gd name="T4" fmla="*/ 2 w 134"/>
                    <a:gd name="T5" fmla="*/ 319 h 376"/>
                    <a:gd name="T6" fmla="*/ 29 w 134"/>
                    <a:gd name="T7" fmla="*/ 50 h 376"/>
                    <a:gd name="T8" fmla="*/ 84 w 134"/>
                    <a:gd name="T9" fmla="*/ 2 h 376"/>
                    <a:gd name="T10" fmla="*/ 132 w 134"/>
                    <a:gd name="T11" fmla="*/ 57 h 376"/>
                    <a:gd name="T12" fmla="*/ 105 w 134"/>
                    <a:gd name="T13" fmla="*/ 326 h 376"/>
                    <a:gd name="T14" fmla="*/ 50 w 134"/>
                    <a:gd name="T15" fmla="*/ 374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4" h="376">
                      <a:moveTo>
                        <a:pt x="50" y="374"/>
                      </a:moveTo>
                      <a:cubicBezTo>
                        <a:pt x="50" y="374"/>
                        <a:pt x="50" y="374"/>
                        <a:pt x="50" y="374"/>
                      </a:cubicBezTo>
                      <a:cubicBezTo>
                        <a:pt x="22" y="372"/>
                        <a:pt x="0" y="347"/>
                        <a:pt x="2" y="319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32" y="22"/>
                        <a:pt x="56" y="0"/>
                        <a:pt x="84" y="2"/>
                      </a:cubicBezTo>
                      <a:cubicBezTo>
                        <a:pt x="112" y="4"/>
                        <a:pt x="134" y="29"/>
                        <a:pt x="132" y="57"/>
                      </a:cubicBezTo>
                      <a:cubicBezTo>
                        <a:pt x="105" y="326"/>
                        <a:pt x="105" y="326"/>
                        <a:pt x="105" y="326"/>
                      </a:cubicBezTo>
                      <a:cubicBezTo>
                        <a:pt x="103" y="354"/>
                        <a:pt x="79" y="376"/>
                        <a:pt x="50" y="374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15528647-BF84-447A-9709-0FC82BE97FCC}"/>
                    </a:ext>
                  </a:extLst>
                </p:cNvPr>
                <p:cNvSpPr/>
                <p:nvPr/>
              </p:nvSpPr>
              <p:spPr bwMode="auto">
                <a:xfrm>
                  <a:off x="6499505" y="1237691"/>
                  <a:ext cx="295275" cy="912813"/>
                </a:xfrm>
                <a:custGeom>
                  <a:avLst/>
                  <a:gdLst>
                    <a:gd name="T0" fmla="*/ 74 w 122"/>
                    <a:gd name="T1" fmla="*/ 375 h 378"/>
                    <a:gd name="T2" fmla="*/ 74 w 122"/>
                    <a:gd name="T3" fmla="*/ 375 h 378"/>
                    <a:gd name="T4" fmla="*/ 18 w 122"/>
                    <a:gd name="T5" fmla="*/ 329 h 378"/>
                    <a:gd name="T6" fmla="*/ 1 w 122"/>
                    <a:gd name="T7" fmla="*/ 59 h 378"/>
                    <a:gd name="T8" fmla="*/ 48 w 122"/>
                    <a:gd name="T9" fmla="*/ 3 h 378"/>
                    <a:gd name="T10" fmla="*/ 104 w 122"/>
                    <a:gd name="T11" fmla="*/ 49 h 378"/>
                    <a:gd name="T12" fmla="*/ 121 w 122"/>
                    <a:gd name="T13" fmla="*/ 319 h 378"/>
                    <a:gd name="T14" fmla="*/ 74 w 122"/>
                    <a:gd name="T15" fmla="*/ 375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378">
                      <a:moveTo>
                        <a:pt x="74" y="375"/>
                      </a:moveTo>
                      <a:cubicBezTo>
                        <a:pt x="74" y="375"/>
                        <a:pt x="74" y="375"/>
                        <a:pt x="74" y="375"/>
                      </a:cubicBezTo>
                      <a:cubicBezTo>
                        <a:pt x="46" y="378"/>
                        <a:pt x="20" y="357"/>
                        <a:pt x="18" y="329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0" y="31"/>
                        <a:pt x="20" y="5"/>
                        <a:pt x="48" y="3"/>
                      </a:cubicBezTo>
                      <a:cubicBezTo>
                        <a:pt x="76" y="0"/>
                        <a:pt x="101" y="21"/>
                        <a:pt x="104" y="49"/>
                      </a:cubicBezTo>
                      <a:cubicBezTo>
                        <a:pt x="121" y="319"/>
                        <a:pt x="121" y="319"/>
                        <a:pt x="121" y="319"/>
                      </a:cubicBezTo>
                      <a:cubicBezTo>
                        <a:pt x="122" y="348"/>
                        <a:pt x="102" y="373"/>
                        <a:pt x="74" y="375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251F6D30-C6F9-4689-A694-F629D4CF84DC}"/>
                    </a:ext>
                  </a:extLst>
                </p:cNvPr>
                <p:cNvSpPr/>
                <p:nvPr/>
              </p:nvSpPr>
              <p:spPr bwMode="auto">
                <a:xfrm>
                  <a:off x="6229630" y="1021791"/>
                  <a:ext cx="1193800" cy="896938"/>
                </a:xfrm>
                <a:custGeom>
                  <a:avLst/>
                  <a:gdLst>
                    <a:gd name="T0" fmla="*/ 752 w 752"/>
                    <a:gd name="T1" fmla="*/ 173 h 565"/>
                    <a:gd name="T2" fmla="*/ 275 w 752"/>
                    <a:gd name="T3" fmla="*/ 0 h 565"/>
                    <a:gd name="T4" fmla="*/ 0 w 752"/>
                    <a:gd name="T5" fmla="*/ 300 h 565"/>
                    <a:gd name="T6" fmla="*/ 9 w 752"/>
                    <a:gd name="T7" fmla="*/ 565 h 565"/>
                    <a:gd name="T8" fmla="*/ 652 w 752"/>
                    <a:gd name="T9" fmla="*/ 423 h 565"/>
                    <a:gd name="T10" fmla="*/ 752 w 752"/>
                    <a:gd name="T11" fmla="*/ 173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2" h="565">
                      <a:moveTo>
                        <a:pt x="752" y="173"/>
                      </a:moveTo>
                      <a:lnTo>
                        <a:pt x="275" y="0"/>
                      </a:lnTo>
                      <a:lnTo>
                        <a:pt x="0" y="300"/>
                      </a:lnTo>
                      <a:lnTo>
                        <a:pt x="9" y="565"/>
                      </a:lnTo>
                      <a:lnTo>
                        <a:pt x="652" y="423"/>
                      </a:lnTo>
                      <a:lnTo>
                        <a:pt x="752" y="173"/>
                      </a:ln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1B72E5CF-5E05-4A7D-A769-A651AB55852E}"/>
                    </a:ext>
                  </a:extLst>
                </p:cNvPr>
                <p:cNvSpPr/>
                <p:nvPr/>
              </p:nvSpPr>
              <p:spPr bwMode="auto">
                <a:xfrm>
                  <a:off x="6553480" y="1166254"/>
                  <a:ext cx="493713" cy="896938"/>
                </a:xfrm>
                <a:custGeom>
                  <a:avLst/>
                  <a:gdLst>
                    <a:gd name="T0" fmla="*/ 166 w 205"/>
                    <a:gd name="T1" fmla="*/ 362 h 372"/>
                    <a:gd name="T2" fmla="*/ 166 w 205"/>
                    <a:gd name="T3" fmla="*/ 362 h 372"/>
                    <a:gd name="T4" fmla="*/ 99 w 205"/>
                    <a:gd name="T5" fmla="*/ 333 h 372"/>
                    <a:gd name="T6" fmla="*/ 10 w 205"/>
                    <a:gd name="T7" fmla="*/ 77 h 372"/>
                    <a:gd name="T8" fmla="*/ 39 w 205"/>
                    <a:gd name="T9" fmla="*/ 11 h 372"/>
                    <a:gd name="T10" fmla="*/ 106 w 205"/>
                    <a:gd name="T11" fmla="*/ 40 h 372"/>
                    <a:gd name="T12" fmla="*/ 195 w 205"/>
                    <a:gd name="T13" fmla="*/ 296 h 372"/>
                    <a:gd name="T14" fmla="*/ 166 w 205"/>
                    <a:gd name="T15" fmla="*/ 36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5" h="372">
                      <a:moveTo>
                        <a:pt x="166" y="362"/>
                      </a:moveTo>
                      <a:cubicBezTo>
                        <a:pt x="166" y="362"/>
                        <a:pt x="166" y="362"/>
                        <a:pt x="166" y="362"/>
                      </a:cubicBezTo>
                      <a:cubicBezTo>
                        <a:pt x="139" y="372"/>
                        <a:pt x="108" y="359"/>
                        <a:pt x="99" y="333"/>
                      </a:cubicBezTo>
                      <a:cubicBezTo>
                        <a:pt x="10" y="77"/>
                        <a:pt x="10" y="77"/>
                        <a:pt x="10" y="77"/>
                      </a:cubicBezTo>
                      <a:cubicBezTo>
                        <a:pt x="0" y="51"/>
                        <a:pt x="13" y="21"/>
                        <a:pt x="39" y="11"/>
                      </a:cubicBezTo>
                      <a:cubicBezTo>
                        <a:pt x="66" y="0"/>
                        <a:pt x="96" y="14"/>
                        <a:pt x="106" y="40"/>
                      </a:cubicBezTo>
                      <a:cubicBezTo>
                        <a:pt x="195" y="296"/>
                        <a:pt x="195" y="296"/>
                        <a:pt x="195" y="296"/>
                      </a:cubicBezTo>
                      <a:cubicBezTo>
                        <a:pt x="205" y="322"/>
                        <a:pt x="192" y="352"/>
                        <a:pt x="166" y="362"/>
                      </a:cubicBezTo>
                      <a:close/>
                    </a:path>
                  </a:pathLst>
                </a:custGeom>
                <a:solidFill>
                  <a:srgbClr val="D4B1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EE7B0E58-231D-4F50-8523-FC3281008594}"/>
                    </a:ext>
                  </a:extLst>
                </p:cNvPr>
                <p:cNvSpPr/>
                <p:nvPr/>
              </p:nvSpPr>
              <p:spPr bwMode="auto">
                <a:xfrm>
                  <a:off x="6524905" y="859866"/>
                  <a:ext cx="1041400" cy="588963"/>
                </a:xfrm>
                <a:custGeom>
                  <a:avLst/>
                  <a:gdLst>
                    <a:gd name="T0" fmla="*/ 428 w 432"/>
                    <a:gd name="T1" fmla="*/ 191 h 244"/>
                    <a:gd name="T2" fmla="*/ 428 w 432"/>
                    <a:gd name="T3" fmla="*/ 191 h 244"/>
                    <a:gd name="T4" fmla="*/ 368 w 432"/>
                    <a:gd name="T5" fmla="*/ 234 h 244"/>
                    <a:gd name="T6" fmla="*/ 47 w 432"/>
                    <a:gd name="T7" fmla="*/ 106 h 244"/>
                    <a:gd name="T8" fmla="*/ 5 w 432"/>
                    <a:gd name="T9" fmla="*/ 46 h 244"/>
                    <a:gd name="T10" fmla="*/ 64 w 432"/>
                    <a:gd name="T11" fmla="*/ 4 h 244"/>
                    <a:gd name="T12" fmla="*/ 385 w 432"/>
                    <a:gd name="T13" fmla="*/ 132 h 244"/>
                    <a:gd name="T14" fmla="*/ 428 w 432"/>
                    <a:gd name="T15" fmla="*/ 191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2" h="244">
                      <a:moveTo>
                        <a:pt x="428" y="191"/>
                      </a:moveTo>
                      <a:cubicBezTo>
                        <a:pt x="428" y="191"/>
                        <a:pt x="428" y="191"/>
                        <a:pt x="428" y="191"/>
                      </a:cubicBezTo>
                      <a:cubicBezTo>
                        <a:pt x="423" y="219"/>
                        <a:pt x="394" y="244"/>
                        <a:pt x="368" y="234"/>
                      </a:cubicBezTo>
                      <a:cubicBezTo>
                        <a:pt x="47" y="106"/>
                        <a:pt x="47" y="106"/>
                        <a:pt x="47" y="106"/>
                      </a:cubicBezTo>
                      <a:cubicBezTo>
                        <a:pt x="21" y="96"/>
                        <a:pt x="0" y="74"/>
                        <a:pt x="5" y="46"/>
                      </a:cubicBezTo>
                      <a:cubicBezTo>
                        <a:pt x="10" y="18"/>
                        <a:pt x="36" y="0"/>
                        <a:pt x="64" y="4"/>
                      </a:cubicBezTo>
                      <a:cubicBezTo>
                        <a:pt x="385" y="132"/>
                        <a:pt x="385" y="132"/>
                        <a:pt x="385" y="132"/>
                      </a:cubicBezTo>
                      <a:cubicBezTo>
                        <a:pt x="412" y="142"/>
                        <a:pt x="432" y="163"/>
                        <a:pt x="428" y="191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89DA792C-814C-4117-BEE5-1E5513ED0B67}"/>
                    </a:ext>
                  </a:extLst>
                </p:cNvPr>
                <p:cNvSpPr/>
                <p:nvPr/>
              </p:nvSpPr>
              <p:spPr bwMode="auto">
                <a:xfrm>
                  <a:off x="6118505" y="859866"/>
                  <a:ext cx="671513" cy="647700"/>
                </a:xfrm>
                <a:custGeom>
                  <a:avLst/>
                  <a:gdLst>
                    <a:gd name="T0" fmla="*/ 19 w 278"/>
                    <a:gd name="T1" fmla="*/ 244 h 269"/>
                    <a:gd name="T2" fmla="*/ 19 w 278"/>
                    <a:gd name="T3" fmla="*/ 244 h 269"/>
                    <a:gd name="T4" fmla="*/ 24 w 278"/>
                    <a:gd name="T5" fmla="*/ 172 h 269"/>
                    <a:gd name="T6" fmla="*/ 186 w 278"/>
                    <a:gd name="T7" fmla="*/ 20 h 269"/>
                    <a:gd name="T8" fmla="*/ 259 w 278"/>
                    <a:gd name="T9" fmla="*/ 25 h 269"/>
                    <a:gd name="T10" fmla="*/ 254 w 278"/>
                    <a:gd name="T11" fmla="*/ 97 h 269"/>
                    <a:gd name="T12" fmla="*/ 92 w 278"/>
                    <a:gd name="T13" fmla="*/ 249 h 269"/>
                    <a:gd name="T14" fmla="*/ 19 w 278"/>
                    <a:gd name="T15" fmla="*/ 244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8" h="269">
                      <a:moveTo>
                        <a:pt x="19" y="244"/>
                      </a:move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0" y="223"/>
                        <a:pt x="3" y="191"/>
                        <a:pt x="24" y="172"/>
                      </a:cubicBezTo>
                      <a:cubicBezTo>
                        <a:pt x="186" y="20"/>
                        <a:pt x="186" y="20"/>
                        <a:pt x="186" y="20"/>
                      </a:cubicBezTo>
                      <a:cubicBezTo>
                        <a:pt x="207" y="0"/>
                        <a:pt x="241" y="3"/>
                        <a:pt x="259" y="25"/>
                      </a:cubicBezTo>
                      <a:cubicBezTo>
                        <a:pt x="278" y="46"/>
                        <a:pt x="276" y="79"/>
                        <a:pt x="254" y="97"/>
                      </a:cubicBezTo>
                      <a:cubicBezTo>
                        <a:pt x="92" y="249"/>
                        <a:pt x="92" y="249"/>
                        <a:pt x="92" y="249"/>
                      </a:cubicBezTo>
                      <a:cubicBezTo>
                        <a:pt x="71" y="269"/>
                        <a:pt x="38" y="266"/>
                        <a:pt x="19" y="244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74611231-B853-44B3-B76B-70B4CBFD0ECF}"/>
                    </a:ext>
                  </a:extLst>
                </p:cNvPr>
                <p:cNvSpPr/>
                <p:nvPr/>
              </p:nvSpPr>
              <p:spPr bwMode="auto">
                <a:xfrm>
                  <a:off x="5977218" y="1251979"/>
                  <a:ext cx="401638" cy="908050"/>
                </a:xfrm>
                <a:custGeom>
                  <a:avLst/>
                  <a:gdLst>
                    <a:gd name="T0" fmla="*/ 47 w 167"/>
                    <a:gd name="T1" fmla="*/ 372 h 376"/>
                    <a:gd name="T2" fmla="*/ 47 w 167"/>
                    <a:gd name="T3" fmla="*/ 372 h 376"/>
                    <a:gd name="T4" fmla="*/ 6 w 167"/>
                    <a:gd name="T5" fmla="*/ 312 h 376"/>
                    <a:gd name="T6" fmla="*/ 61 w 167"/>
                    <a:gd name="T7" fmla="*/ 47 h 376"/>
                    <a:gd name="T8" fmla="*/ 121 w 167"/>
                    <a:gd name="T9" fmla="*/ 5 h 376"/>
                    <a:gd name="T10" fmla="*/ 163 w 167"/>
                    <a:gd name="T11" fmla="*/ 65 h 376"/>
                    <a:gd name="T12" fmla="*/ 107 w 167"/>
                    <a:gd name="T13" fmla="*/ 330 h 376"/>
                    <a:gd name="T14" fmla="*/ 47 w 167"/>
                    <a:gd name="T15" fmla="*/ 372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7" h="376">
                      <a:moveTo>
                        <a:pt x="47" y="372"/>
                      </a:moveTo>
                      <a:cubicBezTo>
                        <a:pt x="47" y="372"/>
                        <a:pt x="47" y="372"/>
                        <a:pt x="47" y="372"/>
                      </a:cubicBezTo>
                      <a:cubicBezTo>
                        <a:pt x="20" y="367"/>
                        <a:pt x="0" y="339"/>
                        <a:pt x="6" y="312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7" y="19"/>
                        <a:pt x="93" y="0"/>
                        <a:pt x="121" y="5"/>
                      </a:cubicBezTo>
                      <a:cubicBezTo>
                        <a:pt x="149" y="10"/>
                        <a:pt x="167" y="37"/>
                        <a:pt x="163" y="65"/>
                      </a:cubicBezTo>
                      <a:cubicBezTo>
                        <a:pt x="107" y="330"/>
                        <a:pt x="107" y="330"/>
                        <a:pt x="107" y="330"/>
                      </a:cubicBezTo>
                      <a:cubicBezTo>
                        <a:pt x="101" y="357"/>
                        <a:pt x="75" y="376"/>
                        <a:pt x="47" y="372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47B1BE5A-43E4-4560-B95D-A2E40A74200A}"/>
                    </a:ext>
                  </a:extLst>
                </p:cNvPr>
                <p:cNvSpPr/>
                <p:nvPr/>
              </p:nvSpPr>
              <p:spPr bwMode="auto">
                <a:xfrm>
                  <a:off x="6575705" y="944004"/>
                  <a:ext cx="906463" cy="906463"/>
                </a:xfrm>
                <a:custGeom>
                  <a:avLst/>
                  <a:gdLst>
                    <a:gd name="T0" fmla="*/ 0 w 376"/>
                    <a:gd name="T1" fmla="*/ 129 h 376"/>
                    <a:gd name="T2" fmla="*/ 156 w 376"/>
                    <a:gd name="T3" fmla="*/ 282 h 376"/>
                    <a:gd name="T4" fmla="*/ 376 w 376"/>
                    <a:gd name="T5" fmla="*/ 269 h 376"/>
                    <a:gd name="T6" fmla="*/ 282 w 376"/>
                    <a:gd name="T7" fmla="*/ 91 h 376"/>
                    <a:gd name="T8" fmla="*/ 0 w 376"/>
                    <a:gd name="T9" fmla="*/ 129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6" h="376">
                      <a:moveTo>
                        <a:pt x="0" y="129"/>
                      </a:moveTo>
                      <a:cubicBezTo>
                        <a:pt x="47" y="140"/>
                        <a:pt x="236" y="189"/>
                        <a:pt x="156" y="282"/>
                      </a:cubicBezTo>
                      <a:cubicBezTo>
                        <a:pt x="76" y="376"/>
                        <a:pt x="376" y="269"/>
                        <a:pt x="376" y="269"/>
                      </a:cubicBezTo>
                      <a:cubicBezTo>
                        <a:pt x="282" y="91"/>
                        <a:pt x="282" y="91"/>
                        <a:pt x="282" y="91"/>
                      </a:cubicBezTo>
                      <a:cubicBezTo>
                        <a:pt x="282" y="91"/>
                        <a:pt x="116" y="0"/>
                        <a:pt x="0" y="129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39BF90A2-56EB-4345-8B83-5F1FC5137118}"/>
                    </a:ext>
                  </a:extLst>
                </p:cNvPr>
                <p:cNvSpPr/>
                <p:nvPr/>
              </p:nvSpPr>
              <p:spPr bwMode="auto">
                <a:xfrm>
                  <a:off x="7274205" y="1161491"/>
                  <a:ext cx="481013" cy="633413"/>
                </a:xfrm>
                <a:custGeom>
                  <a:avLst/>
                  <a:gdLst>
                    <a:gd name="T0" fmla="*/ 0 w 303"/>
                    <a:gd name="T1" fmla="*/ 3 h 399"/>
                    <a:gd name="T2" fmla="*/ 56 w 303"/>
                    <a:gd name="T3" fmla="*/ 398 h 399"/>
                    <a:gd name="T4" fmla="*/ 303 w 303"/>
                    <a:gd name="T5" fmla="*/ 399 h 399"/>
                    <a:gd name="T6" fmla="*/ 290 w 303"/>
                    <a:gd name="T7" fmla="*/ 0 h 399"/>
                    <a:gd name="T8" fmla="*/ 0 w 303"/>
                    <a:gd name="T9" fmla="*/ 3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3" h="399">
                      <a:moveTo>
                        <a:pt x="0" y="3"/>
                      </a:moveTo>
                      <a:lnTo>
                        <a:pt x="56" y="398"/>
                      </a:lnTo>
                      <a:lnTo>
                        <a:pt x="303" y="399"/>
                      </a:lnTo>
                      <a:lnTo>
                        <a:pt x="29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FBF9759-4F76-432D-B149-3F17FF99E453}"/>
                    </a:ext>
                  </a:extLst>
                </p:cNvPr>
                <p:cNvSpPr/>
                <p:nvPr/>
              </p:nvSpPr>
              <p:spPr bwMode="auto">
                <a:xfrm>
                  <a:off x="5858155" y="1829829"/>
                  <a:ext cx="746125" cy="74771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B1EC4CEC-AB96-4555-844F-E1DE5F74F247}"/>
                    </a:ext>
                  </a:extLst>
                </p:cNvPr>
                <p:cNvSpPr/>
                <p:nvPr/>
              </p:nvSpPr>
              <p:spPr bwMode="auto">
                <a:xfrm>
                  <a:off x="5410480" y="2666441"/>
                  <a:ext cx="1644650" cy="2786063"/>
                </a:xfrm>
                <a:custGeom>
                  <a:avLst/>
                  <a:gdLst>
                    <a:gd name="T0" fmla="*/ 681 w 682"/>
                    <a:gd name="T1" fmla="*/ 446 h 1155"/>
                    <a:gd name="T2" fmla="*/ 681 w 682"/>
                    <a:gd name="T3" fmla="*/ 438 h 1155"/>
                    <a:gd name="T4" fmla="*/ 610 w 682"/>
                    <a:gd name="T5" fmla="*/ 61 h 1155"/>
                    <a:gd name="T6" fmla="*/ 539 w 682"/>
                    <a:gd name="T7" fmla="*/ 0 h 1155"/>
                    <a:gd name="T8" fmla="*/ 142 w 682"/>
                    <a:gd name="T9" fmla="*/ 0 h 1155"/>
                    <a:gd name="T10" fmla="*/ 71 w 682"/>
                    <a:gd name="T11" fmla="*/ 61 h 1155"/>
                    <a:gd name="T12" fmla="*/ 0 w 682"/>
                    <a:gd name="T13" fmla="*/ 438 h 1155"/>
                    <a:gd name="T14" fmla="*/ 1 w 682"/>
                    <a:gd name="T15" fmla="*/ 446 h 1155"/>
                    <a:gd name="T16" fmla="*/ 0 w 682"/>
                    <a:gd name="T17" fmla="*/ 457 h 1155"/>
                    <a:gd name="T18" fmla="*/ 72 w 682"/>
                    <a:gd name="T19" fmla="*/ 529 h 1155"/>
                    <a:gd name="T20" fmla="*/ 143 w 682"/>
                    <a:gd name="T21" fmla="*/ 469 h 1155"/>
                    <a:gd name="T22" fmla="*/ 188 w 682"/>
                    <a:gd name="T23" fmla="*/ 189 h 1155"/>
                    <a:gd name="T24" fmla="*/ 187 w 682"/>
                    <a:gd name="T25" fmla="*/ 1083 h 1155"/>
                    <a:gd name="T26" fmla="*/ 260 w 682"/>
                    <a:gd name="T27" fmla="*/ 1155 h 1155"/>
                    <a:gd name="T28" fmla="*/ 332 w 682"/>
                    <a:gd name="T29" fmla="*/ 1083 h 1155"/>
                    <a:gd name="T30" fmla="*/ 332 w 682"/>
                    <a:gd name="T31" fmla="*/ 640 h 1155"/>
                    <a:gd name="T32" fmla="*/ 349 w 682"/>
                    <a:gd name="T33" fmla="*/ 640 h 1155"/>
                    <a:gd name="T34" fmla="*/ 349 w 682"/>
                    <a:gd name="T35" fmla="*/ 1083 h 1155"/>
                    <a:gd name="T36" fmla="*/ 422 w 682"/>
                    <a:gd name="T37" fmla="*/ 1155 h 1155"/>
                    <a:gd name="T38" fmla="*/ 494 w 682"/>
                    <a:gd name="T39" fmla="*/ 1083 h 1155"/>
                    <a:gd name="T40" fmla="*/ 493 w 682"/>
                    <a:gd name="T41" fmla="*/ 189 h 1155"/>
                    <a:gd name="T42" fmla="*/ 538 w 682"/>
                    <a:gd name="T43" fmla="*/ 470 h 1155"/>
                    <a:gd name="T44" fmla="*/ 609 w 682"/>
                    <a:gd name="T45" fmla="*/ 529 h 1155"/>
                    <a:gd name="T46" fmla="*/ 682 w 682"/>
                    <a:gd name="T47" fmla="*/ 457 h 1155"/>
                    <a:gd name="T48" fmla="*/ 681 w 682"/>
                    <a:gd name="T49" fmla="*/ 446 h 1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82" h="1155">
                      <a:moveTo>
                        <a:pt x="681" y="446"/>
                      </a:moveTo>
                      <a:cubicBezTo>
                        <a:pt x="682" y="444"/>
                        <a:pt x="682" y="441"/>
                        <a:pt x="681" y="438"/>
                      </a:cubicBezTo>
                      <a:cubicBezTo>
                        <a:pt x="610" y="61"/>
                        <a:pt x="610" y="61"/>
                        <a:pt x="610" y="61"/>
                      </a:cubicBezTo>
                      <a:cubicBezTo>
                        <a:pt x="605" y="26"/>
                        <a:pt x="575" y="0"/>
                        <a:pt x="539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07" y="0"/>
                        <a:pt x="77" y="26"/>
                        <a:pt x="71" y="61"/>
                      </a:cubicBez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0" y="441"/>
                        <a:pt x="0" y="444"/>
                        <a:pt x="1" y="446"/>
                      </a:cubicBezTo>
                      <a:cubicBezTo>
                        <a:pt x="0" y="450"/>
                        <a:pt x="0" y="453"/>
                        <a:pt x="0" y="457"/>
                      </a:cubicBezTo>
                      <a:cubicBezTo>
                        <a:pt x="0" y="496"/>
                        <a:pt x="32" y="529"/>
                        <a:pt x="72" y="529"/>
                      </a:cubicBezTo>
                      <a:cubicBezTo>
                        <a:pt x="107" y="529"/>
                        <a:pt x="137" y="504"/>
                        <a:pt x="143" y="469"/>
                      </a:cubicBezTo>
                      <a:cubicBezTo>
                        <a:pt x="188" y="189"/>
                        <a:pt x="188" y="189"/>
                        <a:pt x="188" y="189"/>
                      </a:cubicBezTo>
                      <a:cubicBezTo>
                        <a:pt x="187" y="1083"/>
                        <a:pt x="187" y="1083"/>
                        <a:pt x="187" y="1083"/>
                      </a:cubicBezTo>
                      <a:cubicBezTo>
                        <a:pt x="187" y="1123"/>
                        <a:pt x="220" y="1155"/>
                        <a:pt x="260" y="1155"/>
                      </a:cubicBezTo>
                      <a:cubicBezTo>
                        <a:pt x="300" y="1155"/>
                        <a:pt x="332" y="1122"/>
                        <a:pt x="332" y="1083"/>
                      </a:cubicBezTo>
                      <a:cubicBezTo>
                        <a:pt x="332" y="640"/>
                        <a:pt x="332" y="640"/>
                        <a:pt x="332" y="640"/>
                      </a:cubicBezTo>
                      <a:cubicBezTo>
                        <a:pt x="349" y="640"/>
                        <a:pt x="349" y="640"/>
                        <a:pt x="349" y="640"/>
                      </a:cubicBezTo>
                      <a:cubicBezTo>
                        <a:pt x="349" y="1083"/>
                        <a:pt x="349" y="1083"/>
                        <a:pt x="349" y="1083"/>
                      </a:cubicBezTo>
                      <a:cubicBezTo>
                        <a:pt x="349" y="1123"/>
                        <a:pt x="382" y="1155"/>
                        <a:pt x="422" y="1155"/>
                      </a:cubicBezTo>
                      <a:cubicBezTo>
                        <a:pt x="462" y="1155"/>
                        <a:pt x="494" y="1122"/>
                        <a:pt x="494" y="1083"/>
                      </a:cubicBezTo>
                      <a:cubicBezTo>
                        <a:pt x="493" y="189"/>
                        <a:pt x="493" y="189"/>
                        <a:pt x="493" y="189"/>
                      </a:cubicBezTo>
                      <a:cubicBezTo>
                        <a:pt x="538" y="470"/>
                        <a:pt x="538" y="470"/>
                        <a:pt x="538" y="470"/>
                      </a:cubicBezTo>
                      <a:cubicBezTo>
                        <a:pt x="545" y="504"/>
                        <a:pt x="574" y="529"/>
                        <a:pt x="609" y="529"/>
                      </a:cubicBezTo>
                      <a:cubicBezTo>
                        <a:pt x="649" y="529"/>
                        <a:pt x="682" y="496"/>
                        <a:pt x="682" y="457"/>
                      </a:cubicBezTo>
                      <a:cubicBezTo>
                        <a:pt x="682" y="453"/>
                        <a:pt x="681" y="450"/>
                        <a:pt x="681" y="4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FE57626A-0BD7-46EA-9E92-04341E5A21C3}"/>
                    </a:ext>
                  </a:extLst>
                </p:cNvPr>
                <p:cNvSpPr/>
                <p:nvPr/>
              </p:nvSpPr>
              <p:spPr bwMode="auto">
                <a:xfrm>
                  <a:off x="6177243" y="1112279"/>
                  <a:ext cx="1668463" cy="996950"/>
                </a:xfrm>
                <a:custGeom>
                  <a:avLst/>
                  <a:gdLst>
                    <a:gd name="T0" fmla="*/ 436 w 692"/>
                    <a:gd name="T1" fmla="*/ 65 h 413"/>
                    <a:gd name="T2" fmla="*/ 676 w 692"/>
                    <a:gd name="T3" fmla="*/ 169 h 413"/>
                    <a:gd name="T4" fmla="*/ 517 w 692"/>
                    <a:gd name="T5" fmla="*/ 347 h 413"/>
                    <a:gd name="T6" fmla="*/ 284 w 692"/>
                    <a:gd name="T7" fmla="*/ 346 h 413"/>
                    <a:gd name="T8" fmla="*/ 90 w 692"/>
                    <a:gd name="T9" fmla="*/ 404 h 413"/>
                    <a:gd name="T10" fmla="*/ 12 w 692"/>
                    <a:gd name="T11" fmla="*/ 369 h 413"/>
                    <a:gd name="T12" fmla="*/ 47 w 692"/>
                    <a:gd name="T13" fmla="*/ 291 h 413"/>
                    <a:gd name="T14" fmla="*/ 329 w 692"/>
                    <a:gd name="T15" fmla="*/ 206 h 413"/>
                    <a:gd name="T16" fmla="*/ 436 w 692"/>
                    <a:gd name="T17" fmla="*/ 65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2" h="413">
                      <a:moveTo>
                        <a:pt x="436" y="65"/>
                      </a:moveTo>
                      <a:cubicBezTo>
                        <a:pt x="521" y="0"/>
                        <a:pt x="660" y="94"/>
                        <a:pt x="676" y="169"/>
                      </a:cubicBezTo>
                      <a:cubicBezTo>
                        <a:pt x="692" y="245"/>
                        <a:pt x="625" y="342"/>
                        <a:pt x="517" y="347"/>
                      </a:cubicBezTo>
                      <a:cubicBezTo>
                        <a:pt x="395" y="352"/>
                        <a:pt x="412" y="307"/>
                        <a:pt x="284" y="346"/>
                      </a:cubicBezTo>
                      <a:cubicBezTo>
                        <a:pt x="90" y="404"/>
                        <a:pt x="90" y="404"/>
                        <a:pt x="90" y="404"/>
                      </a:cubicBezTo>
                      <a:cubicBezTo>
                        <a:pt x="58" y="413"/>
                        <a:pt x="24" y="400"/>
                        <a:pt x="12" y="369"/>
                      </a:cubicBezTo>
                      <a:cubicBezTo>
                        <a:pt x="0" y="337"/>
                        <a:pt x="16" y="302"/>
                        <a:pt x="47" y="291"/>
                      </a:cubicBezTo>
                      <a:cubicBezTo>
                        <a:pt x="329" y="206"/>
                        <a:pt x="329" y="206"/>
                        <a:pt x="329" y="206"/>
                      </a:cubicBezTo>
                      <a:cubicBezTo>
                        <a:pt x="346" y="161"/>
                        <a:pt x="382" y="106"/>
                        <a:pt x="436" y="65"/>
                      </a:cubicBezTo>
                      <a:close/>
                    </a:path>
                  </a:pathLst>
                </a:custGeom>
                <a:solidFill>
                  <a:srgbClr val="FFD7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B2D06701-48B8-4423-B4AA-42FF7A319CA7}"/>
                    </a:ext>
                  </a:extLst>
                </p:cNvPr>
                <p:cNvSpPr/>
                <p:nvPr/>
              </p:nvSpPr>
              <p:spPr bwMode="auto">
                <a:xfrm>
                  <a:off x="7667905" y="1093229"/>
                  <a:ext cx="268288" cy="815975"/>
                </a:xfrm>
                <a:custGeom>
                  <a:avLst/>
                  <a:gdLst>
                    <a:gd name="T0" fmla="*/ 0 w 169"/>
                    <a:gd name="T1" fmla="*/ 5 h 514"/>
                    <a:gd name="T2" fmla="*/ 12 w 169"/>
                    <a:gd name="T3" fmla="*/ 514 h 514"/>
                    <a:gd name="T4" fmla="*/ 169 w 169"/>
                    <a:gd name="T5" fmla="*/ 509 h 514"/>
                    <a:gd name="T6" fmla="*/ 158 w 169"/>
                    <a:gd name="T7" fmla="*/ 0 h 514"/>
                    <a:gd name="T8" fmla="*/ 0 w 169"/>
                    <a:gd name="T9" fmla="*/ 5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9" h="514">
                      <a:moveTo>
                        <a:pt x="0" y="5"/>
                      </a:moveTo>
                      <a:lnTo>
                        <a:pt x="12" y="514"/>
                      </a:lnTo>
                      <a:lnTo>
                        <a:pt x="169" y="509"/>
                      </a:lnTo>
                      <a:lnTo>
                        <a:pt x="158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EF6C79F-284E-48DB-ABCC-8C48101451B1}"/>
                </a:ext>
              </a:extLst>
            </p:cNvPr>
            <p:cNvGrpSpPr/>
            <p:nvPr/>
          </p:nvGrpSpPr>
          <p:grpSpPr>
            <a:xfrm>
              <a:off x="673100" y="1420756"/>
              <a:ext cx="4072350" cy="709173"/>
              <a:chOff x="6525364" y="1420756"/>
              <a:chExt cx="4072350" cy="709173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0DCEE7F-9ABA-4C5F-9798-1B6BC8DD9085}"/>
                  </a:ext>
                </a:extLst>
              </p:cNvPr>
              <p:cNvSpPr/>
              <p:nvPr/>
            </p:nvSpPr>
            <p:spPr>
              <a:xfrm>
                <a:off x="6525364" y="142075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0F2FA9-E5D7-4AA2-8D62-07DDE3141BB8}"/>
                  </a:ext>
                </a:extLst>
              </p:cNvPr>
              <p:cNvSpPr txBox="1"/>
              <p:nvPr/>
            </p:nvSpPr>
            <p:spPr bwMode="auto">
              <a:xfrm>
                <a:off x="6751774" y="1570975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 </a:t>
                </a:r>
                <a:r>
                  <a:rPr lang="zh-CN" altLang="en-US" sz="1800" b="1" dirty="0"/>
                  <a:t>设备间分布式组网</a:t>
                </a:r>
                <a:endParaRPr lang="en-US" altLang="zh-CN" sz="1800" b="1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6E364FE-8CB4-488C-973C-D1D1859B5FD3}"/>
                </a:ext>
              </a:extLst>
            </p:cNvPr>
            <p:cNvGrpSpPr/>
            <p:nvPr/>
          </p:nvGrpSpPr>
          <p:grpSpPr>
            <a:xfrm>
              <a:off x="673100" y="2666071"/>
              <a:ext cx="4143310" cy="709173"/>
              <a:chOff x="6525364" y="2666071"/>
              <a:chExt cx="4143310" cy="709173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B6EBFB1-EF11-4A82-AD4D-BC2F2227A4C0}"/>
                  </a:ext>
                </a:extLst>
              </p:cNvPr>
              <p:cNvSpPr/>
              <p:nvPr/>
            </p:nvSpPr>
            <p:spPr>
              <a:xfrm>
                <a:off x="6525364" y="2666071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BB16ADD-8ACE-4CA8-916A-4177475A3170}"/>
                  </a:ext>
                </a:extLst>
              </p:cNvPr>
              <p:cNvSpPr txBox="1"/>
              <p:nvPr/>
            </p:nvSpPr>
            <p:spPr bwMode="auto">
              <a:xfrm>
                <a:off x="6822734" y="2827284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</a:t>
                </a:r>
                <a:r>
                  <a:rPr lang="zh-CN" altLang="en-US" sz="1800" b="1" dirty="0"/>
                  <a:t>蓝牙距离判断</a:t>
                </a:r>
                <a:endParaRPr lang="en-US" altLang="zh-CN" sz="1800" b="1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EDCD2E6-F1DD-41E6-B96C-86FCCFB2B3D9}"/>
                </a:ext>
              </a:extLst>
            </p:cNvPr>
            <p:cNvGrpSpPr/>
            <p:nvPr/>
          </p:nvGrpSpPr>
          <p:grpSpPr>
            <a:xfrm>
              <a:off x="673100" y="3883736"/>
              <a:ext cx="4189027" cy="709173"/>
              <a:chOff x="6525364" y="3883736"/>
              <a:chExt cx="4189027" cy="709173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CB13F0C-3E79-4D7B-B801-28AF7768A7AC}"/>
                  </a:ext>
                </a:extLst>
              </p:cNvPr>
              <p:cNvSpPr/>
              <p:nvPr/>
            </p:nvSpPr>
            <p:spPr>
              <a:xfrm>
                <a:off x="6525364" y="3883736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A50568-FC68-40BD-8065-CB13CA0A6568}"/>
                  </a:ext>
                </a:extLst>
              </p:cNvPr>
              <p:cNvSpPr txBox="1"/>
              <p:nvPr/>
            </p:nvSpPr>
            <p:spPr bwMode="auto">
              <a:xfrm>
                <a:off x="6868451" y="4035536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</a:t>
                </a:r>
                <a:r>
                  <a:rPr lang="zh-CN" altLang="en-US" sz="1800" b="1" dirty="0"/>
                  <a:t>数据同步</a:t>
                </a:r>
                <a:endParaRPr lang="en-US" altLang="zh-CN" sz="1800" b="1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9C4A738-67A6-4CB5-AC9B-ADABE6241D20}"/>
                </a:ext>
              </a:extLst>
            </p:cNvPr>
            <p:cNvGrpSpPr/>
            <p:nvPr/>
          </p:nvGrpSpPr>
          <p:grpSpPr>
            <a:xfrm>
              <a:off x="673100" y="5100255"/>
              <a:ext cx="4106877" cy="709173"/>
              <a:chOff x="6525364" y="5100255"/>
              <a:chExt cx="4106877" cy="709173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1BA83D0-F6D6-494E-AD9D-B71FE8EB84D9}"/>
                  </a:ext>
                </a:extLst>
              </p:cNvPr>
              <p:cNvSpPr/>
              <p:nvPr/>
            </p:nvSpPr>
            <p:spPr>
              <a:xfrm>
                <a:off x="6525364" y="5100255"/>
                <a:ext cx="134784" cy="70917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949B4BE-B22C-48C7-B9C1-3CD6C424FDA4}"/>
                  </a:ext>
                </a:extLst>
              </p:cNvPr>
              <p:cNvSpPr txBox="1"/>
              <p:nvPr/>
            </p:nvSpPr>
            <p:spPr bwMode="auto">
              <a:xfrm>
                <a:off x="6786301" y="5220907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04.</a:t>
                </a:r>
                <a:r>
                  <a:rPr lang="zh-CN" altLang="en-US" sz="1800" b="1" dirty="0"/>
                  <a:t>界面可视化</a:t>
                </a:r>
                <a:endParaRPr lang="en-US" altLang="zh-CN" sz="18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E8E5D23-1FC1-497D-B1C6-9C62E6690D41}"/>
                </a:ext>
              </a:extLst>
            </p:cNvPr>
            <p:cNvCxnSpPr/>
            <p:nvPr/>
          </p:nvCxnSpPr>
          <p:spPr>
            <a:xfrm>
              <a:off x="1022480" y="239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F5BC81-79C0-42A7-88AF-8B5AA197415A}"/>
                </a:ext>
              </a:extLst>
            </p:cNvPr>
            <p:cNvCxnSpPr/>
            <p:nvPr/>
          </p:nvCxnSpPr>
          <p:spPr>
            <a:xfrm>
              <a:off x="1022480" y="3609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AA3334-E039-494B-892E-4B3BCA9F9850}"/>
                </a:ext>
              </a:extLst>
            </p:cNvPr>
            <p:cNvCxnSpPr/>
            <p:nvPr/>
          </p:nvCxnSpPr>
          <p:spPr>
            <a:xfrm>
              <a:off x="1022480" y="482400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968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380c3104-5e88-4c94-9f38-3515175784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598FB"/>
      </a:accent1>
      <a:accent2>
        <a:srgbClr val="234464"/>
      </a:accent2>
      <a:accent3>
        <a:srgbClr val="1066FC"/>
      </a:accent3>
      <a:accent4>
        <a:srgbClr val="475059"/>
      </a:accent4>
      <a:accent5>
        <a:srgbClr val="828E97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598FB"/>
    </a:accent1>
    <a:accent2>
      <a:srgbClr val="234464"/>
    </a:accent2>
    <a:accent3>
      <a:srgbClr val="1066FC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598FB"/>
    </a:accent1>
    <a:accent2>
      <a:srgbClr val="234464"/>
    </a:accent2>
    <a:accent3>
      <a:srgbClr val="1066FC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598FB"/>
    </a:accent1>
    <a:accent2>
      <a:srgbClr val="234464"/>
    </a:accent2>
    <a:accent3>
      <a:srgbClr val="1066FC"/>
    </a:accent3>
    <a:accent4>
      <a:srgbClr val="475059"/>
    </a:accent4>
    <a:accent5>
      <a:srgbClr val="828E97"/>
    </a:accent5>
    <a:accent6>
      <a:srgbClr val="525252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1443A8EF62DE444B1FF07917E22EF72" ma:contentTypeVersion="15" ma:contentTypeDescription="新建文档。" ma:contentTypeScope="" ma:versionID="ae25f038f952c8cf9b493a213b142a30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19c9d36c0415c8517c82c0e92590e8d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图像标记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8111BF-A1DE-4C8C-93FD-074ABA0EC8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7B32B-9B74-42ED-A0E0-9A60A07F5A44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3.xml><?xml version="1.0" encoding="utf-8"?>
<ds:datastoreItem xmlns:ds="http://schemas.openxmlformats.org/officeDocument/2006/customXml" ds:itemID="{58E25B44-2AC2-40A8-90FF-BB1C2355D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99</TotalTime>
  <Words>654</Words>
  <Application>Microsoft Office PowerPoint</Application>
  <PresentationFormat>宽屏</PresentationFormat>
  <Paragraphs>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主题5</vt:lpstr>
      <vt:lpstr>病床巡检终端项目介绍</vt:lpstr>
      <vt:lpstr>PowerPoint 演示文稿</vt:lpstr>
      <vt:lpstr>应用实际使用</vt:lpstr>
      <vt:lpstr>应用实际使用</vt:lpstr>
      <vt:lpstr>应用实际使用</vt:lpstr>
      <vt:lpstr>应用实际使用</vt:lpstr>
      <vt:lpstr>应用实际使用</vt:lpstr>
      <vt:lpstr>设计思路</vt:lpstr>
      <vt:lpstr>需求分析</vt:lpstr>
      <vt:lpstr>设计思路</vt:lpstr>
      <vt:lpstr>核心部件</vt:lpstr>
      <vt:lpstr>蓝牙模块</vt:lpstr>
      <vt:lpstr>性能</vt:lpstr>
      <vt:lpstr>距离刷新率</vt:lpstr>
      <vt:lpstr>延迟</vt:lpstr>
      <vt:lpstr>内存</vt:lpstr>
      <vt:lpstr>谢谢！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建 赵</cp:lastModifiedBy>
  <cp:revision>5</cp:revision>
  <cp:lastPrinted>2019-09-10T16:00:00Z</cp:lastPrinted>
  <dcterms:created xsi:type="dcterms:W3CDTF">2019-09-10T16:00:00Z</dcterms:created>
  <dcterms:modified xsi:type="dcterms:W3CDTF">2023-10-23T09:32:11Z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