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5FC4044-02C7-4284-9DFA-BB0F10A7650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2531556-EEE6-4D41-A994-F216BC82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artlang.org/stable/2.2.0/dart-async/Future-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DD20-705A-4C65-85E1-2A4E8D690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№2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6FB90-3400-4161-BA06-489B3FDD6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Dart:core,Mixins,dart:convert,dart:async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3285-714B-4F93-9C3B-BD141DE2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8716-D5D5-47C4-8409-1188E7EF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F4B4D-F35F-4383-B045-B0E1F0BE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323681"/>
            <a:ext cx="1128870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9D38-1409-4569-A0F0-7A625ACA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8B3-D9C0-4674-903B-B413C18A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Примесь</a:t>
            </a:r>
            <a:r>
              <a:rPr lang="ru-RU" dirty="0"/>
              <a:t> </a:t>
            </a:r>
            <a:r>
              <a:rPr lang="ru-RU" i="1" dirty="0"/>
              <a:t>(англ. </a:t>
            </a:r>
            <a:r>
              <a:rPr lang="ru-RU" i="1" dirty="0" err="1"/>
              <a:t>mix</a:t>
            </a:r>
            <a:r>
              <a:rPr lang="ru-RU" i="1" dirty="0"/>
              <a:t> </a:t>
            </a:r>
            <a:r>
              <a:rPr lang="ru-RU" i="1" dirty="0" err="1"/>
              <a:t>in</a:t>
            </a:r>
            <a:r>
              <a:rPr lang="ru-RU" i="1" dirty="0"/>
              <a:t>)</a:t>
            </a:r>
            <a:r>
              <a:rPr lang="ru-RU" dirty="0"/>
              <a:t> — элемент языка программирования (обычно класс или модуль), реализующий какое-либо четко выделенное поведение. Используется для уточнения поведения других классов, не предназначен для порождения самостоятельно используемых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5F90-5C4F-4D7A-BFF1-B367178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CF85-B79F-4F6E-ABA7-A220A46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7F8240-27B1-464D-A9DE-DB9CE839ADF7}"/>
              </a:ext>
            </a:extLst>
          </p:cNvPr>
          <p:cNvSpPr txBox="1">
            <a:spLocks/>
          </p:cNvSpPr>
          <p:nvPr/>
        </p:nvSpPr>
        <p:spPr>
          <a:xfrm>
            <a:off x="719137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26" name="Picture 2" descr="Картинки по запросу &quot;catdog&quot;">
            <a:extLst>
              <a:ext uri="{FF2B5EF4-FFF2-40B4-BE49-F238E27FC236}">
                <a16:creationId xmlns:a16="http://schemas.microsoft.com/office/drawing/2014/main" id="{924B3818-F27F-43F7-B511-ED11095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562100"/>
            <a:ext cx="74771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5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2217-7ECF-4A85-A89D-A33084E3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1742-9FEE-457A-99DA-724F068B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eadly Diamond of Death">
            <a:extLst>
              <a:ext uri="{FF2B5EF4-FFF2-40B4-BE49-F238E27FC236}">
                <a16:creationId xmlns:a16="http://schemas.microsoft.com/office/drawing/2014/main" id="{C495FF7B-E3E6-49EA-9838-934638D5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9" y="1328632"/>
            <a:ext cx="4391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90F2A1-D7CA-44C3-8DD5-A05293D86528}"/>
              </a:ext>
            </a:extLst>
          </p:cNvPr>
          <p:cNvSpPr txBox="1"/>
          <p:nvPr/>
        </p:nvSpPr>
        <p:spPr>
          <a:xfrm>
            <a:off x="6228271" y="1725283"/>
            <a:ext cx="5063705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abstract class Animal{</a:t>
            </a:r>
          </a:p>
          <a:p>
            <a:r>
              <a:rPr lang="en-US" sz="2000" dirty="0"/>
              <a:t>  void voice();</a:t>
            </a:r>
          </a:p>
          <a:p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class Dog{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/>
              <a:t>class Cat {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48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D3CD-2E35-48E8-A390-4E0D689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8C78-1653-45AA-8778-20AC5172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3D5F-FB79-4720-A6F2-A3B0930DAC22}"/>
              </a:ext>
            </a:extLst>
          </p:cNvPr>
          <p:cNvSpPr txBox="1"/>
          <p:nvPr/>
        </p:nvSpPr>
        <p:spPr>
          <a:xfrm>
            <a:off x="423929" y="1582340"/>
            <a:ext cx="5244861" cy="4093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mixin</a:t>
            </a:r>
            <a:r>
              <a:rPr lang="en-US" sz="2000" dirty="0"/>
              <a:t> </a:t>
            </a:r>
            <a:r>
              <a:rPr lang="en-US" sz="2000" dirty="0" err="1"/>
              <a:t>DogStyle</a:t>
            </a:r>
            <a:r>
              <a:rPr lang="en-US" sz="2000" dirty="0"/>
              <a:t>{</a:t>
            </a:r>
          </a:p>
          <a:p>
            <a:r>
              <a:rPr lang="en-US" sz="2000" dirty="0"/>
              <a:t>  void woof(){</a:t>
            </a:r>
          </a:p>
          <a:p>
            <a:r>
              <a:rPr lang="en-US" sz="2000" dirty="0"/>
              <a:t>    print("Woof");</a:t>
            </a:r>
          </a:p>
          <a:p>
            <a:r>
              <a:rPr lang="en-US" sz="2000" dirty="0"/>
              <a:t>  }</a:t>
            </a:r>
          </a:p>
          <a:p>
            <a:r>
              <a:rPr lang="en-US" sz="2000" dirty="0"/>
              <a:t>}</a:t>
            </a:r>
          </a:p>
          <a:p>
            <a:br>
              <a:rPr lang="en-US" sz="2000" dirty="0"/>
            </a:br>
            <a:r>
              <a:rPr lang="en-US" sz="2000" dirty="0" err="1"/>
              <a:t>mixin</a:t>
            </a:r>
            <a:r>
              <a:rPr lang="en-US" sz="2000" dirty="0"/>
              <a:t> </a:t>
            </a:r>
            <a:r>
              <a:rPr lang="en-US" sz="2000" dirty="0" err="1"/>
              <a:t>CatStyle</a:t>
            </a:r>
            <a:r>
              <a:rPr lang="en-US" sz="2000" dirty="0"/>
              <a:t>{</a:t>
            </a:r>
          </a:p>
          <a:p>
            <a:r>
              <a:rPr lang="en-US" sz="2000" dirty="0"/>
              <a:t>  void meow(){</a:t>
            </a:r>
          </a:p>
          <a:p>
            <a:r>
              <a:rPr lang="en-US" sz="2000" dirty="0"/>
              <a:t>    print("Meow");</a:t>
            </a:r>
          </a:p>
          <a:p>
            <a:r>
              <a:rPr lang="en-US" sz="2000" dirty="0"/>
              <a:t>  }</a:t>
            </a:r>
          </a:p>
          <a:p>
            <a:r>
              <a:rPr lang="en-US" sz="2000" dirty="0"/>
              <a:t>}</a:t>
            </a:r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2DC97-FC28-4A6C-90C2-E9252A32FDA8}"/>
              </a:ext>
            </a:extLst>
          </p:cNvPr>
          <p:cNvSpPr txBox="1"/>
          <p:nvPr/>
        </p:nvSpPr>
        <p:spPr>
          <a:xfrm>
            <a:off x="6043611" y="449157"/>
            <a:ext cx="5244861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 Dog extends Animal with </a:t>
            </a:r>
            <a:r>
              <a:rPr lang="en-US" dirty="0" err="1"/>
              <a:t>DogStyle</a:t>
            </a:r>
            <a:r>
              <a:rPr lang="en-US" dirty="0"/>
              <a:t>{</a:t>
            </a:r>
          </a:p>
          <a:p>
            <a:r>
              <a:rPr lang="en-US" dirty="0"/>
              <a:t>  void voice(){</a:t>
            </a:r>
          </a:p>
          <a:p>
            <a:r>
              <a:rPr lang="en-US" dirty="0"/>
              <a:t>    print("</a:t>
            </a:r>
            <a:r>
              <a:rPr lang="en-US" dirty="0" err="1"/>
              <a:t>I'am</a:t>
            </a:r>
            <a:r>
              <a:rPr lang="en-US" dirty="0"/>
              <a:t> a Dog");</a:t>
            </a:r>
          </a:p>
          <a:p>
            <a:r>
              <a:rPr lang="en-US" dirty="0"/>
              <a:t>    woof();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class Cat extends Animal with </a:t>
            </a:r>
            <a:r>
              <a:rPr lang="en-US" dirty="0" err="1"/>
              <a:t>CatStyle</a:t>
            </a:r>
            <a:r>
              <a:rPr lang="en-US" dirty="0"/>
              <a:t>{</a:t>
            </a:r>
          </a:p>
          <a:p>
            <a:r>
              <a:rPr lang="en-US" dirty="0"/>
              <a:t>  void voice(){</a:t>
            </a:r>
          </a:p>
          <a:p>
            <a:r>
              <a:rPr lang="en-US" dirty="0"/>
              <a:t>    print("</a:t>
            </a:r>
            <a:r>
              <a:rPr lang="en-US" dirty="0" err="1"/>
              <a:t>I'am</a:t>
            </a:r>
            <a:r>
              <a:rPr lang="en-US" dirty="0"/>
              <a:t> a Cat");</a:t>
            </a:r>
          </a:p>
          <a:p>
            <a:r>
              <a:rPr lang="en-US" dirty="0"/>
              <a:t>    meow();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class </a:t>
            </a:r>
            <a:r>
              <a:rPr lang="en-US" dirty="0" err="1"/>
              <a:t>CatDog</a:t>
            </a:r>
            <a:r>
              <a:rPr lang="en-US" dirty="0"/>
              <a:t> extends Animal with </a:t>
            </a:r>
            <a:r>
              <a:rPr lang="en-US" dirty="0" err="1"/>
              <a:t>CatStyle,DogStyle</a:t>
            </a:r>
            <a:r>
              <a:rPr lang="en-US" dirty="0"/>
              <a:t>{</a:t>
            </a:r>
          </a:p>
          <a:p>
            <a:r>
              <a:rPr lang="en-US" dirty="0"/>
              <a:t>  void voice(){</a:t>
            </a:r>
          </a:p>
          <a:p>
            <a:r>
              <a:rPr lang="en-US" dirty="0"/>
              <a:t>    print("</a:t>
            </a:r>
            <a:r>
              <a:rPr lang="en-US" dirty="0" err="1"/>
              <a:t>I'am</a:t>
            </a:r>
            <a:r>
              <a:rPr lang="en-US" dirty="0"/>
              <a:t> a </a:t>
            </a:r>
            <a:r>
              <a:rPr lang="en-US" dirty="0" err="1"/>
              <a:t>CatDog</a:t>
            </a:r>
            <a:r>
              <a:rPr lang="en-US" dirty="0"/>
              <a:t>");</a:t>
            </a:r>
          </a:p>
          <a:p>
            <a:r>
              <a:rPr lang="en-US" dirty="0"/>
              <a:t>    woof();</a:t>
            </a:r>
          </a:p>
          <a:p>
            <a:r>
              <a:rPr lang="en-US" dirty="0"/>
              <a:t>    meow();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9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710-9DB6-4019-B802-5083C95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F36E-D9FC-4E51-BB3E-8B1E5B11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D2C95-1583-4A0D-81FD-D2349E0E33A1}"/>
              </a:ext>
            </a:extLst>
          </p:cNvPr>
          <p:cNvSpPr txBox="1"/>
          <p:nvPr/>
        </p:nvSpPr>
        <p:spPr>
          <a:xfrm>
            <a:off x="3088446" y="845390"/>
            <a:ext cx="5910330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void main() {</a:t>
            </a:r>
          </a:p>
          <a:p>
            <a:r>
              <a:rPr lang="en-US" sz="2000" dirty="0"/>
              <a:t>    Cat().voice();</a:t>
            </a:r>
          </a:p>
          <a:p>
            <a:r>
              <a:rPr lang="en-US" sz="2000" dirty="0"/>
              <a:t>    Cat().meow();</a:t>
            </a:r>
          </a:p>
          <a:p>
            <a:r>
              <a:rPr lang="en-US" sz="2000" dirty="0"/>
              <a:t>    Dog().voice();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CatDog</a:t>
            </a:r>
            <a:r>
              <a:rPr lang="en-US" sz="2000" dirty="0"/>
              <a:t>().voice();</a:t>
            </a:r>
          </a:p>
          <a:p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4F56E-C9D4-40E4-8BFB-F10B58BA029A}"/>
              </a:ext>
            </a:extLst>
          </p:cNvPr>
          <p:cNvSpPr txBox="1"/>
          <p:nvPr/>
        </p:nvSpPr>
        <p:spPr>
          <a:xfrm>
            <a:off x="3188897" y="3894772"/>
            <a:ext cx="5814206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2000" dirty="0" err="1"/>
              <a:t>I'am</a:t>
            </a:r>
            <a:r>
              <a:rPr lang="en-US" sz="2000" dirty="0"/>
              <a:t> a Cat</a:t>
            </a:r>
          </a:p>
          <a:p>
            <a:pPr lvl="1"/>
            <a:r>
              <a:rPr lang="en-US" sz="2000" dirty="0"/>
              <a:t>Meow</a:t>
            </a:r>
          </a:p>
          <a:p>
            <a:pPr lvl="1"/>
            <a:r>
              <a:rPr lang="en-US" sz="2000" dirty="0"/>
              <a:t>Meow</a:t>
            </a:r>
          </a:p>
          <a:p>
            <a:pPr lvl="1"/>
            <a:r>
              <a:rPr lang="en-US" sz="2000" dirty="0" err="1"/>
              <a:t>I'am</a:t>
            </a:r>
            <a:r>
              <a:rPr lang="en-US" sz="2000" dirty="0"/>
              <a:t> a Dog</a:t>
            </a:r>
          </a:p>
          <a:p>
            <a:pPr lvl="1"/>
            <a:r>
              <a:rPr lang="en-US" sz="2000" dirty="0"/>
              <a:t>Woof</a:t>
            </a:r>
          </a:p>
          <a:p>
            <a:pPr lvl="1"/>
            <a:r>
              <a:rPr lang="en-US" sz="2000" dirty="0" err="1"/>
              <a:t>I'am</a:t>
            </a:r>
            <a:r>
              <a:rPr lang="en-US" sz="2000" dirty="0"/>
              <a:t> a </a:t>
            </a:r>
            <a:r>
              <a:rPr lang="en-US" sz="2000" dirty="0" err="1"/>
              <a:t>CatDog</a:t>
            </a:r>
            <a:endParaRPr lang="en-US" sz="2000" dirty="0"/>
          </a:p>
          <a:p>
            <a:pPr lvl="1"/>
            <a:r>
              <a:rPr lang="en-US" sz="2000" dirty="0"/>
              <a:t>Woof</a:t>
            </a:r>
          </a:p>
          <a:p>
            <a:pPr lvl="1"/>
            <a:r>
              <a:rPr lang="en-US" sz="2000" dirty="0"/>
              <a:t>Meow</a:t>
            </a:r>
          </a:p>
        </p:txBody>
      </p:sp>
    </p:spTree>
    <p:extLst>
      <p:ext uri="{BB962C8B-B14F-4D97-AF65-F5344CB8AC3E}">
        <p14:creationId xmlns:p14="http://schemas.microsoft.com/office/powerpoint/2010/main" val="3288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5207-BB40-4A27-B305-0A72016A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D5A2-124D-4786-BA6D-85B009B7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31438-59CC-4A01-BECD-11154253A8CE}"/>
              </a:ext>
            </a:extLst>
          </p:cNvPr>
          <p:cNvSpPr txBox="1"/>
          <p:nvPr/>
        </p:nvSpPr>
        <p:spPr>
          <a:xfrm>
            <a:off x="578790" y="499533"/>
            <a:ext cx="5910330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abstract class Soldier {</a:t>
            </a:r>
          </a:p>
          <a:p>
            <a:r>
              <a:rPr lang="en-US" dirty="0"/>
              <a:t>    void protect(){</a:t>
            </a:r>
          </a:p>
          <a:p>
            <a:r>
              <a:rPr lang="en-US" dirty="0"/>
              <a:t>      print("Protect");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mixin</a:t>
            </a:r>
            <a:r>
              <a:rPr lang="en-US" dirty="0"/>
              <a:t> </a:t>
            </a:r>
            <a:r>
              <a:rPr lang="en-US" dirty="0" err="1"/>
              <a:t>BattleCry</a:t>
            </a:r>
            <a:r>
              <a:rPr lang="en-US" dirty="0"/>
              <a:t> on Soldier{</a:t>
            </a:r>
          </a:p>
          <a:p>
            <a:r>
              <a:rPr lang="en-US" dirty="0"/>
              <a:t>  void cry(String </a:t>
            </a:r>
            <a:r>
              <a:rPr lang="en-US" dirty="0" err="1"/>
              <a:t>battlecry</a:t>
            </a:r>
            <a:r>
              <a:rPr lang="en-US" dirty="0"/>
              <a:t>){</a:t>
            </a:r>
          </a:p>
          <a:p>
            <a:r>
              <a:rPr lang="en-US" dirty="0"/>
              <a:t>    print("</a:t>
            </a:r>
            <a:r>
              <a:rPr lang="en-US" dirty="0" err="1"/>
              <a:t>Battlecry</a:t>
            </a:r>
            <a:r>
              <a:rPr lang="en-US" dirty="0"/>
              <a:t> $</a:t>
            </a:r>
            <a:r>
              <a:rPr lang="en-US" dirty="0" err="1"/>
              <a:t>battlecry</a:t>
            </a:r>
            <a:r>
              <a:rPr lang="en-US" dirty="0"/>
              <a:t>");</a:t>
            </a:r>
          </a:p>
          <a:p>
            <a:r>
              <a:rPr lang="en-US" dirty="0"/>
              <a:t>    protect();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class Tankman extends Soldier with </a:t>
            </a:r>
            <a:r>
              <a:rPr lang="en-US" dirty="0" err="1"/>
              <a:t>BattleCry</a:t>
            </a:r>
            <a:r>
              <a:rPr lang="en-US" dirty="0"/>
              <a:t>{}</a:t>
            </a:r>
          </a:p>
          <a:p>
            <a:br>
              <a:rPr lang="en-US" dirty="0"/>
            </a:br>
            <a:r>
              <a:rPr lang="en-US" dirty="0"/>
              <a:t>void main() {</a:t>
            </a:r>
          </a:p>
          <a:p>
            <a:r>
              <a:rPr lang="en-US" dirty="0"/>
              <a:t>    Tankman().cry("Tank");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7FCB9-94CF-437D-9CC9-632603B5B6A4}"/>
              </a:ext>
            </a:extLst>
          </p:cNvPr>
          <p:cNvSpPr txBox="1"/>
          <p:nvPr/>
        </p:nvSpPr>
        <p:spPr>
          <a:xfrm>
            <a:off x="7399409" y="2588508"/>
            <a:ext cx="349575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dirty="0" err="1"/>
              <a:t>Battlecry</a:t>
            </a:r>
            <a:r>
              <a:rPr lang="en-US" dirty="0"/>
              <a:t> Tank </a:t>
            </a:r>
            <a:endParaRPr lang="en-US" u="sng" dirty="0"/>
          </a:p>
          <a:p>
            <a:pPr latinLnBrk="1"/>
            <a:r>
              <a:rPr lang="en-US" dirty="0"/>
              <a:t>Protect</a:t>
            </a:r>
          </a:p>
        </p:txBody>
      </p:sp>
    </p:spTree>
    <p:extLst>
      <p:ext uri="{BB962C8B-B14F-4D97-AF65-F5344CB8AC3E}">
        <p14:creationId xmlns:p14="http://schemas.microsoft.com/office/powerpoint/2010/main" val="13112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02BB-5F10-44BB-8414-8F1E0E1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C674-2062-4805-ADDF-5B6687F9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Миксины</a:t>
            </a:r>
            <a:r>
              <a:rPr lang="ru-RU" dirty="0"/>
              <a:t> очень полезны, когда мы хотим разделить поведение между несколькими классами, которые не разделяют одну и ту же иерархию классов, или когда нет смысла реализовывать такое поведение в суперклассе.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8C-A593-4F1C-90F6-3C59536D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Dart:async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2078-30D2-4653-B468-EBD255F5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85065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D7D4-CCFD-4DDE-BEEF-3B18529E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future?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373D57-C663-4DEE-878E-FFE5811A89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4" y="1981641"/>
            <a:ext cx="10042144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832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экземпляр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класса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2298"/>
                </a:solidFill>
                <a:effectLst/>
                <a:latin typeface="-apple-system"/>
                <a:hlinkClick r:id="rId2"/>
              </a:rPr>
              <a:t>Future&lt;Т&gt;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который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представляет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собой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асинхронную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операцию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возвращающую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результат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типа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Если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результат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операции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используются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то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тип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указывают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Future&lt;void&gt;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При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вызове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функции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возвращающей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происходит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две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вещи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Функция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встает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в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очередь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выполнение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и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возвращает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незавершенный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объект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Позже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когда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операция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завершена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завершается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со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значением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или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ошибкой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написания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кода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зависящего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от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, у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вас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есть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два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варианта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Использовать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—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await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Использовать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</a:rPr>
              <a:t> 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1BEC-B677-4C73-A009-F15770A6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730AD-5374-4864-908D-7EBA4CD4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499533"/>
            <a:ext cx="10661662" cy="47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1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C57E-1699-4269-849B-A1B6EDE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0"/>
            <a:ext cx="10772775" cy="1658198"/>
          </a:xfrm>
        </p:spPr>
        <p:txBody>
          <a:bodyPr/>
          <a:lstStyle/>
          <a:p>
            <a:r>
              <a:rPr lang="en-US" dirty="0"/>
              <a:t>Async, await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3C68A-5276-4CAE-B47B-6010B6DE1AF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7225" y="1109663"/>
            <a:ext cx="10753725" cy="31451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someFunction</a:t>
            </a:r>
            <a:r>
              <a:rPr lang="en-US" dirty="0"/>
              <a:t>() async {</a:t>
            </a:r>
          </a:p>
          <a:p>
            <a:pPr lvl="1"/>
            <a:r>
              <a:rPr lang="en-US" dirty="0"/>
              <a:t> var </a:t>
            </a:r>
            <a:r>
              <a:rPr lang="en-US" dirty="0" err="1"/>
              <a:t>someVar</a:t>
            </a:r>
            <a:r>
              <a:rPr lang="en-US" dirty="0"/>
              <a:t> = await </a:t>
            </a:r>
            <a:r>
              <a:rPr lang="en-US" dirty="0" err="1"/>
              <a:t>functionXXL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if (</a:t>
            </a:r>
            <a:r>
              <a:rPr lang="en-US" dirty="0" err="1"/>
              <a:t>someVar</a:t>
            </a:r>
            <a:r>
              <a:rPr lang="en-US" dirty="0"/>
              <a:t> == </a:t>
            </a:r>
            <a:r>
              <a:rPr lang="en-US" dirty="0" err="1"/>
              <a:t>someParam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// </a:t>
            </a:r>
            <a:r>
              <a:rPr lang="ru-RU" i="1" dirty="0"/>
              <a:t>Делаем что-то.</a:t>
            </a:r>
            <a:endParaRPr lang="en-US" i="1" dirty="0"/>
          </a:p>
          <a:p>
            <a:pPr lvl="1"/>
            <a:r>
              <a:rPr lang="ru-RU" dirty="0"/>
              <a:t> } </a:t>
            </a:r>
            <a:r>
              <a:rPr lang="en-US" dirty="0"/>
              <a:t>else { </a:t>
            </a:r>
          </a:p>
          <a:p>
            <a:pPr lvl="2"/>
            <a:r>
              <a:rPr lang="en-US" i="1" dirty="0"/>
              <a:t>// </a:t>
            </a:r>
            <a:r>
              <a:rPr lang="ru-RU" i="1" dirty="0"/>
              <a:t>Делаем что-то.</a:t>
            </a:r>
            <a:endParaRPr lang="en-US" i="1" dirty="0"/>
          </a:p>
          <a:p>
            <a:pPr lvl="1"/>
            <a:r>
              <a:rPr lang="ru-RU" dirty="0"/>
              <a:t> }</a:t>
            </a:r>
            <a:endParaRPr lang="en-US" dirty="0"/>
          </a:p>
          <a:p>
            <a:pPr marL="4572" lvl="1" indent="0">
              <a:buNone/>
            </a:pPr>
            <a:r>
              <a:rPr lang="ru-RU" dirty="0"/>
              <a:t> 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36B7A-DBC9-46A6-B04D-83DDF388C391}"/>
              </a:ext>
            </a:extLst>
          </p:cNvPr>
          <p:cNvSpPr/>
          <p:nvPr/>
        </p:nvSpPr>
        <p:spPr>
          <a:xfrm>
            <a:off x="742949" y="4487319"/>
            <a:ext cx="10582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1.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await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работает только внутри тела функции, которое предварено ключевым словом </a:t>
            </a:r>
            <a:r>
              <a:rPr lang="ru-RU" b="1" dirty="0" err="1">
                <a:solidFill>
                  <a:srgbClr val="222222"/>
                </a:solidFill>
                <a:latin typeface="-apple-system"/>
              </a:rPr>
              <a:t>async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</a:t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2.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await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конструкции выполняются в том же логическом порядке, как они написаны. Т.е. пока не выполнился один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await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управление не передается следующему.</a:t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3.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async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функции всегда возвращают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Future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Если мы не хотим, чтобы наша функция возвращала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Future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можно использовать различные решения для этого, например, мы можем вызвать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async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функцию из другой (не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async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)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8977-1F8E-48B4-8657-7479B31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— then()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F6D7729-70D5-44B6-961E-8B9B4DA9AE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6275" y="2011363"/>
            <a:ext cx="10753725" cy="1815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HttpRequest.getString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).then((String result) { </a:t>
            </a:r>
          </a:p>
          <a:p>
            <a:pPr lvl="1"/>
            <a:r>
              <a:rPr lang="en-US" dirty="0"/>
              <a:t>print(result);</a:t>
            </a:r>
          </a:p>
          <a:p>
            <a:pPr marL="0" lvl="2" indent="0">
              <a:buNone/>
            </a:pPr>
            <a:r>
              <a:rPr lang="en-US" dirty="0"/>
              <a:t>}).</a:t>
            </a:r>
            <a:r>
              <a:rPr lang="en-US" dirty="0" err="1"/>
              <a:t>catchError</a:t>
            </a:r>
            <a:r>
              <a:rPr lang="en-US" dirty="0"/>
              <a:t>((e) {</a:t>
            </a:r>
          </a:p>
          <a:p>
            <a:pPr marL="0" lvl="2" indent="0">
              <a:buNone/>
            </a:pPr>
            <a:r>
              <a:rPr lang="en-US" dirty="0"/>
              <a:t>	 </a:t>
            </a:r>
            <a:r>
              <a:rPr lang="en-US" i="1" dirty="0"/>
              <a:t>// </a:t>
            </a:r>
            <a:r>
              <a:rPr lang="ru-RU" i="1" dirty="0"/>
              <a:t>Обрабатываем или игнорируем ошибку.</a:t>
            </a:r>
            <a:r>
              <a:rPr lang="ru-RU" dirty="0"/>
              <a:t> </a:t>
            </a:r>
            <a:endParaRPr lang="en-US" dirty="0"/>
          </a:p>
          <a:p>
            <a:pPr marL="0" lvl="2" indent="0">
              <a:buNone/>
            </a:pPr>
            <a:r>
              <a:rPr lang="ru-RU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61C7-D592-4759-B14F-446870BE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Future.wait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8F5A-43FE-4D69-B0BA-E84AB1A3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8531ABA-03B3-4E3E-9ED0-F9F06C6B4CAB}"/>
              </a:ext>
            </a:extLst>
          </p:cNvPr>
          <p:cNvSpPr txBox="1">
            <a:spLocks/>
          </p:cNvSpPr>
          <p:nvPr/>
        </p:nvSpPr>
        <p:spPr>
          <a:xfrm>
            <a:off x="676275" y="2011363"/>
            <a:ext cx="10753725" cy="3023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func1 = doSmth1();</a:t>
            </a:r>
          </a:p>
          <a:p>
            <a:r>
              <a:rPr lang="en-US" dirty="0"/>
              <a:t> Future func2 = doSmth2(); </a:t>
            </a:r>
          </a:p>
          <a:p>
            <a:r>
              <a:rPr lang="en-US" dirty="0"/>
              <a:t>Future func3 = doSmth3();</a:t>
            </a:r>
          </a:p>
          <a:p>
            <a:r>
              <a:rPr lang="en-US" dirty="0"/>
              <a:t> </a:t>
            </a:r>
            <a:r>
              <a:rPr lang="en-US" dirty="0" err="1"/>
              <a:t>Future.wait</a:t>
            </a:r>
            <a:r>
              <a:rPr lang="en-US" dirty="0"/>
              <a:t>([func1, func2, func3])</a:t>
            </a:r>
          </a:p>
          <a:p>
            <a:pPr lvl="1"/>
            <a:r>
              <a:rPr lang="en-US" dirty="0"/>
              <a:t> .then((List values) {</a:t>
            </a:r>
          </a:p>
          <a:p>
            <a:pPr lvl="1"/>
            <a:r>
              <a:rPr lang="en-US" dirty="0"/>
              <a:t> print('</a:t>
            </a:r>
            <a:r>
              <a:rPr lang="ru-RU" dirty="0"/>
              <a:t>Отработали!’); </a:t>
            </a:r>
            <a:endParaRPr lang="en-US" dirty="0"/>
          </a:p>
          <a:p>
            <a:pPr marL="4572" lvl="1" indent="0">
              <a:buNone/>
            </a:pPr>
            <a:r>
              <a:rPr lang="ru-RU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AB5F-B27C-403B-B1BC-6AC4E070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FC08-9A70-4740-A337-066B26F4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5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CBEA-EC28-47F0-9816-C64F684B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1AC2-2E49-4F6C-884F-AC0FEB38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E9AB9-D5F4-443D-BE2E-4F788E47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328632"/>
            <a:ext cx="1136491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9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0FC-6B9A-4605-BF28-C8B1779B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4E6F-0902-446F-A2AF-00976832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F5027-F66A-4EBD-A3A6-EE8B6B04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776182"/>
            <a:ext cx="113363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0B33-9902-44EB-B456-80E85B9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0719-1DC7-44B7-91C2-0C3A0F6D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DAD20-80C3-4B28-80E9-9851872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152207"/>
            <a:ext cx="1193649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E8AF-87C1-4633-9ADF-4FA6A888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193E-616A-4E7F-B9B9-004AAAD0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42021-2CEC-4F03-AB14-CA3DC560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0"/>
            <a:ext cx="10950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6754-9001-4E31-BA8D-8B55B8EB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E30D-880D-40C9-98A1-1076FE6A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163BD-CAAE-46B7-84FC-570547F2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6" y="0"/>
            <a:ext cx="1086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78C-C2C9-42D3-AF88-92CEA6C2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048F-4B75-4739-88C5-49F5C557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A5BBA-EF80-4B77-BCE4-521056BB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90498"/>
            <a:ext cx="1160306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3C53-C1D0-4AC1-BC77-0A7D2C95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0B6E-9B80-412B-9F8F-71559E16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34402-18CC-489A-8A09-9595BD74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880707"/>
            <a:ext cx="1131727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13717"/>
      </p:ext>
    </p:extLst>
  </p:cSld>
  <p:clrMapOvr>
    <a:masterClrMapping/>
  </p:clrMapOvr>
</p:sld>
</file>

<file path=ppt/theme/theme1.xml><?xml version="1.0" encoding="utf-8"?>
<a:theme xmlns:a="http://schemas.openxmlformats.org/drawingml/2006/main" name="cmads">
  <a:themeElements>
    <a:clrScheme name="Custom 8">
      <a:dk1>
        <a:srgbClr val="162F33"/>
      </a:dk1>
      <a:lt1>
        <a:sysClr val="window" lastClr="FFFFFF"/>
      </a:lt1>
      <a:dk2>
        <a:srgbClr val="162F33"/>
      </a:dk2>
      <a:lt2>
        <a:srgbClr val="EAF0E0"/>
      </a:lt2>
      <a:accent1>
        <a:srgbClr val="1389FD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ads" id="{FDEA545D-A491-491F-BEAB-0269597A0DBD}" vid="{78E229D1-2372-46CD-90AB-A915F75147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cmads</Template>
  <TotalTime>583</TotalTime>
  <Words>210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 Light</vt:lpstr>
      <vt:lpstr>Menlo</vt:lpstr>
      <vt:lpstr>cmads</vt:lpstr>
      <vt:lpstr>Лекция №2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Когда использовать?</vt:lpstr>
      <vt:lpstr>Dart:async</vt:lpstr>
      <vt:lpstr>Что такое future?</vt:lpstr>
      <vt:lpstr>Async, await</vt:lpstr>
      <vt:lpstr>Future — then()</vt:lpstr>
      <vt:lpstr>Future.wait()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№2</dc:title>
  <dc:creator>Nicto Reench</dc:creator>
  <cp:lastModifiedBy>Nicto Reench</cp:lastModifiedBy>
  <cp:revision>13</cp:revision>
  <dcterms:created xsi:type="dcterms:W3CDTF">2020-02-16T21:14:29Z</dcterms:created>
  <dcterms:modified xsi:type="dcterms:W3CDTF">2020-02-17T06:58:14Z</dcterms:modified>
</cp:coreProperties>
</file>