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9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9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1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3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4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7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00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20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94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0511A93-31CF-43DC-B482-E5E049A48D1C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CFC2E46-755C-4761-95F3-6B9517277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55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foundation/ValueChanged.html" TargetMode="External"/><Relationship Id="rId13" Type="http://schemas.openxmlformats.org/officeDocument/2006/relationships/hyperlink" Target="https://api.flutter.dev/flutter/widgets/PageView/PageView.builder.html" TargetMode="External"/><Relationship Id="rId3" Type="http://schemas.openxmlformats.org/officeDocument/2006/relationships/hyperlink" Target="https://api.flutter.dev/flutter/foundation/Key-class.html" TargetMode="External"/><Relationship Id="rId7" Type="http://schemas.openxmlformats.org/officeDocument/2006/relationships/hyperlink" Target="https://api.flutter.dev/flutter/widgets/ScrollPhysics-class.html" TargetMode="External"/><Relationship Id="rId12" Type="http://schemas.openxmlformats.org/officeDocument/2006/relationships/hyperlink" Target="https://api.flutter.dev/flutter/gestures/DragStartBehavior-class.html" TargetMode="External"/><Relationship Id="rId2" Type="http://schemas.openxmlformats.org/officeDocument/2006/relationships/hyperlink" Target="https://api.flutter.dev/flutter/widgets/PageView/PageView.html" TargetMode="External"/><Relationship Id="rId16" Type="http://schemas.openxmlformats.org/officeDocument/2006/relationships/hyperlink" Target="https://api.flutter.dev/flutter/widgets/SliverChildDelegate-cla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widgets/PageController-class.html" TargetMode="External"/><Relationship Id="rId11" Type="http://schemas.openxmlformats.org/officeDocument/2006/relationships/hyperlink" Target="https://api.flutter.dev/flutter/widgets/Widget-class.html" TargetMode="External"/><Relationship Id="rId5" Type="http://schemas.openxmlformats.org/officeDocument/2006/relationships/hyperlink" Target="https://api.flutter.dev/flutter/dart-core/bool-class.html" TargetMode="External"/><Relationship Id="rId15" Type="http://schemas.openxmlformats.org/officeDocument/2006/relationships/hyperlink" Target="https://api.flutter.dev/flutter/widgets/PageView/PageView.custom.html" TargetMode="External"/><Relationship Id="rId10" Type="http://schemas.openxmlformats.org/officeDocument/2006/relationships/hyperlink" Target="https://api.flutter.dev/flutter/dart-core/List-class.html" TargetMode="External"/><Relationship Id="rId4" Type="http://schemas.openxmlformats.org/officeDocument/2006/relationships/hyperlink" Target="https://api.flutter.dev/flutter/painting/Axis-class.html" TargetMode="External"/><Relationship Id="rId9" Type="http://schemas.openxmlformats.org/officeDocument/2006/relationships/hyperlink" Target="https://api.flutter.dev/flutter/dart-core/int-class.html" TargetMode="External"/><Relationship Id="rId14" Type="http://schemas.openxmlformats.org/officeDocument/2006/relationships/hyperlink" Target="https://api.flutter.dev/flutter/widgets/IndexedWidgetBuilder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23D44-8321-49E2-980A-C21C3C035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E67B2D-C763-4B1E-A73B-20E1B9567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2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014965-0FF0-440F-9179-88A84A49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38" y="1328632"/>
            <a:ext cx="8507012" cy="14861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D581F-C648-4B16-A496-B02688CF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Define the arguments</a:t>
            </a:r>
            <a:br>
              <a:rPr lang="en-US" dirty="0"/>
            </a:b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F91B4D4-360F-458D-8A93-CC5737CD9F9C}"/>
              </a:ext>
            </a:extLst>
          </p:cNvPr>
          <p:cNvSpPr txBox="1">
            <a:spLocks/>
          </p:cNvSpPr>
          <p:nvPr/>
        </p:nvSpPr>
        <p:spPr>
          <a:xfrm>
            <a:off x="709612" y="2756016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widget that extracts the arguments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9FAE9A-6946-4535-B87B-9C3F1888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59" y="4367464"/>
            <a:ext cx="856417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7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F784E-1CCC-446F-9D59-611F181C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57" y="0"/>
            <a:ext cx="10772775" cy="1658198"/>
          </a:xfrm>
        </p:spPr>
        <p:txBody>
          <a:bodyPr/>
          <a:lstStyle/>
          <a:p>
            <a:r>
              <a:rPr lang="en-US" dirty="0"/>
              <a:t>Register the widget in the routes table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1FD479D-AC5F-4C06-B4B6-CBB70AF8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56" y="1288451"/>
            <a:ext cx="11174393" cy="15470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B4E265-3766-4A5E-846B-E54E9B1F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79" y="3596767"/>
            <a:ext cx="7519990" cy="266938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FE1473D-1CBE-4A48-B492-519B3CB32C4C}"/>
              </a:ext>
            </a:extLst>
          </p:cNvPr>
          <p:cNvSpPr txBox="1">
            <a:spLocks/>
          </p:cNvSpPr>
          <p:nvPr/>
        </p:nvSpPr>
        <p:spPr>
          <a:xfrm>
            <a:off x="508279" y="2465731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Navigate to the widget</a:t>
            </a:r>
          </a:p>
        </p:txBody>
      </p:sp>
    </p:spTree>
    <p:extLst>
      <p:ext uri="{BB962C8B-B14F-4D97-AF65-F5344CB8AC3E}">
        <p14:creationId xmlns:p14="http://schemas.microsoft.com/office/powerpoint/2010/main" val="302234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F7FEC-0628-4904-A024-DDC20727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417962-5C79-40A7-8FFC-595BA9A11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527762"/>
            <a:ext cx="9736727" cy="32599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EF9B45-757C-4BB9-BBB3-419F8707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62" y="4344614"/>
            <a:ext cx="7043706" cy="10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4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10B1C-BC43-497D-A5D0-12988114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onGenerateRoute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2819B-EB1F-4915-871D-ED700985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A0565A-777E-4468-93DD-8979BF4C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5" y="2011680"/>
            <a:ext cx="8425399" cy="450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0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2F945-EBBE-445C-9E68-E9EB2639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PageViewer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A841C-1F9C-4315-9B9B-0EEF129C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scrollable list that works page by page.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88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9CD88-26AE-4CEB-A701-137707C0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ageView (Flutter Widget of the Week)">
            <a:hlinkClick r:id="" action="ppaction://media"/>
            <a:extLst>
              <a:ext uri="{FF2B5EF4-FFF2-40B4-BE49-F238E27FC236}">
                <a16:creationId xmlns:a16="http://schemas.microsoft.com/office/drawing/2014/main" id="{92FBF515-71E1-45BA-9173-6B8C896F769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5376" y="267649"/>
            <a:ext cx="11241248" cy="6322702"/>
          </a:xfrm>
        </p:spPr>
      </p:pic>
    </p:spTree>
    <p:extLst>
      <p:ext uri="{BB962C8B-B14F-4D97-AF65-F5344CB8AC3E}">
        <p14:creationId xmlns:p14="http://schemas.microsoft.com/office/powerpoint/2010/main" val="20126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A117E-5168-4B6C-B765-2E783328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EC9857-8AEE-4629-A870-32D194C7E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224" y="1845654"/>
            <a:ext cx="11535284" cy="4346011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Roboto"/>
              </a:rPr>
              <a:t>Constructors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175C2"/>
                </a:solidFill>
                <a:effectLst/>
                <a:latin typeface="Roboto"/>
                <a:hlinkClick r:id="rId2"/>
              </a:rPr>
              <a:t>PageView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({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3"/>
              </a:rPr>
              <a:t>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4"/>
              </a:rPr>
              <a:t>Axis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scrollDirection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Axis.horizontal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5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reverse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6"/>
              </a:rPr>
              <a:t>PageController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controller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7"/>
              </a:rPr>
              <a:t>ScrollPhysics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physics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5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pageSnapping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727272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8"/>
              </a:rPr>
              <a:t>ValueChanged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9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&gt;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onPageChanged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1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11"/>
              </a:rPr>
              <a:t>Widget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&gt;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children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const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[],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12"/>
              </a:rPr>
              <a:t>DragStartBehavior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dragStartBehavior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DragStartBehavior.start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})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Creates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a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scrollable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that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works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from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explicit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175C2"/>
                </a:solidFill>
                <a:effectLst/>
                <a:latin typeface="Roboto"/>
                <a:hlinkClick r:id="rId1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of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widgets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175C2"/>
                </a:solidFill>
                <a:effectLst/>
                <a:latin typeface="Roboto"/>
                <a:hlinkClick r:id="rId2"/>
              </a:rPr>
              <a:t>[...]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175C2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175C2"/>
                </a:solidFill>
                <a:effectLst/>
                <a:latin typeface="Roboto"/>
                <a:hlinkClick r:id="rId13"/>
              </a:rPr>
              <a:t>PageView.builder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({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3"/>
              </a:rPr>
              <a:t>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4"/>
              </a:rPr>
              <a:t>Axis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scrollDirection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Axis.horizontal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5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reverse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6"/>
              </a:rPr>
              <a:t>PageController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controller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7"/>
              </a:rPr>
              <a:t>ScrollPhysics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physics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5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pageSnapping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727272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8"/>
              </a:rPr>
              <a:t>ValueChanged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9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&gt;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onPageChanged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required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14"/>
              </a:rPr>
              <a:t>IndexedWidgetBuilder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itemBuilder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9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itemCount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12"/>
              </a:rPr>
              <a:t>DragStartBehavior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dragStartBehavior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DragStartBehavior.start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})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Creates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a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scrollable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that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works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using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widgets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that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are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created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demand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175C2"/>
                </a:solidFill>
                <a:effectLst/>
                <a:latin typeface="Roboto"/>
                <a:hlinkClick r:id="rId13"/>
              </a:rPr>
              <a:t>[...]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175C2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175C2"/>
                </a:solidFill>
                <a:effectLst/>
                <a:latin typeface="Roboto"/>
                <a:hlinkClick r:id="rId15"/>
              </a:rPr>
              <a:t>PageView.custom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({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3"/>
              </a:rPr>
              <a:t>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4"/>
              </a:rPr>
              <a:t>Axis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scrollDirection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Axis.horizontal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5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reverse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6"/>
              </a:rPr>
              <a:t>PageController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controller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7"/>
              </a:rPr>
              <a:t>ScrollPhysics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physics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5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pageSnapping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727272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8"/>
              </a:rPr>
              <a:t>ValueChanged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9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&gt;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onPageChanged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required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16"/>
              </a:rPr>
              <a:t>SliverChildDelegate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childrenDelegate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674A2"/>
                </a:solidFill>
                <a:effectLst/>
                <a:latin typeface="Roboto"/>
                <a:hlinkClick r:id="rId12"/>
              </a:rPr>
              <a:t>DragStartBehavior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dragStartBehavior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: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DragStartBehavior.start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272"/>
                </a:solidFill>
                <a:effectLst/>
                <a:latin typeface="Roboto"/>
              </a:rPr>
              <a:t>})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Creates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a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scrollable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that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works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with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a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custom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child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model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175C2"/>
                </a:solidFill>
                <a:effectLst/>
                <a:latin typeface="Roboto"/>
                <a:hlinkClick r:id="rId15"/>
              </a:rPr>
              <a:t>[...]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3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5C4E9-A4ED-4486-9B23-27E3F721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6E6714-549F-47BE-BC4F-23BD6658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19" y="619182"/>
            <a:ext cx="6629908" cy="5619636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A3FB3229-8155-4CF9-90AD-7F97A827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0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CA8E8-22A9-4386-950F-48A79DF0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B7FFE-8276-46AA-BC17-BFF6E457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7CC9EF-AEA0-44B1-8F53-7D34E1A4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588796"/>
            <a:ext cx="6444523" cy="56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EB69B-D9FE-471A-9F0E-CF7A1FB4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8E944-711F-4442-B088-D99B23C9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56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BCD95-721C-4EA0-A529-73CA9527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0C764-074C-4DB9-9E72-CB532819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9330C2-9343-45E5-8EB2-D6D4C54CDE7A}"/>
              </a:ext>
            </a:extLst>
          </p:cNvPr>
          <p:cNvSpPr/>
          <p:nvPr/>
        </p:nvSpPr>
        <p:spPr>
          <a:xfrm>
            <a:off x="1224792" y="499533"/>
            <a:ext cx="3212983" cy="61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Widget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CC408-2547-4F9D-909C-98928AA33DB0}"/>
              </a:ext>
            </a:extLst>
          </p:cNvPr>
          <p:cNvSpPr/>
          <p:nvPr/>
        </p:nvSpPr>
        <p:spPr>
          <a:xfrm>
            <a:off x="6247002" y="499534"/>
            <a:ext cx="3212984" cy="61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Widget</a:t>
            </a:r>
            <a:r>
              <a:rPr lang="en-US" dirty="0"/>
              <a:t> 2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B857A2B-00BB-4710-A7CF-5A9FF61092B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37775" y="3555029"/>
            <a:ext cx="1809227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4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E8637-44B7-4CDE-9F26-C8D950D3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class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1B67B-940E-4D06-BECE-3C8EEFC7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Navigator</a:t>
            </a:r>
            <a:r>
              <a:rPr lang="ru-RU" sz="2800" dirty="0"/>
              <a:t> — это еще один </a:t>
            </a:r>
            <a:r>
              <a:rPr lang="ru-RU" sz="2800" dirty="0" err="1"/>
              <a:t>Widget</a:t>
            </a:r>
            <a:r>
              <a:rPr lang="ru-RU" sz="2800" dirty="0"/>
              <a:t>, управляющий страницами приложения в формате стека. Полноэкранные страницы называются маршрутами при использовании в </a:t>
            </a:r>
            <a:r>
              <a:rPr lang="ru-RU" sz="2800" dirty="0" err="1"/>
              <a:t>Navigator</a:t>
            </a:r>
            <a:r>
              <a:rPr lang="ru-RU" sz="2800" dirty="0"/>
              <a:t>. </a:t>
            </a:r>
            <a:r>
              <a:rPr lang="ru-RU" sz="2800" dirty="0" err="1"/>
              <a:t>Navigator</a:t>
            </a:r>
            <a:r>
              <a:rPr lang="ru-RU" sz="2800" dirty="0"/>
              <a:t> работает как реализация обычного стека. </a:t>
            </a:r>
          </a:p>
        </p:txBody>
      </p:sp>
    </p:spTree>
    <p:extLst>
      <p:ext uri="{BB962C8B-B14F-4D97-AF65-F5344CB8AC3E}">
        <p14:creationId xmlns:p14="http://schemas.microsoft.com/office/powerpoint/2010/main" val="116404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D4469-49FF-4EE6-BE4F-7E8EA3FA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87027-5303-430F-A360-937858A2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Push</a:t>
            </a:r>
            <a:r>
              <a:rPr lang="ru-RU" sz="2800" dirty="0"/>
              <a:t>: Метод </a:t>
            </a:r>
            <a:r>
              <a:rPr lang="ru-RU" sz="2800" dirty="0" err="1"/>
              <a:t>push</a:t>
            </a:r>
            <a:r>
              <a:rPr lang="ru-RU" sz="2800" dirty="0"/>
              <a:t> используется для добавления еще одного маршрута на вершину текущего стека. Новая страница отображается поверх предыдущей.</a:t>
            </a:r>
          </a:p>
          <a:p>
            <a:r>
              <a:rPr lang="ru-RU" sz="2800" dirty="0" err="1"/>
              <a:t>Pop</a:t>
            </a:r>
            <a:r>
              <a:rPr lang="ru-RU" sz="2800" dirty="0"/>
              <a:t>: Поскольку </a:t>
            </a:r>
            <a:r>
              <a:rPr lang="ru-RU" sz="2800" dirty="0" err="1"/>
              <a:t>Navigator</a:t>
            </a:r>
            <a:r>
              <a:rPr lang="ru-RU" sz="2800" dirty="0"/>
              <a:t> работает как стек, он использует принцип LIFO (</a:t>
            </a:r>
            <a:r>
              <a:rPr lang="ru-RU" sz="2800" dirty="0" err="1"/>
              <a:t>Last-In</a:t>
            </a:r>
            <a:r>
              <a:rPr lang="ru-RU" sz="2800" dirty="0"/>
              <a:t>, </a:t>
            </a:r>
            <a:r>
              <a:rPr lang="ru-RU" sz="2800" dirty="0" err="1"/>
              <a:t>First-Out</a:t>
            </a:r>
            <a:r>
              <a:rPr lang="ru-RU" sz="2800" dirty="0"/>
              <a:t>). Метод </a:t>
            </a:r>
            <a:r>
              <a:rPr lang="ru-RU" sz="2800" dirty="0" err="1"/>
              <a:t>pop</a:t>
            </a:r>
            <a:r>
              <a:rPr lang="ru-RU" sz="2800" dirty="0"/>
              <a:t> удаляет верхний маршрут из стека, а пользователю отображается предыдущая страница.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5174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EF04E-E013-4540-998C-43C8A093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D15147E-E22F-4FB3-BC11-107CF5C94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669" y="227576"/>
            <a:ext cx="7496403" cy="64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D7E31-4155-40CB-8D5B-F38DD286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navigator routes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6C6731E-79F9-4E4B-88E4-86589609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911" y="1761892"/>
            <a:ext cx="8191077" cy="40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59643-F15F-437C-9D9F-917AF014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can return a value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0BED716-A399-4732-9105-9813F2AD3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43" y="1988192"/>
            <a:ext cx="9000604" cy="31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E4E9B-3999-42D6-B36B-E7D6D2A8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55392CD-B0D6-4BE2-A042-2D7A3D673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24" y="1709497"/>
            <a:ext cx="9577536" cy="48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7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7C38A-54E4-40D1-802C-A0838408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value 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123E16-2F69-4CCB-B5BB-3FA63EBDD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39" y="2386914"/>
            <a:ext cx="8462466" cy="174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8414"/>
      </p:ext>
    </p:extLst>
  </p:cSld>
  <p:clrMapOvr>
    <a:masterClrMapping/>
  </p:clrMapOvr>
</p:sld>
</file>

<file path=ppt/theme/theme1.xml><?xml version="1.0" encoding="utf-8"?>
<a:theme xmlns:a="http://schemas.openxmlformats.org/drawingml/2006/main" name="crossplatform">
  <a:themeElements>
    <a:clrScheme name="Custom 8">
      <a:dk1>
        <a:srgbClr val="162F33"/>
      </a:dk1>
      <a:lt1>
        <a:sysClr val="window" lastClr="FFFFFF"/>
      </a:lt1>
      <a:dk2>
        <a:srgbClr val="162F33"/>
      </a:dk2>
      <a:lt2>
        <a:srgbClr val="EAF0E0"/>
      </a:lt2>
      <a:accent1>
        <a:srgbClr val="1389FD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ssplatform" id="{8D9DF170-6F32-44AA-B205-B22A2200A5FD}" vid="{F7548256-9FDC-46B9-BE12-F6C753C812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crossplatform</Template>
  <TotalTime>122</TotalTime>
  <Words>106</Words>
  <Application>Microsoft Office PowerPoint</Application>
  <PresentationFormat>Широкоэкранный</PresentationFormat>
  <Paragraphs>30</Paragraphs>
  <Slides>19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 Light</vt:lpstr>
      <vt:lpstr>Roboto</vt:lpstr>
      <vt:lpstr>crossplatform</vt:lpstr>
      <vt:lpstr>Navigation</vt:lpstr>
      <vt:lpstr>Презентация PowerPoint</vt:lpstr>
      <vt:lpstr>Navigator class</vt:lpstr>
      <vt:lpstr>Презентация PowerPoint</vt:lpstr>
      <vt:lpstr>Презентация PowerPoint</vt:lpstr>
      <vt:lpstr>Using named navigator routes</vt:lpstr>
      <vt:lpstr>Routes can return a value</vt:lpstr>
      <vt:lpstr>Custom routes</vt:lpstr>
      <vt:lpstr>Send value </vt:lpstr>
      <vt:lpstr> Define the arguments </vt:lpstr>
      <vt:lpstr>Register the widget in the routes table</vt:lpstr>
      <vt:lpstr>Презентация PowerPoint</vt:lpstr>
      <vt:lpstr>onGenerateRoute</vt:lpstr>
      <vt:lpstr>PageViewer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</dc:title>
  <dc:creator>Nicto Reench</dc:creator>
  <cp:lastModifiedBy>Nicto Reench</cp:lastModifiedBy>
  <cp:revision>7</cp:revision>
  <dcterms:created xsi:type="dcterms:W3CDTF">2020-03-09T03:19:06Z</dcterms:created>
  <dcterms:modified xsi:type="dcterms:W3CDTF">2020-03-09T05:21:06Z</dcterms:modified>
</cp:coreProperties>
</file>