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1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2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9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74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4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4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77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3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7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3D74A50-C2F4-4A6D-99F2-0B052D2BCBE9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3A993B9-5712-458C-9B4A-BD6F756A9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5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abs.developers.google.com/codelabs/flutter-firebase/index.html#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Context#getCacheDir()" TargetMode="External"/><Relationship Id="rId2" Type="http://schemas.openxmlformats.org/officeDocument/2006/relationships/hyperlink" Target="https://developer.apple.com/documentation/foundation/nssearchpathdirectory/nscachesdirect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1204A-796D-441F-AE09-A6E22987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storages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42010F-C89D-4AE4-BF9C-18BBBAC5F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0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AFA81817-2F2F-48F3-BE7D-F899875C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7" y="226504"/>
            <a:ext cx="10753725" cy="5366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</a:t>
            </a:r>
          </a:p>
          <a:p>
            <a:r>
              <a:rPr lang="en-US" sz="3200" b="1" dirty="0"/>
              <a:t>dependencies:</a:t>
            </a:r>
          </a:p>
          <a:p>
            <a:pPr lvl="1"/>
            <a:r>
              <a:rPr lang="en-US" sz="3200" b="1" dirty="0"/>
              <a:t>  </a:t>
            </a:r>
            <a:r>
              <a:rPr lang="en-US" sz="3200" b="1" dirty="0" err="1"/>
              <a:t>shared_preferences</a:t>
            </a:r>
            <a:r>
              <a:rPr lang="en-US" sz="3200" b="1" dirty="0"/>
              <a:t>: ^0.5.6+3</a:t>
            </a:r>
          </a:p>
          <a:p>
            <a:pPr lvl="1"/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2.</a:t>
            </a:r>
          </a:p>
          <a:p>
            <a:pPr marL="4572" lvl="1" indent="0">
              <a:buNone/>
            </a:pPr>
            <a:r>
              <a:rPr lang="en-US" sz="3200" b="1" dirty="0"/>
              <a:t>   $ flutter pub get</a:t>
            </a:r>
          </a:p>
          <a:p>
            <a:pPr marL="4572" lvl="1" indent="0">
              <a:buNone/>
            </a:pPr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3.</a:t>
            </a:r>
          </a:p>
          <a:p>
            <a:pPr marL="4572" lvl="1" indent="0">
              <a:buNone/>
            </a:pPr>
            <a:r>
              <a:rPr lang="en-US" sz="3200" b="1" dirty="0"/>
              <a:t>	</a:t>
            </a:r>
            <a:br>
              <a:rPr lang="en-US" sz="3200" b="1" dirty="0"/>
            </a:br>
            <a:r>
              <a:rPr lang="en-US" sz="3200" b="1" dirty="0"/>
              <a:t>   import '</a:t>
            </a:r>
            <a:r>
              <a:rPr lang="en-US" sz="3200" b="1" dirty="0" err="1"/>
              <a:t>package:shared_preferences</a:t>
            </a:r>
            <a:r>
              <a:rPr lang="en-US" sz="3200" b="1" dirty="0"/>
              <a:t>/</a:t>
            </a:r>
            <a:r>
              <a:rPr lang="en-US" sz="3200" b="1" dirty="0" err="1"/>
              <a:t>shared_preferences.dart</a:t>
            </a:r>
            <a:r>
              <a:rPr lang="en-US" sz="3200" b="1" dirty="0"/>
              <a:t>';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176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DE929-11D1-481B-9FF2-9B376E4E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34" y="0"/>
            <a:ext cx="10772775" cy="1658198"/>
          </a:xfrm>
        </p:spPr>
        <p:txBody>
          <a:bodyPr/>
          <a:lstStyle/>
          <a:p>
            <a:r>
              <a:rPr lang="en-US" dirty="0"/>
              <a:t> Save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82F19-1CE6-4827-AFA9-020237FA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33182"/>
            <a:ext cx="10753725" cy="5469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final </a:t>
            </a:r>
            <a:r>
              <a:rPr lang="en-US" dirty="0" err="1"/>
              <a:t>prefs</a:t>
            </a:r>
            <a:r>
              <a:rPr lang="en-US" dirty="0"/>
              <a:t> = await </a:t>
            </a:r>
            <a:r>
              <a:rPr lang="en-US" dirty="0" err="1"/>
              <a:t>SharedPreferences.getInstance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/>
              <a:t>prefs.setInt</a:t>
            </a:r>
            <a:r>
              <a:rPr lang="en-US" dirty="0"/>
              <a:t>('counter', counter);</a:t>
            </a:r>
          </a:p>
          <a:p>
            <a:r>
              <a:rPr lang="en-US" dirty="0"/>
              <a:t>_______________________________________________________________________</a:t>
            </a:r>
          </a:p>
          <a:p>
            <a:r>
              <a:rPr lang="en-US" dirty="0"/>
              <a:t>Future&lt;void&gt; _</a:t>
            </a:r>
            <a:r>
              <a:rPr lang="en-US" dirty="0" err="1"/>
              <a:t>incrementCounter</a:t>
            </a:r>
            <a:r>
              <a:rPr lang="en-US" dirty="0"/>
              <a:t>() async {</a:t>
            </a:r>
          </a:p>
          <a:p>
            <a:r>
              <a:rPr lang="en-US" dirty="0"/>
              <a:t>    final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prefs</a:t>
            </a:r>
            <a:r>
              <a:rPr lang="en-US" dirty="0"/>
              <a:t> = await _</a:t>
            </a:r>
            <a:r>
              <a:rPr lang="en-US" dirty="0" err="1"/>
              <a:t>prefs</a:t>
            </a:r>
            <a:r>
              <a:rPr lang="en-US" dirty="0"/>
              <a:t>;</a:t>
            </a:r>
          </a:p>
          <a:p>
            <a:r>
              <a:rPr lang="en-US" dirty="0"/>
              <a:t>    final int counter = (</a:t>
            </a:r>
            <a:r>
              <a:rPr lang="en-US" dirty="0" err="1"/>
              <a:t>prefs.getInt</a:t>
            </a:r>
            <a:r>
              <a:rPr lang="en-US" dirty="0"/>
              <a:t>('counter') ?? 0) + 1;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setState</a:t>
            </a:r>
            <a:r>
              <a:rPr lang="en-US" dirty="0"/>
              <a:t>(() {</a:t>
            </a:r>
          </a:p>
          <a:p>
            <a:r>
              <a:rPr lang="en-US" dirty="0"/>
              <a:t>      _counter = </a:t>
            </a:r>
            <a:r>
              <a:rPr lang="en-US" dirty="0" err="1"/>
              <a:t>prefs.setInt</a:t>
            </a:r>
            <a:r>
              <a:rPr lang="en-US" dirty="0"/>
              <a:t>("counter", counter).then((bool success) {</a:t>
            </a:r>
          </a:p>
          <a:p>
            <a:r>
              <a:rPr lang="en-US" dirty="0"/>
              <a:t>        return counter;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42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5A420-0E6D-49B6-AADE-99E2F2A8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1658198"/>
          </a:xfrm>
        </p:spPr>
        <p:txBody>
          <a:bodyPr/>
          <a:lstStyle/>
          <a:p>
            <a:r>
              <a:rPr lang="en-US" dirty="0"/>
              <a:t>Read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FBEFC-0C51-42C2-9477-9A20AE76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24793"/>
            <a:ext cx="10753725" cy="5335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 </a:t>
            </a:r>
            <a:r>
              <a:rPr lang="en-US" dirty="0" err="1"/>
              <a:t>prefs</a:t>
            </a:r>
            <a:r>
              <a:rPr lang="en-US" dirty="0"/>
              <a:t> = await </a:t>
            </a:r>
            <a:r>
              <a:rPr lang="en-US" dirty="0" err="1"/>
              <a:t>SharedPreferences.getInstance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final counter = </a:t>
            </a:r>
            <a:r>
              <a:rPr lang="en-US" dirty="0" err="1"/>
              <a:t>prefs.getInt</a:t>
            </a:r>
            <a:r>
              <a:rPr lang="en-US" dirty="0"/>
              <a:t>('counter') ?? 0;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__________________________________________________________________</a:t>
            </a:r>
          </a:p>
          <a:p>
            <a:r>
              <a:rPr lang="en-US" dirty="0"/>
              <a:t> @override</a:t>
            </a:r>
          </a:p>
          <a:p>
            <a:r>
              <a:rPr lang="en-US" dirty="0"/>
              <a:t>  void </a:t>
            </a:r>
            <a:r>
              <a:rPr lang="en-US" dirty="0" err="1"/>
              <a:t>initState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super.initState</a:t>
            </a:r>
            <a:r>
              <a:rPr lang="en-US" dirty="0"/>
              <a:t>();</a:t>
            </a:r>
          </a:p>
          <a:p>
            <a:r>
              <a:rPr lang="en-US" dirty="0"/>
              <a:t>    _counter = _</a:t>
            </a:r>
            <a:r>
              <a:rPr lang="en-US" dirty="0" err="1"/>
              <a:t>prefs.then</a:t>
            </a:r>
            <a:r>
              <a:rPr lang="en-US" dirty="0"/>
              <a:t>((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prefs</a:t>
            </a:r>
            <a:r>
              <a:rPr lang="en-US" dirty="0"/>
              <a:t>) {</a:t>
            </a:r>
          </a:p>
          <a:p>
            <a:r>
              <a:rPr lang="en-US" dirty="0"/>
              <a:t>      return (</a:t>
            </a:r>
            <a:r>
              <a:rPr lang="en-US" dirty="0" err="1"/>
              <a:t>prefs.getInt</a:t>
            </a:r>
            <a:r>
              <a:rPr lang="en-US" dirty="0"/>
              <a:t>('counter') ?? 0);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7F1ED-762B-44A0-BE52-A55C000A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B20EF-B420-490A-A148-56D05247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prefs</a:t>
            </a:r>
            <a:r>
              <a:rPr lang="en-US" dirty="0"/>
              <a:t> = await </a:t>
            </a:r>
            <a:r>
              <a:rPr lang="en-US" dirty="0" err="1"/>
              <a:t>SharedPreferences.getInstance</a:t>
            </a:r>
            <a:r>
              <a:rPr lang="en-US" dirty="0"/>
              <a:t>();</a:t>
            </a:r>
          </a:p>
          <a:p>
            <a:r>
              <a:rPr lang="en-US" dirty="0" err="1"/>
              <a:t>prefs.remove</a:t>
            </a:r>
            <a:r>
              <a:rPr lang="en-US" dirty="0"/>
              <a:t>('counter');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0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17BF-8F08-4CB7-AECF-1B1AF1D2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83E268-D080-43D2-93E1-3FC26B7A3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106" y="3204272"/>
            <a:ext cx="707806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AFA81817-2F2F-48F3-BE7D-F899875C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7" y="226504"/>
            <a:ext cx="10753725" cy="5366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</a:t>
            </a:r>
          </a:p>
          <a:p>
            <a:r>
              <a:rPr lang="en-US" sz="3200" b="1" dirty="0"/>
              <a:t>dependencies:</a:t>
            </a:r>
          </a:p>
          <a:p>
            <a:pPr lvl="1"/>
            <a:r>
              <a:rPr lang="en-US" sz="3200" b="1" dirty="0"/>
              <a:t>  </a:t>
            </a:r>
            <a:r>
              <a:rPr lang="en-US" sz="3200" b="1" dirty="0" err="1"/>
              <a:t>sqflite</a:t>
            </a:r>
            <a:r>
              <a:rPr lang="en-US" sz="3200" b="1" dirty="0"/>
              <a:t>: ^1.3.0</a:t>
            </a:r>
          </a:p>
          <a:p>
            <a:pPr lvl="1"/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2.</a:t>
            </a:r>
          </a:p>
          <a:p>
            <a:pPr marL="4572" lvl="1" indent="0">
              <a:buNone/>
            </a:pPr>
            <a:r>
              <a:rPr lang="en-US" sz="3200" b="1" dirty="0"/>
              <a:t>   $ flutter pub get</a:t>
            </a:r>
          </a:p>
          <a:p>
            <a:pPr marL="4572" lvl="1" indent="0">
              <a:buNone/>
            </a:pPr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3.</a:t>
            </a:r>
          </a:p>
          <a:p>
            <a:pPr marL="4572" lvl="1" indent="0">
              <a:buNone/>
            </a:pPr>
            <a:r>
              <a:rPr lang="en-US" sz="3200" b="1" dirty="0"/>
              <a:t>	</a:t>
            </a:r>
            <a:br>
              <a:rPr lang="en-US" sz="3200" b="1" dirty="0"/>
            </a:br>
            <a:r>
              <a:rPr lang="en-US" sz="3200" b="1" dirty="0"/>
              <a:t>   import '</a:t>
            </a:r>
            <a:r>
              <a:rPr lang="en-US" sz="3200" b="1" dirty="0" err="1"/>
              <a:t>package:sqflite</a:t>
            </a:r>
            <a:r>
              <a:rPr lang="en-US" sz="3200" b="1" dirty="0"/>
              <a:t>/</a:t>
            </a:r>
            <a:r>
              <a:rPr lang="en-US" sz="3200" b="1" dirty="0" err="1"/>
              <a:t>sqflite.dart</a:t>
            </a:r>
            <a:r>
              <a:rPr lang="en-US" sz="3200" b="1" dirty="0"/>
              <a:t>';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95616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6D38-1FF8-47F0-8C23-3F851C6C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6C543-9FCE-4194-B7ED-2FCDA646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Dog {</a:t>
            </a:r>
          </a:p>
          <a:p>
            <a:r>
              <a:rPr lang="en-US" dirty="0"/>
              <a:t>  final int id;</a:t>
            </a:r>
          </a:p>
          <a:p>
            <a:r>
              <a:rPr lang="en-US" dirty="0"/>
              <a:t>  final String name;</a:t>
            </a:r>
          </a:p>
          <a:p>
            <a:r>
              <a:rPr lang="en-US" dirty="0"/>
              <a:t>  final int age;</a:t>
            </a:r>
          </a:p>
          <a:p>
            <a:endParaRPr lang="en-US" dirty="0"/>
          </a:p>
          <a:p>
            <a:r>
              <a:rPr lang="en-US" dirty="0"/>
              <a:t>  Dog({this.id, this.name, </a:t>
            </a:r>
            <a:r>
              <a:rPr lang="en-US" dirty="0" err="1"/>
              <a:t>this.age</a:t>
            </a:r>
            <a:r>
              <a:rPr lang="en-US" dirty="0"/>
              <a:t>});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46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40F0-E741-4976-B2A1-4C0DF775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database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FC064-5802-4902-8D9C-B1D2013B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Open the database and store the reference.</a:t>
            </a:r>
          </a:p>
          <a:p>
            <a:r>
              <a:rPr lang="en-US" dirty="0"/>
              <a:t>final Future&lt;Database&gt; database = </a:t>
            </a:r>
            <a:r>
              <a:rPr lang="en-US" dirty="0" err="1"/>
              <a:t>openDatabase</a:t>
            </a:r>
            <a:r>
              <a:rPr lang="en-US" dirty="0"/>
              <a:t>(</a:t>
            </a:r>
          </a:p>
          <a:p>
            <a:r>
              <a:rPr lang="en-US" dirty="0"/>
              <a:t>  // Set the path to the database. Note: Using the `join` function from the</a:t>
            </a:r>
          </a:p>
          <a:p>
            <a:r>
              <a:rPr lang="en-US" dirty="0"/>
              <a:t>  // `path` package is best practice to ensure the path is correctly</a:t>
            </a:r>
          </a:p>
          <a:p>
            <a:r>
              <a:rPr lang="en-US" dirty="0"/>
              <a:t>  // constructed for each platform.</a:t>
            </a:r>
          </a:p>
          <a:p>
            <a:r>
              <a:rPr lang="en-US" dirty="0"/>
              <a:t>  join(await </a:t>
            </a:r>
            <a:r>
              <a:rPr lang="en-US" dirty="0" err="1"/>
              <a:t>getDatabasesPath</a:t>
            </a:r>
            <a:r>
              <a:rPr lang="en-US" dirty="0"/>
              <a:t>(), '</a:t>
            </a:r>
            <a:r>
              <a:rPr lang="en-US" dirty="0" err="1"/>
              <a:t>doggie_database.db</a:t>
            </a:r>
            <a:r>
              <a:rPr lang="en-US" dirty="0"/>
              <a:t>'),</a:t>
            </a:r>
          </a:p>
          <a:p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221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98C12-4EF0-4026-8CF1-0B3DC54E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0"/>
            <a:ext cx="10772775" cy="918206"/>
          </a:xfrm>
        </p:spPr>
        <p:txBody>
          <a:bodyPr/>
          <a:lstStyle/>
          <a:p>
            <a:r>
              <a:rPr lang="en-US" dirty="0"/>
              <a:t>Create the dogs table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2211E-4BA9-4F89-A109-74F39F11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18206"/>
            <a:ext cx="10753725" cy="56252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final Future&lt;Database&gt; database = </a:t>
            </a:r>
            <a:r>
              <a:rPr lang="en-US" dirty="0" err="1"/>
              <a:t>openDatabase</a:t>
            </a:r>
            <a:r>
              <a:rPr lang="en-US" dirty="0"/>
              <a:t>(</a:t>
            </a:r>
          </a:p>
          <a:p>
            <a:r>
              <a:rPr lang="en-US" dirty="0"/>
              <a:t>  // Set the path to the database.</a:t>
            </a:r>
          </a:p>
          <a:p>
            <a:r>
              <a:rPr lang="en-US" dirty="0"/>
              <a:t>  join(await </a:t>
            </a:r>
            <a:r>
              <a:rPr lang="en-US" dirty="0" err="1"/>
              <a:t>getDatabasesPath</a:t>
            </a:r>
            <a:r>
              <a:rPr lang="en-US" dirty="0"/>
              <a:t>(), '</a:t>
            </a:r>
            <a:r>
              <a:rPr lang="en-US" dirty="0" err="1"/>
              <a:t>doggie_database.db</a:t>
            </a:r>
            <a:r>
              <a:rPr lang="en-US" dirty="0"/>
              <a:t>'),</a:t>
            </a:r>
          </a:p>
          <a:p>
            <a:r>
              <a:rPr lang="en-US" dirty="0"/>
              <a:t>  // When the database is first created, create a table to store dogs.</a:t>
            </a:r>
          </a:p>
          <a:p>
            <a:r>
              <a:rPr lang="en-US" dirty="0"/>
              <a:t>  </a:t>
            </a:r>
            <a:r>
              <a:rPr lang="en-US" dirty="0" err="1"/>
              <a:t>onCreate</a:t>
            </a:r>
            <a:r>
              <a:rPr lang="en-US" dirty="0"/>
              <a:t>: (</a:t>
            </a:r>
            <a:r>
              <a:rPr lang="en-US" dirty="0" err="1"/>
              <a:t>db</a:t>
            </a:r>
            <a:r>
              <a:rPr lang="en-US" dirty="0"/>
              <a:t>, version) {</a:t>
            </a:r>
          </a:p>
          <a:p>
            <a:r>
              <a:rPr lang="en-US" dirty="0"/>
              <a:t>    // Run the CREATE TABLE statement on the database.</a:t>
            </a:r>
          </a:p>
          <a:p>
            <a:r>
              <a:rPr lang="en-US" dirty="0"/>
              <a:t>    return </a:t>
            </a:r>
            <a:r>
              <a:rPr lang="en-US" dirty="0" err="1"/>
              <a:t>db.execute</a:t>
            </a:r>
            <a:r>
              <a:rPr lang="en-US" dirty="0"/>
              <a:t>(</a:t>
            </a:r>
          </a:p>
          <a:p>
            <a:r>
              <a:rPr lang="en-US" dirty="0"/>
              <a:t>      "CREATE TABLE dogs(id INTEGER PRIMARY KEY, name TEXT, age INTEGER)",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// Set the version. This executes the </a:t>
            </a:r>
            <a:r>
              <a:rPr lang="en-US" dirty="0" err="1"/>
              <a:t>onCreate</a:t>
            </a:r>
            <a:r>
              <a:rPr lang="en-US" dirty="0"/>
              <a:t> function and provides a</a:t>
            </a:r>
          </a:p>
          <a:p>
            <a:r>
              <a:rPr lang="en-US" dirty="0"/>
              <a:t>  // path to perform database upgrades and downgrades.</a:t>
            </a:r>
          </a:p>
          <a:p>
            <a:r>
              <a:rPr lang="en-US" dirty="0"/>
              <a:t>  version: 1,</a:t>
            </a:r>
          </a:p>
          <a:p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5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9BA8F-A100-4686-9243-E69243E5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909817"/>
          </a:xfrm>
        </p:spPr>
        <p:txBody>
          <a:bodyPr/>
          <a:lstStyle/>
          <a:p>
            <a:r>
              <a:rPr lang="en-US" dirty="0"/>
              <a:t>Insert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103AE-71E4-4111-B601-A7619AB30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63398"/>
            <a:ext cx="10753725" cy="60946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// Update the Dog class to include a `</a:t>
            </a:r>
            <a:r>
              <a:rPr lang="en-US" dirty="0" err="1"/>
              <a:t>toMap</a:t>
            </a:r>
            <a:r>
              <a:rPr lang="en-US" dirty="0"/>
              <a:t>` method.</a:t>
            </a:r>
          </a:p>
          <a:p>
            <a:r>
              <a:rPr lang="en-US" dirty="0"/>
              <a:t>class Dog {</a:t>
            </a:r>
          </a:p>
          <a:p>
            <a:r>
              <a:rPr lang="en-US" dirty="0"/>
              <a:t>  final int id;</a:t>
            </a:r>
          </a:p>
          <a:p>
            <a:r>
              <a:rPr lang="en-US" dirty="0"/>
              <a:t>  final String name;</a:t>
            </a:r>
          </a:p>
          <a:p>
            <a:r>
              <a:rPr lang="en-US" dirty="0"/>
              <a:t>  final int age;</a:t>
            </a:r>
          </a:p>
          <a:p>
            <a:endParaRPr lang="en-US" dirty="0"/>
          </a:p>
          <a:p>
            <a:r>
              <a:rPr lang="en-US" dirty="0"/>
              <a:t>  Dog({this.id, this.name, </a:t>
            </a:r>
            <a:r>
              <a:rPr lang="en-US" dirty="0" err="1"/>
              <a:t>this.age</a:t>
            </a:r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u="sng" dirty="0"/>
              <a:t>  // Convert a Dog into a Map. The keys must correspond to the names of the</a:t>
            </a:r>
          </a:p>
          <a:p>
            <a:r>
              <a:rPr lang="en-US" u="sng" dirty="0"/>
              <a:t>  // columns in the database.</a:t>
            </a:r>
          </a:p>
          <a:p>
            <a:r>
              <a:rPr lang="en-US" u="sng" dirty="0"/>
              <a:t>  Map&lt;String, dynamic&gt; </a:t>
            </a:r>
            <a:r>
              <a:rPr lang="en-US" u="sng" dirty="0" err="1"/>
              <a:t>toMap</a:t>
            </a:r>
            <a:r>
              <a:rPr lang="en-US" u="sng" dirty="0"/>
              <a:t>() {</a:t>
            </a:r>
          </a:p>
          <a:p>
            <a:r>
              <a:rPr lang="en-US" u="sng" dirty="0"/>
              <a:t>    return {</a:t>
            </a:r>
          </a:p>
          <a:p>
            <a:r>
              <a:rPr lang="en-US" u="sng" dirty="0"/>
              <a:t>      'id': id,</a:t>
            </a:r>
          </a:p>
          <a:p>
            <a:r>
              <a:rPr lang="en-US" u="sng" dirty="0"/>
              <a:t>      'name': name,</a:t>
            </a:r>
          </a:p>
          <a:p>
            <a:r>
              <a:rPr lang="en-US" u="sng" dirty="0"/>
              <a:t>      'age': age,</a:t>
            </a:r>
          </a:p>
          <a:p>
            <a:r>
              <a:rPr lang="en-US" u="sng" dirty="0"/>
              <a:t>    };</a:t>
            </a:r>
          </a:p>
          <a:p>
            <a:r>
              <a:rPr lang="en-US" u="sng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42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01003-48E5-4816-8E88-1D0A7343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178B095-9BB3-4F58-A08E-8BB39325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816" y="2625386"/>
            <a:ext cx="634453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5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690DC6-F5EE-4841-8BEA-5F952809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0"/>
            <a:ext cx="10753725" cy="668602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// Define a function that inserts dogs into the database</a:t>
            </a:r>
          </a:p>
          <a:p>
            <a:pPr lvl="1"/>
            <a:r>
              <a:rPr lang="en-US" dirty="0"/>
              <a:t>Future&lt;void&gt; </a:t>
            </a:r>
            <a:r>
              <a:rPr lang="en-US" dirty="0" err="1"/>
              <a:t>insertDog</a:t>
            </a:r>
            <a:r>
              <a:rPr lang="en-US" dirty="0"/>
              <a:t>(Dog dog) async {</a:t>
            </a:r>
          </a:p>
          <a:p>
            <a:pPr lvl="1"/>
            <a:r>
              <a:rPr lang="en-US" dirty="0"/>
              <a:t>  // Get a reference to the database.</a:t>
            </a:r>
          </a:p>
          <a:p>
            <a:pPr lvl="1"/>
            <a:r>
              <a:rPr lang="en-US" dirty="0"/>
              <a:t>  final Database </a:t>
            </a:r>
            <a:r>
              <a:rPr lang="en-US" dirty="0" err="1"/>
              <a:t>db</a:t>
            </a:r>
            <a:r>
              <a:rPr lang="en-US" dirty="0"/>
              <a:t> = await database;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// Insert the Dog into the correct table. You might also specify the</a:t>
            </a:r>
          </a:p>
          <a:p>
            <a:pPr lvl="1"/>
            <a:r>
              <a:rPr lang="en-US" dirty="0"/>
              <a:t>  // `</a:t>
            </a:r>
            <a:r>
              <a:rPr lang="en-US" dirty="0" err="1"/>
              <a:t>conflictAlgorithm</a:t>
            </a:r>
            <a:r>
              <a:rPr lang="en-US" dirty="0"/>
              <a:t>` to use in case the same dog is inserted twice.</a:t>
            </a:r>
          </a:p>
          <a:p>
            <a:pPr lvl="1"/>
            <a:r>
              <a:rPr lang="en-US" dirty="0"/>
              <a:t>  //</a:t>
            </a:r>
          </a:p>
          <a:p>
            <a:pPr lvl="1"/>
            <a:r>
              <a:rPr lang="en-US" dirty="0"/>
              <a:t>  // In this case, replace any previous data.</a:t>
            </a:r>
          </a:p>
          <a:p>
            <a:pPr lvl="1"/>
            <a:r>
              <a:rPr lang="en-US" dirty="0"/>
              <a:t>  await </a:t>
            </a:r>
            <a:r>
              <a:rPr lang="en-US" dirty="0" err="1"/>
              <a:t>db.insert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    'dogs',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dog.toMap</a:t>
            </a:r>
            <a:r>
              <a:rPr lang="en-US" dirty="0"/>
              <a:t>(),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conflictAlgorithm</a:t>
            </a:r>
            <a:r>
              <a:rPr lang="en-US" dirty="0"/>
              <a:t>: </a:t>
            </a:r>
            <a:r>
              <a:rPr lang="en-US" dirty="0" err="1"/>
              <a:t>ConflictAlgorithm.replace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// Create a Dog and add it to the dogs table.</a:t>
            </a:r>
          </a:p>
          <a:p>
            <a:pPr lvl="1"/>
            <a:r>
              <a:rPr lang="en-US" dirty="0"/>
              <a:t>final </a:t>
            </a:r>
            <a:r>
              <a:rPr lang="en-US" dirty="0" err="1"/>
              <a:t>fido</a:t>
            </a:r>
            <a:r>
              <a:rPr lang="en-US" dirty="0"/>
              <a:t> = Dog(</a:t>
            </a:r>
          </a:p>
          <a:p>
            <a:pPr lvl="1"/>
            <a:r>
              <a:rPr lang="en-US" dirty="0"/>
              <a:t>  id: 0,</a:t>
            </a:r>
          </a:p>
          <a:p>
            <a:pPr lvl="1"/>
            <a:r>
              <a:rPr lang="en-US" dirty="0"/>
              <a:t>  name: 'Fido',</a:t>
            </a:r>
          </a:p>
          <a:p>
            <a:pPr lvl="1"/>
            <a:r>
              <a:rPr lang="en-US" dirty="0"/>
              <a:t>  age: 35,</a:t>
            </a:r>
          </a:p>
          <a:p>
            <a:pPr lvl="1"/>
            <a:r>
              <a:rPr lang="en-US" dirty="0"/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await </a:t>
            </a:r>
            <a:r>
              <a:rPr lang="en-US" dirty="0" err="1"/>
              <a:t>insertDog</a:t>
            </a:r>
            <a:r>
              <a:rPr lang="en-US" dirty="0"/>
              <a:t>(</a:t>
            </a:r>
            <a:r>
              <a:rPr lang="en-US" dirty="0" err="1"/>
              <a:t>fido</a:t>
            </a:r>
            <a:r>
              <a:rPr lang="en-US" dirty="0"/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66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25EAE-128F-4115-81D9-11481235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0"/>
            <a:ext cx="10772775" cy="823881"/>
          </a:xfrm>
        </p:spPr>
        <p:txBody>
          <a:bodyPr/>
          <a:lstStyle/>
          <a:p>
            <a:r>
              <a:rPr lang="en-US" dirty="0"/>
              <a:t>Retrieve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5EE0F-2DC0-4E34-BDF3-5D7986F4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63398"/>
            <a:ext cx="10753725" cy="60946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// A method that retrieves all the dogs from the dogs table.</a:t>
            </a:r>
          </a:p>
          <a:p>
            <a:r>
              <a:rPr lang="en-US" dirty="0"/>
              <a:t>Future&lt;List&lt;Dog&gt;&gt; dogs() async {</a:t>
            </a:r>
          </a:p>
          <a:p>
            <a:r>
              <a:rPr lang="en-US" dirty="0"/>
              <a:t>  // Get a reference to the database.</a:t>
            </a:r>
          </a:p>
          <a:p>
            <a:r>
              <a:rPr lang="en-US" dirty="0"/>
              <a:t>  final Database </a:t>
            </a:r>
            <a:r>
              <a:rPr lang="en-US" dirty="0" err="1"/>
              <a:t>db</a:t>
            </a:r>
            <a:r>
              <a:rPr lang="en-US" dirty="0"/>
              <a:t> = await database;</a:t>
            </a:r>
          </a:p>
          <a:p>
            <a:endParaRPr lang="en-US" dirty="0"/>
          </a:p>
          <a:p>
            <a:r>
              <a:rPr lang="en-US" dirty="0"/>
              <a:t>  // Query the table for all The Dogs.</a:t>
            </a:r>
          </a:p>
          <a:p>
            <a:r>
              <a:rPr lang="en-US" dirty="0"/>
              <a:t>  final List&lt;Map&lt;String, dynamic&gt;&gt; maps = await </a:t>
            </a:r>
            <a:r>
              <a:rPr lang="en-US" dirty="0" err="1"/>
              <a:t>db.query</a:t>
            </a:r>
            <a:r>
              <a:rPr lang="en-US" dirty="0"/>
              <a:t>('dogs');</a:t>
            </a:r>
          </a:p>
          <a:p>
            <a:endParaRPr lang="en-US" dirty="0"/>
          </a:p>
          <a:p>
            <a:r>
              <a:rPr lang="en-US" dirty="0"/>
              <a:t>  // Convert the List&lt;Map&lt;String, dynamic&gt; into a List&lt;Dog&gt;.</a:t>
            </a:r>
          </a:p>
          <a:p>
            <a:r>
              <a:rPr lang="en-US" dirty="0"/>
              <a:t>  return </a:t>
            </a:r>
            <a:r>
              <a:rPr lang="en-US" dirty="0" err="1"/>
              <a:t>List.generate</a:t>
            </a:r>
            <a:r>
              <a:rPr lang="en-US" dirty="0"/>
              <a:t>(</a:t>
            </a:r>
            <a:r>
              <a:rPr lang="en-US" dirty="0" err="1"/>
              <a:t>maps.length</a:t>
            </a:r>
            <a:r>
              <a:rPr lang="en-US" dirty="0"/>
              <a:t>, (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return Dog(</a:t>
            </a:r>
          </a:p>
          <a:p>
            <a:r>
              <a:rPr lang="en-US" dirty="0"/>
              <a:t>      id: maps[</a:t>
            </a:r>
            <a:r>
              <a:rPr lang="en-US" dirty="0" err="1"/>
              <a:t>i</a:t>
            </a:r>
            <a:r>
              <a:rPr lang="en-US" dirty="0"/>
              <a:t>]['id'],</a:t>
            </a:r>
          </a:p>
          <a:p>
            <a:r>
              <a:rPr lang="en-US" dirty="0"/>
              <a:t>      name: maps[</a:t>
            </a:r>
            <a:r>
              <a:rPr lang="en-US" dirty="0" err="1"/>
              <a:t>i</a:t>
            </a:r>
            <a:r>
              <a:rPr lang="en-US" dirty="0"/>
              <a:t>]['name'],</a:t>
            </a:r>
          </a:p>
          <a:p>
            <a:r>
              <a:rPr lang="en-US" dirty="0"/>
              <a:t>      age: maps[</a:t>
            </a:r>
            <a:r>
              <a:rPr lang="en-US" dirty="0" err="1"/>
              <a:t>i</a:t>
            </a:r>
            <a:r>
              <a:rPr lang="en-US" dirty="0"/>
              <a:t>]['age'],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Now, use the method above to retrieve all the dogs.</a:t>
            </a:r>
          </a:p>
          <a:p>
            <a:r>
              <a:rPr lang="en-US" dirty="0"/>
              <a:t>print(await dogs()); // Prints a list that include Fido.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66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A238F-0844-45EE-9706-C4FBE062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0"/>
            <a:ext cx="10772775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FBFB1-B3C2-4287-A7DA-1B929BE7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580602"/>
            <a:ext cx="10753725" cy="627739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Future&lt;void&gt; </a:t>
            </a:r>
            <a:r>
              <a:rPr lang="en-US" dirty="0" err="1"/>
              <a:t>updateDog</a:t>
            </a:r>
            <a:r>
              <a:rPr lang="en-US" dirty="0"/>
              <a:t>(Dog dog) async {</a:t>
            </a:r>
          </a:p>
          <a:p>
            <a:r>
              <a:rPr lang="en-US" dirty="0"/>
              <a:t>final </a:t>
            </a:r>
            <a:r>
              <a:rPr lang="en-US" dirty="0" err="1"/>
              <a:t>db</a:t>
            </a:r>
            <a:r>
              <a:rPr lang="en-US" dirty="0"/>
              <a:t> = await database;</a:t>
            </a:r>
          </a:p>
          <a:p>
            <a:endParaRPr lang="en-US" dirty="0"/>
          </a:p>
          <a:p>
            <a:r>
              <a:rPr lang="en-US" dirty="0"/>
              <a:t>  // Update the given Dog.</a:t>
            </a:r>
          </a:p>
          <a:p>
            <a:r>
              <a:rPr lang="en-US" dirty="0"/>
              <a:t>  await </a:t>
            </a:r>
            <a:r>
              <a:rPr lang="en-US" dirty="0" err="1"/>
              <a:t>db.update</a:t>
            </a:r>
            <a:r>
              <a:rPr lang="en-US" dirty="0"/>
              <a:t>(</a:t>
            </a:r>
          </a:p>
          <a:p>
            <a:r>
              <a:rPr lang="en-US" dirty="0"/>
              <a:t>    'dogs',</a:t>
            </a:r>
          </a:p>
          <a:p>
            <a:r>
              <a:rPr lang="en-US" dirty="0"/>
              <a:t>    </a:t>
            </a:r>
            <a:r>
              <a:rPr lang="en-US" dirty="0" err="1"/>
              <a:t>dog.toMap</a:t>
            </a:r>
            <a:r>
              <a:rPr lang="en-US" dirty="0"/>
              <a:t>(),</a:t>
            </a:r>
          </a:p>
          <a:p>
            <a:r>
              <a:rPr lang="en-US" dirty="0"/>
              <a:t>    // Ensure that the Dog has a matching id.</a:t>
            </a:r>
          </a:p>
          <a:p>
            <a:r>
              <a:rPr lang="en-US" dirty="0"/>
              <a:t>    where: "id = ?",</a:t>
            </a:r>
          </a:p>
          <a:p>
            <a:r>
              <a:rPr lang="en-US" dirty="0"/>
              <a:t>    // Pass the Dog's id as a </a:t>
            </a:r>
            <a:r>
              <a:rPr lang="en-US" dirty="0" err="1"/>
              <a:t>whereArg</a:t>
            </a:r>
            <a:r>
              <a:rPr lang="en-US" dirty="0"/>
              <a:t> to prevent SQL injection.</a:t>
            </a:r>
          </a:p>
          <a:p>
            <a:r>
              <a:rPr lang="en-US" dirty="0"/>
              <a:t>    </a:t>
            </a:r>
            <a:r>
              <a:rPr lang="en-US" dirty="0" err="1"/>
              <a:t>whereArgs</a:t>
            </a:r>
            <a:r>
              <a:rPr lang="en-US" dirty="0"/>
              <a:t>: [dog.id],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Update Fido's age.</a:t>
            </a:r>
          </a:p>
          <a:p>
            <a:r>
              <a:rPr lang="en-US" dirty="0"/>
              <a:t>await </a:t>
            </a:r>
            <a:r>
              <a:rPr lang="en-US" dirty="0" err="1"/>
              <a:t>updateDog</a:t>
            </a:r>
            <a:r>
              <a:rPr lang="en-US" dirty="0"/>
              <a:t>(Dog(</a:t>
            </a:r>
          </a:p>
          <a:p>
            <a:r>
              <a:rPr lang="en-US" dirty="0"/>
              <a:t>  id: 0,</a:t>
            </a:r>
          </a:p>
          <a:p>
            <a:r>
              <a:rPr lang="en-US" dirty="0"/>
              <a:t>  name: 'Fido',</a:t>
            </a:r>
          </a:p>
          <a:p>
            <a:r>
              <a:rPr lang="en-US" dirty="0"/>
              <a:t>  age: 42,</a:t>
            </a:r>
          </a:p>
          <a:p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print(await dogs()); // Prints Fido with age 42.</a:t>
            </a:r>
          </a:p>
        </p:txBody>
      </p:sp>
    </p:spTree>
    <p:extLst>
      <p:ext uri="{BB962C8B-B14F-4D97-AF65-F5344CB8AC3E}">
        <p14:creationId xmlns:p14="http://schemas.microsoft.com/office/powerpoint/2010/main" val="161248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58051-5622-490F-B2A0-6763EA92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59" y="0"/>
            <a:ext cx="10772775" cy="1658198"/>
          </a:xfrm>
        </p:spPr>
        <p:txBody>
          <a:bodyPr/>
          <a:lstStyle/>
          <a:p>
            <a:r>
              <a:rPr lang="en-US" dirty="0"/>
              <a:t>Delete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C98DD7-C883-4FCC-B8CA-27BF1E41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984041" cy="47750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Future&lt;void&gt; </a:t>
            </a:r>
            <a:r>
              <a:rPr lang="en-US" dirty="0" err="1"/>
              <a:t>deleteDog</a:t>
            </a:r>
            <a:r>
              <a:rPr lang="en-US" dirty="0"/>
              <a:t>(int id) async {</a:t>
            </a:r>
          </a:p>
          <a:p>
            <a:r>
              <a:rPr lang="en-US" dirty="0"/>
              <a:t>  // Get a reference to the database.</a:t>
            </a:r>
          </a:p>
          <a:p>
            <a:r>
              <a:rPr lang="en-US" dirty="0"/>
              <a:t>  final </a:t>
            </a:r>
            <a:r>
              <a:rPr lang="en-US" dirty="0" err="1"/>
              <a:t>db</a:t>
            </a:r>
            <a:r>
              <a:rPr lang="en-US" dirty="0"/>
              <a:t> = await database;</a:t>
            </a:r>
          </a:p>
          <a:p>
            <a:endParaRPr lang="en-US" dirty="0"/>
          </a:p>
          <a:p>
            <a:r>
              <a:rPr lang="en-US" dirty="0"/>
              <a:t>  // Remove the Dog from the Database.</a:t>
            </a:r>
          </a:p>
          <a:p>
            <a:r>
              <a:rPr lang="en-US" dirty="0"/>
              <a:t>  await </a:t>
            </a:r>
            <a:r>
              <a:rPr lang="en-US" dirty="0" err="1"/>
              <a:t>db.delete</a:t>
            </a:r>
            <a:r>
              <a:rPr lang="en-US" dirty="0"/>
              <a:t>(</a:t>
            </a:r>
          </a:p>
          <a:p>
            <a:r>
              <a:rPr lang="en-US" dirty="0"/>
              <a:t>    'dogs',</a:t>
            </a:r>
          </a:p>
          <a:p>
            <a:r>
              <a:rPr lang="en-US" dirty="0"/>
              <a:t>    // Use a `where` clause to delete a specific dog.</a:t>
            </a:r>
          </a:p>
          <a:p>
            <a:r>
              <a:rPr lang="en-US" dirty="0"/>
              <a:t>    where: "id = ?",</a:t>
            </a:r>
          </a:p>
          <a:p>
            <a:r>
              <a:rPr lang="en-US" dirty="0"/>
              <a:t>    // Pass the Dog's id as a </a:t>
            </a:r>
            <a:r>
              <a:rPr lang="en-US" dirty="0" err="1"/>
              <a:t>whereArg</a:t>
            </a:r>
            <a:r>
              <a:rPr lang="en-US" dirty="0"/>
              <a:t> to prevent SQL injection.</a:t>
            </a:r>
          </a:p>
          <a:p>
            <a:r>
              <a:rPr lang="en-US" dirty="0"/>
              <a:t>    </a:t>
            </a:r>
            <a:r>
              <a:rPr lang="en-US" dirty="0" err="1"/>
              <a:t>whereArgs</a:t>
            </a:r>
            <a:r>
              <a:rPr lang="en-US" dirty="0"/>
              <a:t>: [id],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138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3A250-7F05-4B7F-BF15-617A63DF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070F0-3AD3-4038-8E34-73477405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https://codelabs.developers.google.com/codelabs/flutter-firebase/index.html#0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15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AFA81817-2F2F-48F3-BE7D-F899875C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7" y="226504"/>
            <a:ext cx="10753725" cy="5366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</a:t>
            </a:r>
          </a:p>
          <a:p>
            <a:r>
              <a:rPr lang="en-US" sz="3200" b="1" dirty="0"/>
              <a:t>dependencies:</a:t>
            </a:r>
          </a:p>
          <a:p>
            <a:pPr lvl="1"/>
            <a:r>
              <a:rPr lang="en-US" sz="3200" b="1" dirty="0"/>
              <a:t> </a:t>
            </a:r>
            <a:r>
              <a:rPr lang="en-US" sz="3200" b="1" dirty="0" err="1"/>
              <a:t>path_provider</a:t>
            </a:r>
            <a:r>
              <a:rPr lang="en-US" sz="3200" b="1" dirty="0"/>
              <a:t>: ^1.6.5</a:t>
            </a:r>
          </a:p>
          <a:p>
            <a:pPr lvl="1"/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2.</a:t>
            </a:r>
          </a:p>
          <a:p>
            <a:pPr marL="4572" lvl="1" indent="0">
              <a:buNone/>
            </a:pPr>
            <a:r>
              <a:rPr lang="en-US" sz="3200" b="1" dirty="0"/>
              <a:t>   $ flutter pub get</a:t>
            </a:r>
          </a:p>
          <a:p>
            <a:pPr marL="4572" lvl="1" indent="0">
              <a:buNone/>
            </a:pPr>
            <a:endParaRPr lang="en-US" sz="3200" b="1" dirty="0"/>
          </a:p>
          <a:p>
            <a:pPr marL="4572" lvl="1" indent="0">
              <a:buNone/>
            </a:pPr>
            <a:r>
              <a:rPr lang="en-US" sz="3200" b="1" dirty="0"/>
              <a:t>3.</a:t>
            </a:r>
          </a:p>
          <a:p>
            <a:pPr marL="4572" lvl="1" indent="0">
              <a:buNone/>
            </a:pPr>
            <a:r>
              <a:rPr lang="en-US" sz="3200" b="1" dirty="0"/>
              <a:t>	</a:t>
            </a:r>
            <a:br>
              <a:rPr lang="en-US" sz="3200" b="1" dirty="0"/>
            </a:br>
            <a:r>
              <a:rPr lang="en-US" sz="3200" b="1" dirty="0"/>
              <a:t>   import '</a:t>
            </a:r>
            <a:r>
              <a:rPr lang="en-US" sz="3200" b="1" dirty="0" err="1"/>
              <a:t>package:path_provider</a:t>
            </a:r>
            <a:r>
              <a:rPr lang="en-US" sz="3200" b="1" dirty="0"/>
              <a:t>/</a:t>
            </a:r>
            <a:r>
              <a:rPr lang="en-US" sz="3200" b="1" dirty="0" err="1"/>
              <a:t>path_provider.dart</a:t>
            </a:r>
            <a:r>
              <a:rPr lang="en-US" sz="3200" b="1" dirty="0"/>
              <a:t>';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638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F918E4E-79D0-47D0-9BA7-B295B182F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892" y="866169"/>
            <a:ext cx="11278215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Temporary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temporary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cache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system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clear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any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time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iOS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corresponds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389FD"/>
                </a:solidFill>
                <a:effectLst/>
                <a:latin typeface="Roboto Mono"/>
                <a:hlinkClick r:id="rId2"/>
              </a:rPr>
              <a:t>NSCachesDirectory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value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389FD"/>
                </a:solidFill>
                <a:effectLst/>
                <a:latin typeface="Roboto Mono"/>
                <a:hlinkClick r:id="rId3"/>
              </a:rPr>
              <a:t>getCacheDir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389FD"/>
                </a:solidFill>
                <a:effectLst/>
                <a:latin typeface="Roboto Mono"/>
                <a:hlinkClick r:id="rId3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returns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Documents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4A4A4A"/>
              </a:solidFill>
              <a:effectLst/>
              <a:latin typeface="Roboto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app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store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files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access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system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clears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only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when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app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deleted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iOS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corresponds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8F83"/>
                </a:solidFill>
                <a:effectLst/>
                <a:latin typeface="Roboto Mono"/>
              </a:rPr>
              <a:t>NSDocumentDirectory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8F83"/>
                </a:solidFill>
                <a:effectLst/>
                <a:latin typeface="Roboto Mono"/>
              </a:rPr>
              <a:t>AppData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directory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2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A7EAC76-7A41-49A4-A93C-E6E321CF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88" y="409383"/>
            <a:ext cx="10753725" cy="4003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Future&lt;String&gt; get _</a:t>
            </a:r>
            <a:r>
              <a:rPr lang="en-US" dirty="0" err="1"/>
              <a:t>localPath</a:t>
            </a:r>
            <a:r>
              <a:rPr lang="en-US" dirty="0"/>
              <a:t> async {</a:t>
            </a:r>
          </a:p>
          <a:p>
            <a:r>
              <a:rPr lang="en-US" dirty="0"/>
              <a:t>  final directory = await </a:t>
            </a:r>
            <a:r>
              <a:rPr lang="en-US" dirty="0" err="1"/>
              <a:t>getApplicationDocumentsDirectory</a:t>
            </a:r>
            <a:r>
              <a:rPr lang="en-US" dirty="0"/>
              <a:t>();</a:t>
            </a:r>
          </a:p>
          <a:p>
            <a:r>
              <a:rPr lang="en-US" dirty="0"/>
              <a:t>  return </a:t>
            </a:r>
            <a:r>
              <a:rPr lang="en-US" dirty="0" err="1"/>
              <a:t>directory.path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getTemporaryDirectory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getApplicationDocumentsDirectory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getApplicationSupportDirectory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getLibraryDirectory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getExternalStorageDirectory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## </a:t>
            </a:r>
            <a:r>
              <a:rPr lang="en-US" dirty="0" err="1"/>
              <a:t>getExternalCacheDirectories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Объект 7">
            <a:extLst>
              <a:ext uri="{FF2B5EF4-FFF2-40B4-BE49-F238E27FC236}">
                <a16:creationId xmlns:a16="http://schemas.microsoft.com/office/drawing/2014/main" id="{2288654C-4431-4252-9D4A-0D5D3FA2A2B4}"/>
              </a:ext>
            </a:extLst>
          </p:cNvPr>
          <p:cNvSpPr txBox="1">
            <a:spLocks/>
          </p:cNvSpPr>
          <p:nvPr/>
        </p:nvSpPr>
        <p:spPr>
          <a:xfrm>
            <a:off x="5668096" y="1748943"/>
            <a:ext cx="2771229" cy="383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 dirty="0"/>
              <a:t>iOS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iOS</a:t>
            </a:r>
          </a:p>
          <a:p>
            <a:pPr marL="0" indent="0">
              <a:buNone/>
            </a:pPr>
            <a:r>
              <a:rPr lang="en-US" sz="1800" dirty="0"/>
              <a:t>iOS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/>
              <a:t>iOS</a:t>
            </a:r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BC9E59CB-1AD8-473B-92B0-8DE5946619E3}"/>
              </a:ext>
            </a:extLst>
          </p:cNvPr>
          <p:cNvSpPr txBox="1">
            <a:spLocks/>
          </p:cNvSpPr>
          <p:nvPr/>
        </p:nvSpPr>
        <p:spPr>
          <a:xfrm>
            <a:off x="6592283" y="2143226"/>
            <a:ext cx="2771229" cy="3831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Android</a:t>
            </a:r>
          </a:p>
          <a:p>
            <a:pPr marL="0" indent="0">
              <a:buNone/>
            </a:pPr>
            <a:r>
              <a:rPr lang="en-US" sz="1800" dirty="0"/>
              <a:t>Android</a:t>
            </a:r>
          </a:p>
          <a:p>
            <a:pPr marL="0" indent="0">
              <a:buNone/>
            </a:pPr>
            <a:r>
              <a:rPr lang="en-US" sz="1800" dirty="0"/>
              <a:t>Android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Android</a:t>
            </a:r>
          </a:p>
          <a:p>
            <a:pPr marL="0" indent="0">
              <a:buNone/>
            </a:pPr>
            <a:r>
              <a:rPr lang="en-US" sz="180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380909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98568-B6EA-4957-9502-6DE46D7F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9D511-F8D9-466C-B871-F51542D5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Future&lt;File&gt; get _</a:t>
            </a:r>
            <a:r>
              <a:rPr lang="en-US" dirty="0" err="1"/>
              <a:t>localFile</a:t>
            </a:r>
            <a:r>
              <a:rPr lang="en-US" dirty="0"/>
              <a:t> async {</a:t>
            </a:r>
          </a:p>
          <a:p>
            <a:r>
              <a:rPr lang="en-US" dirty="0"/>
              <a:t>  final path = await _</a:t>
            </a:r>
            <a:r>
              <a:rPr lang="en-US" dirty="0" err="1"/>
              <a:t>localPath</a:t>
            </a:r>
            <a:r>
              <a:rPr lang="en-US" dirty="0"/>
              <a:t>;</a:t>
            </a:r>
          </a:p>
          <a:p>
            <a:r>
              <a:rPr lang="en-US" dirty="0"/>
              <a:t>  return File('$path/counter.txt');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26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79296-ECC8-42CD-B316-7935F99F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data to the file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15D82-A5D0-45A8-9B7F-1D86F252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Future&lt;File&gt; </a:t>
            </a:r>
            <a:r>
              <a:rPr lang="en-US" dirty="0" err="1"/>
              <a:t>writeCounter</a:t>
            </a:r>
            <a:r>
              <a:rPr lang="en-US" dirty="0"/>
              <a:t>(int counter) async {</a:t>
            </a:r>
          </a:p>
          <a:p>
            <a:r>
              <a:rPr lang="en-US" dirty="0"/>
              <a:t>  final file = await _</a:t>
            </a:r>
            <a:r>
              <a:rPr lang="en-US" dirty="0" err="1"/>
              <a:t>localFile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// Write the file.</a:t>
            </a:r>
          </a:p>
          <a:p>
            <a:r>
              <a:rPr lang="en-US" dirty="0"/>
              <a:t>  return </a:t>
            </a:r>
            <a:r>
              <a:rPr lang="en-US" dirty="0" err="1"/>
              <a:t>file.writeAsString</a:t>
            </a:r>
            <a:r>
              <a:rPr lang="en-US" dirty="0"/>
              <a:t>('$counter');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00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647CC7-01A0-4BE2-B82E-6C61DADD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the file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C5C27-112A-44ED-8BE3-68DC755E1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Future&lt;int&gt; </a:t>
            </a:r>
            <a:r>
              <a:rPr lang="en-US" dirty="0" err="1"/>
              <a:t>readCounter</a:t>
            </a:r>
            <a:r>
              <a:rPr lang="en-US" dirty="0"/>
              <a:t>() async {</a:t>
            </a:r>
          </a:p>
          <a:p>
            <a:r>
              <a:rPr lang="en-US" dirty="0"/>
              <a:t>  try {</a:t>
            </a:r>
          </a:p>
          <a:p>
            <a:r>
              <a:rPr lang="en-US" dirty="0"/>
              <a:t>    final file = await _</a:t>
            </a:r>
            <a:r>
              <a:rPr lang="en-US" dirty="0" err="1"/>
              <a:t>localFile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Read the file.</a:t>
            </a:r>
          </a:p>
          <a:p>
            <a:r>
              <a:rPr lang="en-US" dirty="0"/>
              <a:t>    String contents = await </a:t>
            </a:r>
            <a:r>
              <a:rPr lang="en-US" dirty="0" err="1"/>
              <a:t>file.readAsString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int.parse</a:t>
            </a:r>
            <a:r>
              <a:rPr lang="en-US" dirty="0"/>
              <a:t>(contents);</a:t>
            </a:r>
          </a:p>
          <a:p>
            <a:r>
              <a:rPr lang="en-US" dirty="0"/>
              <a:t>  } catch (e) {</a:t>
            </a:r>
          </a:p>
          <a:p>
            <a:r>
              <a:rPr lang="en-US" dirty="0"/>
              <a:t>    // If encountering an error, return 0.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190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E46C4-8FE9-4944-87DE-A67C3E55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8ADA48-EDDA-48AC-8812-0DDDFD171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717" y="3093650"/>
            <a:ext cx="541095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0729"/>
      </p:ext>
    </p:extLst>
  </p:cSld>
  <p:clrMapOvr>
    <a:masterClrMapping/>
  </p:clrMapOvr>
</p:sld>
</file>

<file path=ppt/theme/theme1.xml><?xml version="1.0" encoding="utf-8"?>
<a:theme xmlns:a="http://schemas.openxmlformats.org/drawingml/2006/main" name="crossplatform">
  <a:themeElements>
    <a:clrScheme name="Custom 8">
      <a:dk1>
        <a:srgbClr val="162F33"/>
      </a:dk1>
      <a:lt1>
        <a:sysClr val="window" lastClr="FFFFFF"/>
      </a:lt1>
      <a:dk2>
        <a:srgbClr val="162F33"/>
      </a:dk2>
      <a:lt2>
        <a:srgbClr val="EAF0E0"/>
      </a:lt2>
      <a:accent1>
        <a:srgbClr val="1389FD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ssplatform" id="{8D9DF170-6F32-44AA-B205-B22A2200A5FD}" vid="{F7548256-9FDC-46B9-BE12-F6C753C812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crossplatform</Template>
  <TotalTime>198</TotalTime>
  <Words>1324</Words>
  <Application>Microsoft Office PowerPoint</Application>
  <PresentationFormat>Широкоэкранный</PresentationFormat>
  <Paragraphs>247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 Light</vt:lpstr>
      <vt:lpstr>Roboto</vt:lpstr>
      <vt:lpstr>Roboto Mono</vt:lpstr>
      <vt:lpstr>crossplatform</vt:lpstr>
      <vt:lpstr>Data storages</vt:lpstr>
      <vt:lpstr>Files</vt:lpstr>
      <vt:lpstr>Презентация PowerPoint</vt:lpstr>
      <vt:lpstr>Презентация PowerPoint</vt:lpstr>
      <vt:lpstr>Презентация PowerPoint</vt:lpstr>
      <vt:lpstr>Create file</vt:lpstr>
      <vt:lpstr>Write data to the file </vt:lpstr>
      <vt:lpstr>Read data from the file </vt:lpstr>
      <vt:lpstr>Shared preferences</vt:lpstr>
      <vt:lpstr>Презентация PowerPoint</vt:lpstr>
      <vt:lpstr> Save data</vt:lpstr>
      <vt:lpstr>Read data</vt:lpstr>
      <vt:lpstr>Remove data</vt:lpstr>
      <vt:lpstr>SQLite</vt:lpstr>
      <vt:lpstr>Презентация PowerPoint</vt:lpstr>
      <vt:lpstr>Model</vt:lpstr>
      <vt:lpstr>Open the database</vt:lpstr>
      <vt:lpstr>Create the dogs table</vt:lpstr>
      <vt:lpstr>Insert</vt:lpstr>
      <vt:lpstr>Презентация PowerPoint</vt:lpstr>
      <vt:lpstr>Retrieve</vt:lpstr>
      <vt:lpstr>Update</vt:lpstr>
      <vt:lpstr>Delete</vt:lpstr>
      <vt:lpstr>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storages</dc:title>
  <dc:creator>Nicto Reench</dc:creator>
  <cp:lastModifiedBy>Nicto Reench</cp:lastModifiedBy>
  <cp:revision>12</cp:revision>
  <dcterms:created xsi:type="dcterms:W3CDTF">2020-03-22T21:35:30Z</dcterms:created>
  <dcterms:modified xsi:type="dcterms:W3CDTF">2020-03-23T18:08:49Z</dcterms:modified>
</cp:coreProperties>
</file>