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8A61-8DEE-B443-BA60-EFA2DC9D0044}"/>
              </a:ext>
            </a:extLst>
          </p:cNvPr>
          <p:cNvSpPr txBox="1">
            <a:spLocks/>
          </p:cNvSpPr>
          <p:nvPr/>
        </p:nvSpPr>
        <p:spPr>
          <a:xfrm>
            <a:off x="542925" y="944563"/>
            <a:ext cx="7772400" cy="14700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  <a:p>
            <a:r>
              <a:rPr lang="en-IN" dirty="0"/>
              <a:t>  </a:t>
            </a:r>
            <a:r>
              <a:rPr lang="en-IN" b="1" dirty="0"/>
              <a:t>Personal Expense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0E5E4-98AC-ED59-AF33-9A366999E277}"/>
              </a:ext>
            </a:extLst>
          </p:cNvPr>
          <p:cNvSpPr txBox="1">
            <a:spLocks/>
          </p:cNvSpPr>
          <p:nvPr/>
        </p:nvSpPr>
        <p:spPr>
          <a:xfrm>
            <a:off x="1228725" y="2552700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Python Mini Project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Presented by: Shubhojit Nandy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27 July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8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To develop a Python-based Personal Expense Tracker that allows users to log, view, and analyze their daily expenses using file handling, data structures, and basic data analysis.</a:t>
            </a:r>
            <a:endParaRPr lang="en-IN" dirty="0"/>
          </a:p>
          <a:p>
            <a:r>
              <a:rPr lang="en-US" dirty="0"/>
              <a:t>To apply concepts of:</a:t>
            </a:r>
          </a:p>
          <a:p>
            <a:pPr marL="0" indent="0">
              <a:buNone/>
            </a:pPr>
            <a:r>
              <a:rPr lang="en-US" dirty="0"/>
              <a:t> Data structures (lists, dictionaries)</a:t>
            </a:r>
          </a:p>
          <a:p>
            <a:pPr marL="0" indent="0">
              <a:buNone/>
            </a:pPr>
            <a:r>
              <a:rPr lang="en-US" dirty="0"/>
              <a:t> File handling (JSON storage)</a:t>
            </a:r>
          </a:p>
          <a:p>
            <a:pPr marL="0" indent="0">
              <a:buNone/>
            </a:pPr>
            <a:r>
              <a:rPr lang="en-US" dirty="0"/>
              <a:t> Basic data analysis (summaries by category &amp; date)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Add expenses with amount, category, and date</a:t>
            </a:r>
          </a:p>
          <a:p>
            <a:r>
              <a:rPr dirty="0"/>
              <a:t> View total and categorized summaries</a:t>
            </a:r>
          </a:p>
          <a:p>
            <a:r>
              <a:rPr dirty="0"/>
              <a:t> Track spending over time (daily/monthly)</a:t>
            </a:r>
          </a:p>
          <a:p>
            <a:r>
              <a:rPr dirty="0"/>
              <a:t> Data saved and loaded using file handling (JSON)</a:t>
            </a:r>
          </a:p>
          <a:p>
            <a:r>
              <a:rPr dirty="0"/>
              <a:t> Optional: Edit/Delete entries and view graphical reports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Programming Language: Python</a:t>
            </a:r>
          </a:p>
          <a:p>
            <a:r>
              <a:rPr lang="en-IN" dirty="0"/>
              <a:t> Modules:</a:t>
            </a:r>
          </a:p>
          <a:p>
            <a:pPr marL="0" indent="0">
              <a:buNone/>
            </a:pPr>
            <a:r>
              <a:rPr lang="en-IN" dirty="0"/>
              <a:t>  - </a:t>
            </a:r>
            <a:r>
              <a:rPr lang="en-IN" dirty="0" err="1"/>
              <a:t>json</a:t>
            </a:r>
            <a:r>
              <a:rPr lang="en-IN" dirty="0"/>
              <a:t> – for file storage</a:t>
            </a:r>
          </a:p>
          <a:p>
            <a:pPr marL="0" indent="0">
              <a:buNone/>
            </a:pPr>
            <a:r>
              <a:rPr lang="en-IN" dirty="0"/>
              <a:t>  - datetime – for date handling</a:t>
            </a:r>
          </a:p>
          <a:p>
            <a:r>
              <a:rPr lang="en-IN" dirty="0"/>
              <a:t> File Handling: </a:t>
            </a:r>
            <a:r>
              <a:rPr lang="en-IN" dirty="0" err="1"/>
              <a:t>expenses.json</a:t>
            </a:r>
            <a:r>
              <a:rPr lang="en-IN" dirty="0"/>
              <a:t> (stores data persistently)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 User chooses an action from the menu (Add/View/Exit)</a:t>
            </a:r>
          </a:p>
          <a:p>
            <a:r>
              <a:rPr dirty="0"/>
              <a:t> On adding expense, data is stored in JSON file</a:t>
            </a:r>
          </a:p>
          <a:p>
            <a:r>
              <a:rPr dirty="0"/>
              <a:t> Summaries are computed on demand</a:t>
            </a:r>
          </a:p>
          <a:p>
            <a:r>
              <a:rPr dirty="0"/>
              <a:t> Data persists between runs</a:t>
            </a:r>
          </a:p>
          <a:p>
            <a:r>
              <a:rPr dirty="0"/>
              <a:t> Graphs are optional for better visual insights</a:t>
            </a:r>
            <a:endParaRPr lang="en-IN" dirty="0"/>
          </a:p>
          <a:p>
            <a:r>
              <a:rPr lang="en-US" dirty="0"/>
              <a:t>User chooses an option from the menu:</a:t>
            </a:r>
          </a:p>
          <a:p>
            <a:pPr marL="0" indent="0">
              <a:buNone/>
            </a:pPr>
            <a:r>
              <a:rPr lang="en-US" dirty="0"/>
              <a:t>   - Add Expense</a:t>
            </a:r>
          </a:p>
          <a:p>
            <a:pPr marL="0" indent="0">
              <a:buNone/>
            </a:pPr>
            <a:r>
              <a:rPr lang="en-US" dirty="0"/>
              <a:t>   - View Summary</a:t>
            </a:r>
          </a:p>
          <a:p>
            <a:pPr marL="0" indent="0">
              <a:buNone/>
            </a:pPr>
            <a:r>
              <a:rPr lang="en-US" dirty="0"/>
              <a:t>   - Delete Expense</a:t>
            </a:r>
          </a:p>
          <a:p>
            <a:pPr marL="0" indent="0">
              <a:buNone/>
            </a:pPr>
            <a:r>
              <a:rPr lang="en-US" dirty="0"/>
              <a:t>   - Exit</a:t>
            </a:r>
          </a:p>
          <a:p>
            <a:r>
              <a:rPr lang="en-US" dirty="0"/>
              <a:t> Data is saved back to the file automatically after every change.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Sample </a:t>
            </a:r>
            <a:r>
              <a:rPr lang="en-IN" b="1" dirty="0"/>
              <a:t>Output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--- Personal Expense Tracker ---</a:t>
            </a:r>
          </a:p>
          <a:p>
            <a:pPr marL="0" indent="0">
              <a:buNone/>
            </a:pPr>
            <a:r>
              <a:rPr lang="en-US" dirty="0"/>
              <a:t>1. Add Expense</a:t>
            </a:r>
          </a:p>
          <a:p>
            <a:pPr marL="0" indent="0">
              <a:buNone/>
            </a:pPr>
            <a:r>
              <a:rPr lang="en-US" dirty="0"/>
              <a:t>2. View Summary</a:t>
            </a:r>
          </a:p>
          <a:p>
            <a:pPr marL="0" indent="0">
              <a:buNone/>
            </a:pPr>
            <a:r>
              <a:rPr lang="en-US" dirty="0"/>
              <a:t>3. Delete Expense</a:t>
            </a:r>
          </a:p>
          <a:p>
            <a:pPr marL="0" indent="0">
              <a:buNone/>
            </a:pPr>
            <a:r>
              <a:rPr lang="en-US" dirty="0"/>
              <a:t>4. Exit</a:t>
            </a:r>
          </a:p>
          <a:p>
            <a:pPr marL="0" indent="0">
              <a:buNone/>
            </a:pPr>
            <a:r>
              <a:rPr lang="en-US" dirty="0"/>
              <a:t>Enter choice: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Spending: ₹250.00</a:t>
            </a:r>
          </a:p>
          <a:p>
            <a:pPr marL="0" indent="0">
              <a:buNone/>
            </a:pPr>
            <a:r>
              <a:rPr lang="en-US" dirty="0"/>
              <a:t>Food: ₹200.00</a:t>
            </a:r>
          </a:p>
          <a:p>
            <a:pPr marL="0" indent="0">
              <a:buNone/>
            </a:pPr>
            <a:r>
              <a:rPr lang="en-US" dirty="0"/>
              <a:t>Transport: ₹50.00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This project demonstrates the use of core Python concepts to build a practical application.</a:t>
            </a:r>
          </a:p>
          <a:p>
            <a:r>
              <a:rPr dirty="0"/>
              <a:t>It reinforces knowledge of file handling, user input handling, and data analysis.</a:t>
            </a:r>
          </a:p>
          <a:p>
            <a:r>
              <a:rPr dirty="0"/>
              <a:t>With optional features, it can be extended to become a fully functional budget management tool.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• Therefore, successfully implemented a mini project applying Python basics, file handling, and data analysis.</a:t>
            </a:r>
          </a:p>
          <a:p>
            <a:pPr marL="0" indent="0">
              <a:buNone/>
            </a:pPr>
            <a:r>
              <a:rPr lang="en-US" dirty="0"/>
              <a:t>• Learned to store and retrieve persistent data using JSON.</a:t>
            </a:r>
          </a:p>
          <a:p>
            <a:pPr marL="0" indent="0">
              <a:buNone/>
            </a:pPr>
            <a:r>
              <a:rPr lang="en-US" dirty="0"/>
              <a:t>• Can be further improved with graphs or GUI (optional extension).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91F7ED-F87E-36C2-96F2-861BFD3873FA}"/>
              </a:ext>
            </a:extLst>
          </p:cNvPr>
          <p:cNvSpPr txBox="1"/>
          <p:nvPr/>
        </p:nvSpPr>
        <p:spPr>
          <a:xfrm>
            <a:off x="2443162" y="1614488"/>
            <a:ext cx="42576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839827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385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Objective</vt:lpstr>
      <vt:lpstr>Key Features</vt:lpstr>
      <vt:lpstr>Technologies Used</vt:lpstr>
      <vt:lpstr>How it Works</vt:lpstr>
      <vt:lpstr>Sample Output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shubhojit nandy</dc:creator>
  <cp:keywords/>
  <dc:description>generated using python-pptx</dc:description>
  <cp:lastModifiedBy>shubhojit nandy</cp:lastModifiedBy>
  <cp:revision>2</cp:revision>
  <dcterms:created xsi:type="dcterms:W3CDTF">2013-01-27T09:14:16Z</dcterms:created>
  <dcterms:modified xsi:type="dcterms:W3CDTF">2025-07-28T16:42:40Z</dcterms:modified>
  <cp:category/>
</cp:coreProperties>
</file>