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1"/>
  </p:sldMasterIdLst>
  <p:notesMasterIdLst>
    <p:notesMasterId r:id="rId10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BBC8CF"/>
    <a:srgbClr val="3E4F58"/>
    <a:srgbClr val="7D9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1BDCE-CAD1-48A9-9EC3-7209286B06E9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ECE6-BDF3-451C-BD70-70784F092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48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EECE6-BDF3-451C-BD70-70784F092D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87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EECE6-BDF3-451C-BD70-70784F092D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13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EECE6-BDF3-451C-BD70-70784F092D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4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EECE6-BDF3-451C-BD70-70784F092D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EECE6-BDF3-451C-BD70-70784F092DD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6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EECE6-BDF3-451C-BD70-70784F092D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1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EECE6-BDF3-451C-BD70-70784F092DD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49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EECE6-BDF3-451C-BD70-70784F092D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04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0E86EA5-FBE4-4ACB-92E6-8AAEE3C1ECA4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94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7E27-E495-49F0-A5B6-11E8E0CEC865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8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546-B8E2-435A-867B-D2EC4C005DBA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5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9571-77C3-489D-8F77-78D6E96A9990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D35683E-3873-4E13-93D2-5DF444D46350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99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419-E285-4BD1-87AD-4751431A42E0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5DDD-DB5A-4167-B8F1-596FFE50C863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66A-1048-4D97-87C4-DF2F168F1FAB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7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15CD-E161-4248-92A5-50EA9A36803D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7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72CC-BF63-4127-BF4D-8B98F2B5F45E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198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44B7CE7-F012-461F-9C3E-8B64EFEC3F3E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39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7A8388-39B8-4083-81A0-D79DF1A24895}" type="datetime1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Projet POO Java : Hôpital - BRISSE Romain, DUCHESNE Anastasia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java.net/java-se/swing/setting-column-width-and-row-height-for-jtable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baptiste-wicht.developpez.com/tutoriels/java/swing/jtabl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ips4java.wordpress.com/2009/11/29/text-prompt/" TargetMode="External"/><Relationship Id="rId11" Type="http://schemas.openxmlformats.org/officeDocument/2006/relationships/hyperlink" Target="http://www.java2s.com/Code/Java/Chart/JFreeChartStackedBarChartDemo4.htm" TargetMode="External"/><Relationship Id="rId5" Type="http://schemas.openxmlformats.org/officeDocument/2006/relationships/hyperlink" Target="https://openclassrooms.com/courses/apprenez-a-programmer-en-java" TargetMode="External"/><Relationship Id="rId10" Type="http://schemas.openxmlformats.org/officeDocument/2006/relationships/hyperlink" Target="https://www.tutorialspoint.com/jfreechart/index.htm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openclassrooms.com/courses/apprenez-a-programmer-en-java/les-interfaces-de-tablea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3" y="0"/>
            <a:ext cx="12192000" cy="68580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1559054" y="2319862"/>
            <a:ext cx="9068586" cy="2590800"/>
          </a:xfrm>
        </p:spPr>
        <p:txBody>
          <a:bodyPr/>
          <a:lstStyle/>
          <a:p>
            <a:r>
              <a:rPr lang="fr-FR" sz="11500" dirty="0" smtClean="0">
                <a:solidFill>
                  <a:schemeClr val="bg1"/>
                </a:solidFill>
              </a:rPr>
              <a:t>H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r>
              <a:rPr lang="fr-FR" sz="11500" dirty="0" err="1" smtClean="0">
                <a:solidFill>
                  <a:schemeClr val="bg1"/>
                </a:solidFill>
              </a:rPr>
              <a:t>opital</a:t>
            </a:r>
            <a:endParaRPr lang="fr-FR" sz="11500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59054" y="1367364"/>
            <a:ext cx="9068586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3200" spc="-150" dirty="0" smtClean="0">
                <a:solidFill>
                  <a:schemeClr val="bg1"/>
                </a:solidFill>
              </a:rPr>
              <a:t>Projet java - semestre 6 ing</a:t>
            </a:r>
            <a:r>
              <a:rPr lang="fr-FR" sz="3200" spc="-150" dirty="0">
                <a:solidFill>
                  <a:schemeClr val="bg1"/>
                </a:solidFill>
              </a:rPr>
              <a:t>3</a:t>
            </a:r>
            <a:r>
              <a:rPr lang="fr-FR" sz="3200" spc="-150" dirty="0" smtClean="0">
                <a:solidFill>
                  <a:schemeClr val="bg1"/>
                </a:solidFill>
              </a:rPr>
              <a:t> </a:t>
            </a:r>
            <a:endParaRPr lang="fr-FR" sz="3200" spc="-15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607164" y="3051217"/>
            <a:ext cx="9068586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2000" spc="160" dirty="0" err="1" smtClean="0">
                <a:solidFill>
                  <a:schemeClr val="bg1"/>
                </a:solidFill>
              </a:rPr>
              <a:t>Brisse</a:t>
            </a:r>
            <a:r>
              <a:rPr lang="fr-FR" sz="2000" spc="160" dirty="0" smtClean="0">
                <a:solidFill>
                  <a:schemeClr val="bg1"/>
                </a:solidFill>
              </a:rPr>
              <a:t> Romain  –  Duchesne Anastasia</a:t>
            </a:r>
            <a:endParaRPr lang="fr-FR" sz="2000" spc="160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66222" y="1545264"/>
            <a:ext cx="1302262" cy="1003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fr-FR" sz="2000" dirty="0">
                <a:solidFill>
                  <a:srgbClr val="BBC8CF"/>
                </a:solidFill>
              </a:rPr>
              <a:t>Td </a:t>
            </a:r>
            <a:r>
              <a:rPr lang="fr-FR" sz="2000" dirty="0" smtClean="0">
                <a:solidFill>
                  <a:srgbClr val="BBC8CF"/>
                </a:solidFill>
              </a:rPr>
              <a:t>03</a:t>
            </a:r>
            <a:endParaRPr lang="fr-FR" sz="2000" dirty="0" smtClean="0">
              <a:solidFill>
                <a:srgbClr val="BBC8CF"/>
              </a:solidFill>
            </a:endParaRPr>
          </a:p>
          <a:p>
            <a:pPr algn="l"/>
            <a:r>
              <a:rPr lang="fr-FR" sz="2000" dirty="0" smtClean="0">
                <a:solidFill>
                  <a:srgbClr val="BBC8CF"/>
                </a:solidFill>
              </a:rPr>
              <a:t>Equipe </a:t>
            </a:r>
            <a:r>
              <a:rPr lang="fr-FR" sz="2000" dirty="0" smtClean="0">
                <a:solidFill>
                  <a:srgbClr val="BBC8CF"/>
                </a:solidFill>
              </a:rPr>
              <a:t>2</a:t>
            </a:r>
            <a:endParaRPr lang="fr-FR" sz="2000" dirty="0" smtClean="0">
              <a:solidFill>
                <a:srgbClr val="BBC8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-2821" r="3235" b="1"/>
          <a:stretch/>
        </p:blipFill>
        <p:spPr>
          <a:xfrm>
            <a:off x="0" y="-193431"/>
            <a:ext cx="12192000" cy="70514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14339" cy="687056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316964" y="599463"/>
            <a:ext cx="100584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6000" dirty="0" smtClean="0">
                <a:solidFill>
                  <a:srgbClr val="7D97A4"/>
                </a:solidFill>
              </a:rPr>
              <a:t>SOMMAIRE</a:t>
            </a:r>
            <a:endParaRPr lang="fr-FR" dirty="0">
              <a:solidFill>
                <a:srgbClr val="7D97A4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6459" y="6483237"/>
            <a:ext cx="7079411" cy="249266"/>
          </a:xfrm>
        </p:spPr>
        <p:txBody>
          <a:bodyPr/>
          <a:lstStyle/>
          <a:p>
            <a:r>
              <a:rPr lang="fr-FR" dirty="0" smtClean="0">
                <a:solidFill>
                  <a:srgbClr val="3E4F58"/>
                </a:solidFill>
              </a:rPr>
              <a:t>Projet POO Java : Hôpital - BRISSE Romain, DUCHESNE Anastasia</a:t>
            </a:r>
            <a:endParaRPr lang="en-US" dirty="0">
              <a:solidFill>
                <a:srgbClr val="3E4F58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424022" y="2178122"/>
            <a:ext cx="6901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fr-FR" dirty="0" smtClean="0"/>
              <a:t>Diagramme de classe …………………………………….. p.2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fr-FR" dirty="0"/>
              <a:t>Conception technique …………………………………… </a:t>
            </a:r>
            <a:r>
              <a:rPr lang="fr-FR" dirty="0" smtClean="0"/>
              <a:t>p.3</a:t>
            </a:r>
            <a:endParaRPr lang="fr-FR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fr-FR" dirty="0"/>
              <a:t>Architecture Swing ………………………………………… </a:t>
            </a:r>
            <a:r>
              <a:rPr lang="fr-FR" dirty="0" smtClean="0"/>
              <a:t>p.4</a:t>
            </a:r>
            <a:endParaRPr lang="fr-FR" dirty="0" smtClean="0"/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fr-FR" dirty="0" smtClean="0"/>
              <a:t>Répartition des </a:t>
            </a:r>
            <a:r>
              <a:rPr lang="fr-FR" dirty="0" smtClean="0"/>
              <a:t>tâches et GIT ……………………………. p.5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fr-FR" dirty="0" smtClean="0"/>
              <a:t>Bilan du projet ………………………………………………. p.6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fr-FR" dirty="0"/>
              <a:t>Sources </a:t>
            </a:r>
            <a:r>
              <a:rPr lang="fr-FR" dirty="0" smtClean="0"/>
              <a:t>……………………………………………………….. p.7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-2821" r="3235" b="1"/>
          <a:stretch/>
        </p:blipFill>
        <p:spPr>
          <a:xfrm>
            <a:off x="0" y="-193431"/>
            <a:ext cx="12192000" cy="70514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940"/>
            <a:ext cx="12214339" cy="687056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143000" y="599463"/>
            <a:ext cx="100584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6000" dirty="0" smtClean="0">
                <a:solidFill>
                  <a:srgbClr val="7D97A4"/>
                </a:solidFill>
              </a:rPr>
              <a:t>CONCEPTION TECHNIQUE</a:t>
            </a:r>
            <a:endParaRPr lang="fr-FR" dirty="0">
              <a:solidFill>
                <a:srgbClr val="7D97A4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6459" y="6483237"/>
            <a:ext cx="7079411" cy="249266"/>
          </a:xfrm>
        </p:spPr>
        <p:txBody>
          <a:bodyPr/>
          <a:lstStyle/>
          <a:p>
            <a:r>
              <a:rPr lang="fr-FR" smtClean="0">
                <a:solidFill>
                  <a:srgbClr val="3E4F58"/>
                </a:solidFill>
              </a:rPr>
              <a:t>Projet POO Java : Hôpital - BRISSE Romain, DUCHESNE Anastasia</a:t>
            </a:r>
            <a:endParaRPr lang="en-US" dirty="0">
              <a:solidFill>
                <a:srgbClr val="3E4F58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98" y="1620419"/>
            <a:ext cx="4163233" cy="4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-2821" r="3235" b="1"/>
          <a:stretch/>
        </p:blipFill>
        <p:spPr>
          <a:xfrm>
            <a:off x="0" y="-193431"/>
            <a:ext cx="12192000" cy="70514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339" y="0"/>
            <a:ext cx="12214339" cy="687056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143000" y="599463"/>
            <a:ext cx="100584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6000" dirty="0" smtClean="0">
                <a:solidFill>
                  <a:srgbClr val="7D97A4"/>
                </a:solidFill>
              </a:rPr>
              <a:t>DIAGRAMME</a:t>
            </a:r>
            <a:r>
              <a:rPr lang="fr-FR" sz="6600" dirty="0" smtClean="0">
                <a:solidFill>
                  <a:srgbClr val="7D97A4"/>
                </a:solidFill>
              </a:rPr>
              <a:t> </a:t>
            </a:r>
            <a:r>
              <a:rPr lang="fr-FR" sz="6000" dirty="0" smtClean="0">
                <a:solidFill>
                  <a:srgbClr val="7D97A4"/>
                </a:solidFill>
              </a:rPr>
              <a:t>DE CLASSE</a:t>
            </a:r>
            <a:endParaRPr lang="fr-FR" dirty="0">
              <a:solidFill>
                <a:srgbClr val="7D97A4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6459" y="6483237"/>
            <a:ext cx="7079411" cy="249266"/>
          </a:xfrm>
        </p:spPr>
        <p:txBody>
          <a:bodyPr/>
          <a:lstStyle/>
          <a:p>
            <a:r>
              <a:rPr lang="fr-FR" smtClean="0">
                <a:solidFill>
                  <a:srgbClr val="3E4F58"/>
                </a:solidFill>
              </a:rPr>
              <a:t>Projet POO Java : Hôpital - BRISSE Romain, DUCHESNE Anastasia</a:t>
            </a:r>
            <a:endParaRPr lang="en-US" dirty="0">
              <a:solidFill>
                <a:srgbClr val="3E4F58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837" y="1496843"/>
            <a:ext cx="7702033" cy="432311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642083" y="5890361"/>
            <a:ext cx="724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https</a:t>
            </a:r>
            <a:r>
              <a:rPr lang="fr-FR" dirty="0"/>
              <a:t>://www.aht.li/3218635/brisse_duchesne_diag_classes.png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-2821" r="3235" b="1"/>
          <a:stretch/>
        </p:blipFill>
        <p:spPr>
          <a:xfrm>
            <a:off x="0" y="-193431"/>
            <a:ext cx="12192000" cy="70514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7" y="3"/>
            <a:ext cx="12214339" cy="687056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316964" y="599463"/>
            <a:ext cx="100584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6000" dirty="0" smtClean="0">
                <a:solidFill>
                  <a:srgbClr val="7D97A4"/>
                </a:solidFill>
              </a:rPr>
              <a:t>ARCHITECTURE SWING</a:t>
            </a:r>
            <a:endParaRPr lang="fr-FR" dirty="0">
              <a:solidFill>
                <a:srgbClr val="7D97A4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6459" y="6483237"/>
            <a:ext cx="7079411" cy="249266"/>
          </a:xfrm>
        </p:spPr>
        <p:txBody>
          <a:bodyPr/>
          <a:lstStyle/>
          <a:p>
            <a:r>
              <a:rPr lang="fr-FR" smtClean="0">
                <a:solidFill>
                  <a:srgbClr val="3E4F58"/>
                </a:solidFill>
              </a:rPr>
              <a:t>Projet POO Java : Hôpital - BRISSE Romain, DUCHESNE Anastasia</a:t>
            </a:r>
            <a:endParaRPr lang="en-US" dirty="0">
              <a:solidFill>
                <a:srgbClr val="3E4F58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34" y="1491252"/>
            <a:ext cx="5729774" cy="48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-2821" r="3235" b="1"/>
          <a:stretch/>
        </p:blipFill>
        <p:spPr>
          <a:xfrm>
            <a:off x="0" y="-193431"/>
            <a:ext cx="12192000" cy="70514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14339" cy="687056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316964" y="599463"/>
            <a:ext cx="100584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6000" dirty="0" smtClean="0">
                <a:solidFill>
                  <a:srgbClr val="7D97A4"/>
                </a:solidFill>
              </a:rPr>
              <a:t>REPARTITION DES TACHES</a:t>
            </a:r>
            <a:endParaRPr lang="fr-FR" sz="4400" dirty="0">
              <a:solidFill>
                <a:srgbClr val="7D97A4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652148" y="6469304"/>
            <a:ext cx="7079411" cy="249266"/>
          </a:xfrm>
        </p:spPr>
        <p:txBody>
          <a:bodyPr/>
          <a:lstStyle/>
          <a:p>
            <a:r>
              <a:rPr lang="fr-FR" dirty="0" smtClean="0">
                <a:solidFill>
                  <a:srgbClr val="3E4F58"/>
                </a:solidFill>
              </a:rPr>
              <a:t>Projet POO Java : Hôpital - BRISSE Romain, DUCHESNE Anastasia</a:t>
            </a:r>
            <a:endParaRPr lang="en-US" dirty="0">
              <a:solidFill>
                <a:srgbClr val="3E4F58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80971"/>
              </p:ext>
            </p:extLst>
          </p:nvPr>
        </p:nvGraphicFramePr>
        <p:xfrm>
          <a:off x="3397836" y="2408158"/>
          <a:ext cx="5418666" cy="1463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Anastasia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D97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Romain</a:t>
                      </a:r>
                      <a:endParaRPr lang="fr-FR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D97A4"/>
                    </a:solidFill>
                  </a:tcPr>
                </a:tc>
              </a:tr>
              <a:tr h="27676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Connexion</a:t>
                      </a:r>
                      <a:endParaRPr lang="fr-FR" dirty="0"/>
                    </a:p>
                  </a:txBody>
                  <a:tcPr>
                    <a:solidFill>
                      <a:srgbClr val="7D97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Interface graphique</a:t>
                      </a:r>
                      <a:endParaRPr lang="fr-FR" dirty="0"/>
                    </a:p>
                  </a:txBody>
                  <a:tcPr>
                    <a:solidFill>
                      <a:srgbClr val="7D97A4">
                        <a:alpha val="20000"/>
                      </a:srgbClr>
                    </a:solidFill>
                  </a:tcPr>
                </a:tc>
              </a:tr>
              <a:tr h="27676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Reporting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Mise à jour</a:t>
                      </a:r>
                      <a:endParaRPr lang="fr-FR" baseline="0" dirty="0" smtClean="0"/>
                    </a:p>
                  </a:txBody>
                  <a:tcPr/>
                </a:tc>
              </a:tr>
              <a:tr h="27676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Recherche</a:t>
                      </a:r>
                      <a:endParaRPr lang="fr-FR" dirty="0"/>
                    </a:p>
                  </a:txBody>
                  <a:tcPr>
                    <a:solidFill>
                      <a:srgbClr val="7D97A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Ajout, suppression…</a:t>
                      </a:r>
                      <a:endParaRPr lang="fr-FR" baseline="0" dirty="0" smtClean="0"/>
                    </a:p>
                  </a:txBody>
                  <a:tcPr>
                    <a:solidFill>
                      <a:srgbClr val="7D97A4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397834" y="4199836"/>
            <a:ext cx="558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3E4F58"/>
                </a:solidFill>
              </a:rPr>
              <a:t>Tableau récapitulatif de la répartition des tâches</a:t>
            </a:r>
            <a:endParaRPr lang="fr-FR" b="1" i="1" dirty="0">
              <a:solidFill>
                <a:srgbClr val="3E4F58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30938" y="5402002"/>
            <a:ext cx="432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https://github.com/Soultoe/Hospital</a:t>
            </a:r>
            <a:r>
              <a:rPr lang="fr-FR" dirty="0" smtClean="0"/>
              <a:t>/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70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-2821" r="3235" b="1"/>
          <a:stretch/>
        </p:blipFill>
        <p:spPr>
          <a:xfrm>
            <a:off x="0" y="-193431"/>
            <a:ext cx="12192000" cy="70514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14339" cy="687056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316964" y="599463"/>
            <a:ext cx="100584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6000" dirty="0" smtClean="0">
                <a:solidFill>
                  <a:srgbClr val="7D97A4"/>
                </a:solidFill>
              </a:rPr>
              <a:t>BILAN DU PROJET</a:t>
            </a:r>
            <a:endParaRPr lang="fr-FR" sz="4400" dirty="0">
              <a:solidFill>
                <a:srgbClr val="7D97A4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6459" y="6483237"/>
            <a:ext cx="7079411" cy="249266"/>
          </a:xfrm>
        </p:spPr>
        <p:txBody>
          <a:bodyPr/>
          <a:lstStyle/>
          <a:p>
            <a:r>
              <a:rPr lang="fr-FR" dirty="0" smtClean="0">
                <a:solidFill>
                  <a:srgbClr val="3E4F58"/>
                </a:solidFill>
              </a:rPr>
              <a:t>Projet POO Java : Hôpital - BRISSE Romain, DUCHESNE Anastasia</a:t>
            </a:r>
            <a:endParaRPr lang="en-US" dirty="0">
              <a:solidFill>
                <a:srgbClr val="3E4F58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5779" y="1915018"/>
            <a:ext cx="4409206" cy="3360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Implémentation de la connexion à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 rendu plus graphique et visuel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Affiner la recherche : chambres vides/pleines, patients hospitalisés ou non…</a:t>
            </a:r>
          </a:p>
          <a:p>
            <a:pPr algn="ctr"/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6770" y="1923644"/>
            <a:ext cx="4409206" cy="3360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Travail en équipe efficace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Très bonne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du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versionning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connexion à distance qui ne fonctionne pas (à cause du serveur fourni)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26386" y="2283094"/>
            <a:ext cx="314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/>
                </a:solidFill>
              </a:rPr>
              <a:t>POINTS FORTS</a:t>
            </a:r>
            <a:endParaRPr lang="fr-FR" sz="2000" b="1" dirty="0">
              <a:solidFill>
                <a:schemeClr val="accent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562929" y="2283094"/>
            <a:ext cx="376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2">
                    <a:lumMod val="50000"/>
                  </a:schemeClr>
                </a:solidFill>
              </a:rPr>
              <a:t>AMELIORATIONS POSSIBLES</a:t>
            </a:r>
            <a:endParaRPr lang="fr-FR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693651" y="3706750"/>
            <a:ext cx="297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A0000"/>
                </a:solidFill>
              </a:rPr>
              <a:t>PROBLÈME RENCONTRÉ</a:t>
            </a:r>
            <a:endParaRPr lang="fr-FR" b="1" dirty="0">
              <a:solidFill>
                <a:srgbClr val="7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-2821" r="3235" b="1"/>
          <a:stretch/>
        </p:blipFill>
        <p:spPr>
          <a:xfrm>
            <a:off x="0" y="-193431"/>
            <a:ext cx="12192000" cy="70514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14339" cy="687056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316964" y="599463"/>
            <a:ext cx="100584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6000" dirty="0" smtClean="0">
                <a:solidFill>
                  <a:srgbClr val="7D97A4"/>
                </a:solidFill>
              </a:rPr>
              <a:t>SOURCES</a:t>
            </a:r>
            <a:endParaRPr lang="fr-FR" sz="4400" dirty="0">
              <a:solidFill>
                <a:srgbClr val="7D97A4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806459" y="6483237"/>
            <a:ext cx="7079411" cy="249266"/>
          </a:xfrm>
        </p:spPr>
        <p:txBody>
          <a:bodyPr/>
          <a:lstStyle/>
          <a:p>
            <a:r>
              <a:rPr lang="fr-FR" smtClean="0">
                <a:solidFill>
                  <a:srgbClr val="3E4F58"/>
                </a:solidFill>
              </a:rPr>
              <a:t>Projet POO Java : Hôpital - BRISSE Romain, DUCHESNE Anastasia</a:t>
            </a:r>
            <a:endParaRPr lang="en-US" dirty="0">
              <a:solidFill>
                <a:srgbClr val="3E4F58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34040" y="1510830"/>
            <a:ext cx="994625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2400" b="1" dirty="0" smtClean="0">
                <a:solidFill>
                  <a:srgbClr val="3E4F58"/>
                </a:solidFill>
              </a:rPr>
              <a:t>Swing</a:t>
            </a:r>
          </a:p>
          <a:p>
            <a:pPr algn="just"/>
            <a:r>
              <a:rPr lang="fr-FR" sz="1600" u="sng" dirty="0">
                <a:solidFill>
                  <a:srgbClr val="BBC8CF"/>
                </a:solidFill>
                <a:hlinkClick r:id="rId5"/>
              </a:rPr>
              <a:t>https://</a:t>
            </a:r>
            <a:r>
              <a:rPr lang="fr-FR" sz="1600" u="sng" dirty="0" smtClean="0">
                <a:solidFill>
                  <a:srgbClr val="BBC8CF"/>
                </a:solidFill>
                <a:hlinkClick r:id="rId5"/>
              </a:rPr>
              <a:t>openclassrooms.com/courses/apprenez-a-programmer-en-java</a:t>
            </a:r>
            <a:endParaRPr lang="fr-FR" sz="1600" u="sng" dirty="0" smtClean="0">
              <a:solidFill>
                <a:srgbClr val="BBC8CF"/>
              </a:solidFill>
            </a:endParaRPr>
          </a:p>
          <a:p>
            <a:pPr algn="just"/>
            <a:r>
              <a:rPr lang="fr-FR" sz="1600" dirty="0">
                <a:solidFill>
                  <a:srgbClr val="BBC8CF"/>
                </a:solidFill>
                <a:hlinkClick r:id="rId6"/>
              </a:rPr>
              <a:t>https://tips4java.wordpress.com/2009/11/29/text-prompt</a:t>
            </a:r>
            <a:r>
              <a:rPr lang="fr-FR" sz="1600" dirty="0" smtClean="0">
                <a:solidFill>
                  <a:srgbClr val="BBC8CF"/>
                </a:solidFill>
                <a:hlinkClick r:id="rId6"/>
              </a:rPr>
              <a:t>/</a:t>
            </a:r>
            <a:endParaRPr lang="fr-FR" sz="1600" dirty="0" smtClean="0">
              <a:solidFill>
                <a:srgbClr val="BBC8CF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fr-FR" sz="2400" b="1" dirty="0" err="1" smtClean="0">
                <a:solidFill>
                  <a:srgbClr val="3E4F58"/>
                </a:solidFill>
              </a:rPr>
              <a:t>Jtable</a:t>
            </a:r>
            <a:endParaRPr lang="fr-FR" sz="2400" b="1" dirty="0" smtClean="0">
              <a:solidFill>
                <a:srgbClr val="3E4F58"/>
              </a:solidFill>
            </a:endParaRPr>
          </a:p>
          <a:p>
            <a:pPr algn="just"/>
            <a:r>
              <a:rPr lang="fr-FR" sz="1600" dirty="0">
                <a:hlinkClick r:id="rId7"/>
              </a:rPr>
              <a:t>https://baptiste-wicht.developpez.com/tutoriels/java/swing/jtable/</a:t>
            </a:r>
            <a:r>
              <a:rPr lang="fr-FR" sz="1600" dirty="0"/>
              <a:t> </a:t>
            </a:r>
            <a:endParaRPr lang="fr-FR" sz="1600" dirty="0" smtClean="0"/>
          </a:p>
          <a:p>
            <a:pPr algn="just"/>
            <a:r>
              <a:rPr lang="fr-FR" sz="1600" dirty="0" smtClean="0">
                <a:hlinkClick r:id="rId8"/>
              </a:rPr>
              <a:t>http</a:t>
            </a:r>
            <a:r>
              <a:rPr lang="fr-FR" sz="1600" dirty="0">
                <a:hlinkClick r:id="rId8"/>
              </a:rPr>
              <a:t>://www.codejava.net/java-se/swing/setting-column-width-and-row-height-for-jtable</a:t>
            </a:r>
            <a:r>
              <a:rPr lang="fr-FR" sz="1600" dirty="0"/>
              <a:t> </a:t>
            </a:r>
            <a:endParaRPr lang="fr-FR" sz="1600" dirty="0" smtClean="0"/>
          </a:p>
          <a:p>
            <a:pPr algn="just"/>
            <a:r>
              <a:rPr lang="fr-FR" sz="1600" dirty="0" smtClean="0">
                <a:hlinkClick r:id="rId9"/>
              </a:rPr>
              <a:t>https</a:t>
            </a:r>
            <a:r>
              <a:rPr lang="fr-FR" sz="1600" dirty="0">
                <a:hlinkClick r:id="rId9"/>
              </a:rPr>
              <a:t>://openclassrooms.com/courses/apprenez-a-programmer-en-java/les-interfaces-de-tableaux</a:t>
            </a:r>
            <a:r>
              <a:rPr lang="fr-FR" sz="1600" dirty="0"/>
              <a:t> </a:t>
            </a:r>
          </a:p>
          <a:p>
            <a:pPr algn="just">
              <a:lnSpc>
                <a:spcPct val="200000"/>
              </a:lnSpc>
            </a:pPr>
            <a:r>
              <a:rPr lang="fr-FR" sz="2400" b="1" dirty="0" err="1" smtClean="0">
                <a:solidFill>
                  <a:srgbClr val="3E4F58"/>
                </a:solidFill>
              </a:rPr>
              <a:t>JFreeCharts</a:t>
            </a:r>
            <a:endParaRPr lang="fr-FR" sz="2400" b="1" dirty="0" smtClean="0">
              <a:solidFill>
                <a:srgbClr val="3E4F58"/>
              </a:solidFill>
            </a:endParaRPr>
          </a:p>
          <a:p>
            <a:r>
              <a:rPr lang="fr-FR" sz="1600" u="sng" dirty="0">
                <a:hlinkClick r:id="rId10"/>
              </a:rPr>
              <a:t>https://</a:t>
            </a:r>
            <a:r>
              <a:rPr lang="fr-FR" sz="1600" u="sng" dirty="0" smtClean="0">
                <a:hlinkClick r:id="rId10"/>
              </a:rPr>
              <a:t>www.tutorialspoint.com/jfreechart/index.htm</a:t>
            </a:r>
            <a:endParaRPr lang="fr-FR" sz="1600" u="sng" dirty="0" smtClean="0"/>
          </a:p>
          <a:p>
            <a:r>
              <a:rPr lang="fr-FR" sz="1600" dirty="0" smtClean="0">
                <a:hlinkClick r:id="rId11"/>
              </a:rPr>
              <a:t>http</a:t>
            </a:r>
            <a:r>
              <a:rPr lang="fr-FR" sz="1600" dirty="0">
                <a:hlinkClick r:id="rId11"/>
              </a:rPr>
              <a:t>://www.java2s.com/Code/Java/Chart/JFreeChartStackedBarChartDemo4.htm</a:t>
            </a:r>
            <a:endParaRPr lang="fr-FR" sz="1600" dirty="0"/>
          </a:p>
          <a:p>
            <a:pPr algn="just"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5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387</TotalTime>
  <Words>248</Words>
  <Application>Microsoft Office PowerPoint</Application>
  <PresentationFormat>Grand écran</PresentationFormat>
  <Paragraphs>78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Savon</vt:lpstr>
      <vt:lpstr>H opital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</dc:title>
  <dc:creator>Anastasia Duchesne</dc:creator>
  <cp:lastModifiedBy>Anastasia Duchesne</cp:lastModifiedBy>
  <cp:revision>16</cp:revision>
  <dcterms:created xsi:type="dcterms:W3CDTF">2017-04-23T09:12:58Z</dcterms:created>
  <dcterms:modified xsi:type="dcterms:W3CDTF">2018-04-22T20:49:13Z</dcterms:modified>
</cp:coreProperties>
</file>