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FB5-F8CC-4E04-8A43-020D4717D9FA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A087-6ED9-4E8D-984D-DB2CF93DB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41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FB5-F8CC-4E04-8A43-020D4717D9FA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A087-6ED9-4E8D-984D-DB2CF93DB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1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FB5-F8CC-4E04-8A43-020D4717D9FA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A087-6ED9-4E8D-984D-DB2CF93DB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2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FB5-F8CC-4E04-8A43-020D4717D9FA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A087-6ED9-4E8D-984D-DB2CF93DB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72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FB5-F8CC-4E04-8A43-020D4717D9FA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A087-6ED9-4E8D-984D-DB2CF93DB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18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FB5-F8CC-4E04-8A43-020D4717D9FA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A087-6ED9-4E8D-984D-DB2CF93DB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21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FB5-F8CC-4E04-8A43-020D4717D9FA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A087-6ED9-4E8D-984D-DB2CF93DB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2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FB5-F8CC-4E04-8A43-020D4717D9FA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A087-6ED9-4E8D-984D-DB2CF93DB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7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FB5-F8CC-4E04-8A43-020D4717D9FA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A087-6ED9-4E8D-984D-DB2CF93DB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36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FB5-F8CC-4E04-8A43-020D4717D9FA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A087-6ED9-4E8D-984D-DB2CF93DB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0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FB5-F8CC-4E04-8A43-020D4717D9FA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A087-6ED9-4E8D-984D-DB2CF93DB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57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5DFB5-F8CC-4E04-8A43-020D4717D9FA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A087-6ED9-4E8D-984D-DB2CF93DB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" y="0"/>
            <a:ext cx="11439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3" y="0"/>
            <a:ext cx="11407331" cy="68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1" y="0"/>
            <a:ext cx="11433210" cy="68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4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1" y="0"/>
            <a:ext cx="11414953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5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4" y="0"/>
            <a:ext cx="11419768" cy="686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5" y="-1"/>
            <a:ext cx="11465704" cy="685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2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4" y="-1"/>
            <a:ext cx="11458085" cy="68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7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BRISSE</dc:creator>
  <cp:lastModifiedBy>Romain BRISSE</cp:lastModifiedBy>
  <cp:revision>1</cp:revision>
  <dcterms:created xsi:type="dcterms:W3CDTF">2018-05-02T11:54:44Z</dcterms:created>
  <dcterms:modified xsi:type="dcterms:W3CDTF">2018-05-02T11:55:13Z</dcterms:modified>
</cp:coreProperties>
</file>