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Lustria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4C5460-6854-4CD2-AE72-EE3944926AF8}">
  <a:tblStyle styleId="{394C5460-6854-4CD2-AE72-EE3944926AF8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ultoe/LinkedECE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GB"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Linked ECE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1370693" y="3811407"/>
            <a:ext cx="9440034" cy="116897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95"/>
              <a:buFont typeface="Noto Sans Symbols"/>
              <a:buNone/>
            </a:pPr>
            <a:r>
              <a:rPr lang="en-GB" sz="185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Romain Brisse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lt2"/>
              </a:buClr>
              <a:buSzPts val="1295"/>
              <a:buFont typeface="Noto Sans Symbols"/>
              <a:buNone/>
            </a:pPr>
            <a:r>
              <a:rPr lang="en-GB" sz="185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Alexis Martin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lt2"/>
              </a:buClr>
              <a:buSzPts val="1295"/>
              <a:buFont typeface="Noto Sans Symbols"/>
              <a:buNone/>
            </a:pPr>
            <a:r>
              <a:rPr lang="en-GB" sz="185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Gabriel Padis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Bilan Collectif </a:t>
            </a: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3795" y="2113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en-GB"/>
              <a:t>Déroulement :</a:t>
            </a:r>
            <a:endParaRPr/>
          </a:p>
          <a:p>
            <a:pPr marL="719999" marR="0" lvl="1" indent="-269999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Bonnes interactions et travail régulier en équipe</a:t>
            </a:r>
            <a:endParaRPr/>
          </a:p>
          <a:p>
            <a:pPr marL="719999" marR="0" lvl="1" indent="-269999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Proof of concept plutôt que quelque chose d’utilisable</a:t>
            </a:r>
            <a:endParaRPr/>
          </a:p>
          <a:p>
            <a:pPr marL="719999" lvl="1" indent="-269999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Distribution naturelle des tâches dans l’équipe</a:t>
            </a:r>
            <a:endParaRPr/>
          </a:p>
          <a:p>
            <a:pPr marL="719999" lvl="1" indent="-269999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Intéressant d’approfondir les interactions entre langages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en-GB"/>
              <a:t>Remarques :</a:t>
            </a:r>
            <a:endParaRPr/>
          </a:p>
          <a:p>
            <a:pPr marL="719999" marR="0" lvl="1" indent="-30428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◈"/>
            </a:pPr>
            <a:r>
              <a:rPr lang="en-GB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Plus sécurisé que Twitter</a:t>
            </a:r>
            <a:endParaRPr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719999" marR="0" lvl="1" indent="-269999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Intéressant mais réalisable seulement par les meilleurs élèves</a:t>
            </a:r>
            <a:endParaRPr/>
          </a:p>
          <a:p>
            <a:pPr marL="719999" marR="0" lvl="1" indent="-269999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Explication du CDC à revoir : pas assez précise et remanié en permanence</a:t>
            </a: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Bilans Personnels</a:t>
            </a:r>
            <a:endParaRPr sz="4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207" name="Shape 207"/>
          <p:cNvGraphicFramePr/>
          <p:nvPr/>
        </p:nvGraphicFramePr>
        <p:xfrm>
          <a:off x="914400" y="173196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{394C5460-6854-4CD2-AE72-EE3944926AF8}</a:tableStyleId>
              </a:tblPr>
              <a:tblGrid>
                <a:gridCol w="356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>
                          <a:solidFill>
                            <a:schemeClr val="lt2"/>
                          </a:solidFill>
                        </a:rPr>
                        <a:t>Romain Brisse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lt2"/>
                          </a:solidFill>
                        </a:rPr>
                        <a:t>Alexis Martin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lt2"/>
                          </a:solidFill>
                        </a:rPr>
                        <a:t>Gabriel Padis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</a:rPr>
                        <a:t>Responsable Design :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</a:rPr>
                        <a:t>Un habitué du back-end qui prend goût au front-end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</a:rPr>
                        <a:t>Découverte des frameworks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</a:rPr>
                        <a:t>Responsable User Information :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</a:rPr>
                        <a:t>Projet dense mais amusant à faire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</a:rPr>
                        <a:t>Très intéressant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</a:rPr>
                        <a:t>Responsable Base de Données :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</a:rPr>
                        <a:t> 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</a:rPr>
                        <a:t>Aime le design de BDD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</a:rPr>
                        <a:t>Cherche toujours une solution esthétique au Connexion entre Utilisateurs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</a:rPr>
                        <a:t>Dans la vraie vie facture les changements du CDC en plein projet 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Sources</a:t>
            </a: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https://work.smarchal.com/twbscolor/css/e74c3cc0392becf0f1ffbbbc0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https://openclassrooms.com/courses/prenez-en-main-bootstrap/elements-de-base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https://stackoverflow.com/questions/18529274/change-navbar-color-in-twitter-bootstrap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https://www.w3resource.com/php/function-reference/in_array.php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https://secure.php.net/manual/en/function.array-merge.php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https://secure.php.net/manual/en/function.strcmp.php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https://secure.php.net/manual/en/function.unlink.php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https://www.w3schools.com/jquery/jquery_selectors.asp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https://stackoverflow.com/questions/5404839/how-can-i-refresh-a-page-with-jquery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https://stackoverflow.com/questions/5470729/jquery-get-id-from-class-selector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https://api.jquery.com/jquery.ajax/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https://www.w3schools.com/jquery/jquery_ajax_get_post.asp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https://stackoverflow.com/questions/15576548/how-to-pass-parameters-in-get-requests-with-jquery</a:t>
            </a:r>
            <a:endParaRPr/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https://www.w3schools.com/jsref/met_loc_reload.asp</a:t>
            </a:r>
            <a:endParaRPr/>
          </a:p>
          <a:p>
            <a:pPr marL="342900" marR="0" lvl="0" indent="-25266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</a:pPr>
            <a:endParaRPr sz="12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06000" algn="l" rtl="0"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</a:pPr>
            <a:r>
              <a:rPr lang="en-GB"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Louis Felix Galeota</a:t>
            </a:r>
            <a:endParaRPr sz="12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Sommaire</a:t>
            </a:r>
            <a:endParaRPr sz="4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GB"/>
              <a:t>Backend</a:t>
            </a:r>
            <a:endParaRPr/>
          </a:p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/>
          </a:p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GB"/>
              <a:t>Frontend</a:t>
            </a:r>
            <a:endParaRPr/>
          </a:p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/>
          </a:p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GB"/>
              <a:t>Solution techniques</a:t>
            </a:r>
            <a:endParaRPr/>
          </a:p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/>
          </a:p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GB"/>
              <a:t>Git</a:t>
            </a:r>
            <a:endParaRPr/>
          </a:p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/>
          </a:p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GB"/>
              <a:t>Bilan Collectif</a:t>
            </a:r>
            <a:endParaRPr/>
          </a:p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/>
          </a:p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GB"/>
              <a:t>Bilan Personnels</a:t>
            </a:r>
            <a:endParaRPr/>
          </a:p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/>
          </a:p>
          <a:p>
            <a:pPr marL="342900" marR="0" lvl="0" indent="-217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GB"/>
              <a:t>Sources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GB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Backend</a:t>
            </a:r>
            <a:endParaRPr/>
          </a:p>
        </p:txBody>
      </p:sp>
      <p:pic>
        <p:nvPicPr>
          <p:cNvPr id="157" name="Shape 157" descr="A close up of a map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31564" y="1580050"/>
            <a:ext cx="7518224" cy="52251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Frontend - </a:t>
            </a:r>
            <a:r>
              <a:rPr lang="en-GB"/>
              <a:t>UX Design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165400" y="3082350"/>
            <a:ext cx="7861200" cy="69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799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GB" sz="3000"/>
              <a:t>Expérience utilisateur != Design</a:t>
            </a:r>
            <a:endParaRPr sz="3000"/>
          </a:p>
          <a:p>
            <a:pPr marL="125799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Frontend - </a:t>
            </a:r>
            <a:r>
              <a:rPr lang="en-GB"/>
              <a:t>Bootstrap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3800" y="2218850"/>
            <a:ext cx="3734400" cy="3039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◈"/>
            </a:pPr>
            <a:r>
              <a:rPr lang="en-GB" sz="3000"/>
              <a:t>Apprentissage</a:t>
            </a:r>
            <a:endParaRPr sz="3000"/>
          </a:p>
          <a:p>
            <a:pPr marL="457200" marR="0" lvl="0" indent="-419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◈"/>
            </a:pPr>
            <a:r>
              <a:rPr lang="en-GB" sz="3000"/>
              <a:t>Utilisation</a:t>
            </a:r>
            <a:endParaRPr sz="3000"/>
          </a:p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◈"/>
            </a:pPr>
            <a:r>
              <a:rPr lang="en-GB" sz="3000"/>
              <a:t>Modification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913795" y="2032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Frontend - </a:t>
            </a:r>
            <a:r>
              <a:rPr lang="en-GB"/>
              <a:t>Architecture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000" y="1580050"/>
            <a:ext cx="7981349" cy="47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Solution Techniques - 1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13795" y="2113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en-GB"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MySQL</a:t>
            </a: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719999" marR="0" lvl="1" indent="-269999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Localhost</a:t>
            </a:r>
            <a:endParaRPr/>
          </a:p>
          <a:p>
            <a:pPr marL="719999" marR="0" lvl="1" indent="-269999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“Choucroutte” &amp; Password Hash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06000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PHP</a:t>
            </a:r>
            <a:endParaRPr/>
          </a:p>
          <a:p>
            <a:pPr marL="719999" lvl="1" indent="-269999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GB" sz="2000"/>
              <a:t>PHP Version : 5.6.25</a:t>
            </a:r>
            <a:endParaRPr/>
          </a:p>
          <a:p>
            <a:pPr marL="719999" lvl="1" indent="-269999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GB" sz="2000"/>
              <a:t>Mysqli</a:t>
            </a:r>
            <a:endParaRPr sz="2000"/>
          </a:p>
          <a:p>
            <a:pPr marL="719999" lvl="1" indent="-269999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GB" sz="2000"/>
              <a:t>Password_hash (algo : PASSWORD_DEFAULT) -&gt; Blowfish symmetric block cipher cryptographic algorithm</a:t>
            </a:r>
            <a:endParaRPr sz="2000"/>
          </a:p>
          <a:p>
            <a:pPr marL="719999" lvl="1" indent="-269999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$_SESSION</a:t>
            </a:r>
            <a:endParaRPr sz="200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Solution Techniques - 2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6000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Javascript</a:t>
            </a:r>
            <a:endParaRPr sz="2000"/>
          </a:p>
          <a:p>
            <a:pPr marL="719999" lvl="1" indent="-269999" rtl="0">
              <a:spcBef>
                <a:spcPts val="100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JQuery 3.3.1</a:t>
            </a:r>
            <a:endParaRPr/>
          </a:p>
          <a:p>
            <a:pPr marL="719999" lvl="1" indent="-269999" rtl="0">
              <a:spcBef>
                <a:spcPts val="100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Ajax</a:t>
            </a:r>
            <a:endParaRPr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06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en-GB"/>
              <a:t>CSS</a:t>
            </a:r>
            <a:endParaRPr/>
          </a:p>
          <a:p>
            <a:pPr marL="719999" marR="0" lvl="1" indent="-269999" algn="l" rtl="0">
              <a:spcBef>
                <a:spcPts val="100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Bootstrap 3.3.7</a:t>
            </a:r>
            <a:endParaRPr/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06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en-GB"/>
              <a:t>HTML</a:t>
            </a:r>
            <a:endParaRPr/>
          </a:p>
          <a:p>
            <a:pPr marL="719999" marR="0" lvl="1" indent="-269999" algn="l" rtl="0">
              <a:spcBef>
                <a:spcPts val="100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HTML5</a:t>
            </a:r>
            <a:endParaRPr/>
          </a:p>
          <a:p>
            <a:pPr marL="719999" marR="0" lvl="1" indent="-269999" algn="l" rtl="0">
              <a:spcBef>
                <a:spcPts val="1000"/>
              </a:spcBef>
              <a:spcAft>
                <a:spcPts val="0"/>
              </a:spcAft>
              <a:buSzPts val="1260"/>
              <a:buChar char="◈"/>
            </a:pPr>
            <a:r>
              <a:rPr lang="en-GB"/>
              <a:t>Hidden form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t="964" r="2806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 descr="A screenshot of a computer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 r="43120" b="-1"/>
          <a:stretch/>
        </p:blipFill>
        <p:spPr>
          <a:xfrm>
            <a:off x="4775593" y="308446"/>
            <a:ext cx="6859681" cy="624110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-GB"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Git : GitHub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3078749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</a:pPr>
            <a:r>
              <a:rPr lang="en-GB" sz="1600" b="0" i="0" u="sng" strike="noStrike" cap="none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6"/>
              </a:rPr>
              <a:t>https://github.com/Soultoe/LinkedECE</a:t>
            </a:r>
            <a:endParaRPr sz="1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marR="0" lvl="0" indent="-3364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◈"/>
            </a:pPr>
            <a:r>
              <a:rPr lang="en-GB" sz="1600"/>
              <a:t>Travail en parallèle sur la même branche</a:t>
            </a:r>
            <a:endParaRPr sz="1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marR="0" lvl="0" indent="-3364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◈"/>
            </a:pPr>
            <a:r>
              <a:rPr lang="en-GB" sz="1600"/>
              <a:t>Développement de nombreuses fonctionnalités inter-dépendantes</a:t>
            </a:r>
            <a:endParaRPr sz="1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marR="0" lvl="0" indent="-3364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◈"/>
            </a:pPr>
            <a:r>
              <a:rPr lang="en-GB" sz="1600"/>
              <a:t>Merges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Lustria</vt:lpstr>
      <vt:lpstr>Arial</vt:lpstr>
      <vt:lpstr>Noto Sans Symbols</vt:lpstr>
      <vt:lpstr>Slate</vt:lpstr>
      <vt:lpstr>Linked ECE</vt:lpstr>
      <vt:lpstr>Sommaire</vt:lpstr>
      <vt:lpstr>Backend</vt:lpstr>
      <vt:lpstr>Frontend - UX Design</vt:lpstr>
      <vt:lpstr>Frontend - Bootstrap</vt:lpstr>
      <vt:lpstr>Frontend - Architecture</vt:lpstr>
      <vt:lpstr>Solution Techniques - 1</vt:lpstr>
      <vt:lpstr>Solution Techniques - 2</vt:lpstr>
      <vt:lpstr>Git : GitHub</vt:lpstr>
      <vt:lpstr>Bilan Collectif </vt:lpstr>
      <vt:lpstr>Bilans Personnels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ECE</dc:title>
  <dc:creator>Gabriel Padis</dc:creator>
  <cp:lastModifiedBy>Gabriel PADIS</cp:lastModifiedBy>
  <cp:revision>1</cp:revision>
  <dcterms:modified xsi:type="dcterms:W3CDTF">2018-05-20T16:06:42Z</dcterms:modified>
</cp:coreProperties>
</file>