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08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816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18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81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01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210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96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28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2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4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32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20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46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9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7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513416-16F8-47E9-8F43-ECF77F84ADD8}" type="datetimeFigureOut">
              <a:rPr lang="en-GB" smtClean="0"/>
              <a:t>05/05/2018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772C54-5FB6-4461-9E75-289E91481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205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oultoe/LinkedECE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0E06-E1D0-4F13-887A-CB5DC1D82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/>
          <a:lstStyle/>
          <a:p>
            <a:r>
              <a:rPr lang="en-GB" dirty="0"/>
              <a:t>Linked ECE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1EBFD-08D9-4CAC-A0A5-74439CF8B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811407"/>
            <a:ext cx="9440034" cy="1168970"/>
          </a:xfrm>
        </p:spPr>
        <p:txBody>
          <a:bodyPr>
            <a:normAutofit fontScale="92500" lnSpcReduction="10000"/>
          </a:bodyPr>
          <a:lstStyle/>
          <a:p>
            <a:r>
              <a:rPr lang="fr-FR"/>
              <a:t>Romain Brisse</a:t>
            </a:r>
          </a:p>
          <a:p>
            <a:r>
              <a:rPr lang="fr-FR"/>
              <a:t>Alexis Martin</a:t>
            </a:r>
          </a:p>
          <a:p>
            <a:r>
              <a:rPr lang="fr-FR"/>
              <a:t>Gabriel Padis</a:t>
            </a:r>
          </a:p>
        </p:txBody>
      </p:sp>
    </p:spTree>
    <p:extLst>
      <p:ext uri="{BB962C8B-B14F-4D97-AF65-F5344CB8AC3E}">
        <p14:creationId xmlns:p14="http://schemas.microsoft.com/office/powerpoint/2010/main" val="112899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>
            <a:extLst>
              <a:ext uri="{FF2B5EF4-FFF2-40B4-BE49-F238E27FC236}">
                <a16:creationId xmlns:a16="http://schemas.microsoft.com/office/drawing/2014/main" id="{B536FA4E-0152-4E27-91DA-0FC22D1846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6" name="Picture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FC854DB-522F-4AD8-AA20-4EF3E689B8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20" b="-1"/>
          <a:stretch/>
        </p:blipFill>
        <p:spPr>
          <a:xfrm>
            <a:off x="4775593" y="308446"/>
            <a:ext cx="6859681" cy="6241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GB" sz="2800"/>
              <a:t>Git :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GB" sz="1600">
                <a:hlinkClick r:id="rId5"/>
              </a:rPr>
              <a:t>https://github.com/Soultoe/LinkedECE</a:t>
            </a:r>
            <a:endParaRPr lang="en-GB" sz="1600"/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64368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Bilan</a:t>
            </a:r>
            <a:r>
              <a:rPr lang="en-GB" dirty="0"/>
              <a:t> </a:t>
            </a:r>
            <a:r>
              <a:rPr lang="en-GB" dirty="0" err="1"/>
              <a:t>Collectif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Plus sécurisé que Twitter</a:t>
            </a:r>
          </a:p>
          <a:p>
            <a:r>
              <a:rPr lang="en-GB" dirty="0" err="1"/>
              <a:t>Intéressant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réalisable</a:t>
            </a:r>
            <a:r>
              <a:rPr lang="en-GB" dirty="0"/>
              <a:t> </a:t>
            </a:r>
            <a:r>
              <a:rPr lang="en-GB" dirty="0" err="1"/>
              <a:t>seulement</a:t>
            </a:r>
            <a:r>
              <a:rPr lang="en-GB" dirty="0"/>
              <a:t> à 100% par les </a:t>
            </a:r>
            <a:r>
              <a:rPr lang="en-GB" dirty="0" err="1"/>
              <a:t>meilleurs</a:t>
            </a:r>
            <a:r>
              <a:rPr lang="en-GB" dirty="0"/>
              <a:t> </a:t>
            </a:r>
            <a:r>
              <a:rPr lang="en-GB" dirty="0" err="1"/>
              <a:t>élèves</a:t>
            </a:r>
            <a:endParaRPr lang="en-GB" dirty="0"/>
          </a:p>
          <a:p>
            <a:r>
              <a:rPr lang="en-GB" dirty="0"/>
              <a:t>Proof of concept </a:t>
            </a:r>
            <a:r>
              <a:rPr lang="en-GB" dirty="0" err="1"/>
              <a:t>plutot</a:t>
            </a:r>
            <a:r>
              <a:rPr lang="en-GB" dirty="0"/>
              <a:t> que </a:t>
            </a:r>
            <a:r>
              <a:rPr lang="en-GB" dirty="0" err="1"/>
              <a:t>quelque</a:t>
            </a:r>
            <a:r>
              <a:rPr lang="en-GB" dirty="0"/>
              <a:t> chose </a:t>
            </a:r>
            <a:r>
              <a:rPr lang="en-GB" dirty="0" err="1"/>
              <a:t>d’utilisable</a:t>
            </a:r>
            <a:endParaRPr lang="en-GB" dirty="0"/>
          </a:p>
          <a:p>
            <a:r>
              <a:rPr lang="en-GB" dirty="0"/>
              <a:t>Explication du CDC à revoir</a:t>
            </a:r>
          </a:p>
          <a:p>
            <a:r>
              <a:rPr lang="en-GB" dirty="0" err="1"/>
              <a:t>Intéressant</a:t>
            </a:r>
            <a:r>
              <a:rPr lang="en-GB" dirty="0"/>
              <a:t> </a:t>
            </a:r>
            <a:r>
              <a:rPr lang="en-GB" dirty="0" err="1"/>
              <a:t>d’approfondir</a:t>
            </a:r>
            <a:r>
              <a:rPr lang="en-GB" dirty="0"/>
              <a:t> les interactions entre </a:t>
            </a:r>
            <a:r>
              <a:rPr lang="en-GB" dirty="0" err="1"/>
              <a:t>langages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32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Bilans</a:t>
            </a:r>
            <a:r>
              <a:rPr lang="en-GB" dirty="0"/>
              <a:t> </a:t>
            </a:r>
            <a:r>
              <a:rPr lang="en-GB" dirty="0" err="1"/>
              <a:t>Personnels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0296E7-9D52-4545-AFE3-AFEB4ADE3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288134"/>
              </p:ext>
            </p:extLst>
          </p:nvPr>
        </p:nvGraphicFramePr>
        <p:xfrm>
          <a:off x="914400" y="1731963"/>
          <a:ext cx="10353675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268078978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449647389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416649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Romain </a:t>
                      </a:r>
                      <a:r>
                        <a:rPr lang="en-GB" dirty="0" err="1">
                          <a:solidFill>
                            <a:schemeClr val="tx2"/>
                          </a:solidFill>
                        </a:rPr>
                        <a:t>Brisse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Alexis 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Gabriel Padis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3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Responsable Design : </a:t>
                      </a: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Bootstrap  : </a:t>
                      </a:r>
                      <a:r>
                        <a:rPr lang="en-GB" dirty="0" err="1">
                          <a:solidFill>
                            <a:schemeClr val="tx2"/>
                          </a:solidFill>
                        </a:rPr>
                        <a:t>Génial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Responsable User Information :</a:t>
                      </a: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Responsable Base de Données :</a:t>
                      </a:r>
                    </a:p>
                    <a:p>
                      <a:r>
                        <a:rPr lang="en-GB" dirty="0">
                          <a:solidFill>
                            <a:schemeClr val="tx2"/>
                          </a:solidFill>
                        </a:rPr>
                        <a:t> </a:t>
                      </a:r>
                    </a:p>
                    <a:p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27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7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200" dirty="0"/>
              <a:t>https://work.smarchal.com/twbscolor/css/e74c3cc0392becf0f1ffbbbc0</a:t>
            </a:r>
          </a:p>
          <a:p>
            <a:r>
              <a:rPr lang="en-GB" sz="1200" dirty="0"/>
              <a:t>https://openclassrooms.com/courses/prenez-en-main-bootstrap/elements-de-base</a:t>
            </a:r>
          </a:p>
          <a:p>
            <a:r>
              <a:rPr lang="en-GB" sz="1200" dirty="0"/>
              <a:t>https://stackoverflow.com/questions/18529274/change-navbar-color-in-twitter-bootstrap</a:t>
            </a:r>
          </a:p>
          <a:p>
            <a:r>
              <a:rPr lang="en-GB" sz="1200" dirty="0"/>
              <a:t>https://www.w3resource.com/php/function-reference/in_array.php</a:t>
            </a:r>
          </a:p>
          <a:p>
            <a:r>
              <a:rPr lang="en-GB" sz="1200" dirty="0"/>
              <a:t>https://secure.php.net/manual/en/function.array-merge.php</a:t>
            </a:r>
          </a:p>
          <a:p>
            <a:r>
              <a:rPr lang="en-GB" sz="1200" dirty="0"/>
              <a:t>https://secure.php.net/manual/en/function.strcmp.php</a:t>
            </a:r>
          </a:p>
          <a:p>
            <a:r>
              <a:rPr lang="en-GB" sz="1200" dirty="0"/>
              <a:t>https://secure.php.net/manual/en/function.unlink.php</a:t>
            </a:r>
          </a:p>
          <a:p>
            <a:r>
              <a:rPr lang="en-GB" sz="1200" dirty="0"/>
              <a:t>https://www.w3schools.com/jquery/jquery_selectors.asp</a:t>
            </a:r>
          </a:p>
          <a:p>
            <a:r>
              <a:rPr lang="en-GB" sz="1200" dirty="0"/>
              <a:t>https://stackoverflow.com/questions/5404839/how-can-i-refresh-a-page-with-jquery</a:t>
            </a:r>
          </a:p>
          <a:p>
            <a:r>
              <a:rPr lang="en-GB" sz="1200" dirty="0"/>
              <a:t>https://stackoverflow.com/questions/5470729/jquery-get-id-from-class-selector</a:t>
            </a:r>
          </a:p>
          <a:p>
            <a:r>
              <a:rPr lang="en-GB" sz="1200" dirty="0"/>
              <a:t>https://api.jquery.com/jquery.ajax/</a:t>
            </a:r>
          </a:p>
          <a:p>
            <a:r>
              <a:rPr lang="en-GB" sz="1200" dirty="0"/>
              <a:t>https://www.w3schools.com/jquery/jquery_ajax_get_post.asp</a:t>
            </a:r>
          </a:p>
          <a:p>
            <a:r>
              <a:rPr lang="en-GB" sz="1200" dirty="0"/>
              <a:t>https://stackoverflow.com/questions/15576548/how-to-pass-parameters-in-get-requests-with-jquery</a:t>
            </a:r>
          </a:p>
          <a:p>
            <a:r>
              <a:rPr lang="en-GB" sz="1200" dirty="0"/>
              <a:t>https://www.w3schools.com/jsref/met_loc_reload.asp</a:t>
            </a:r>
          </a:p>
          <a:p>
            <a:endParaRPr lang="en-GB" sz="1200" dirty="0"/>
          </a:p>
          <a:p>
            <a:r>
              <a:rPr lang="en-GB" sz="1200" dirty="0"/>
              <a:t>Louis Felix </a:t>
            </a:r>
            <a:r>
              <a:rPr lang="en-GB" sz="1200" dirty="0" err="1"/>
              <a:t>Galeota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4468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 dirty="0" err="1"/>
              <a:t>Sommaire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85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Backend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3CE06C2-72FD-415D-B3ED-BFCF45978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64" y="1580050"/>
            <a:ext cx="7518224" cy="5225194"/>
          </a:xfrm>
        </p:spPr>
      </p:pic>
    </p:spTree>
    <p:extLst>
      <p:ext uri="{BB962C8B-B14F-4D97-AF65-F5344CB8AC3E}">
        <p14:creationId xmlns:p14="http://schemas.microsoft.com/office/powerpoint/2010/main" val="374464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38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79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63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Techniques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14422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Techniques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PHP</a:t>
            </a:r>
          </a:p>
          <a:p>
            <a:r>
              <a:rPr lang="en-GB" dirty="0" err="1"/>
              <a:t>JQuery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15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9968-EC52-4A41-88D8-2FEAC30D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Techniques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E44A-50D8-43E1-9809-4C7B9918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Bootstrap CSS</a:t>
            </a:r>
          </a:p>
        </p:txBody>
      </p:sp>
    </p:spTree>
    <p:extLst>
      <p:ext uri="{BB962C8B-B14F-4D97-AF65-F5344CB8AC3E}">
        <p14:creationId xmlns:p14="http://schemas.microsoft.com/office/powerpoint/2010/main" val="2484512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94</TotalTime>
  <Words>311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Calisto MT</vt:lpstr>
      <vt:lpstr>Trebuchet MS</vt:lpstr>
      <vt:lpstr>Wingdings 2</vt:lpstr>
      <vt:lpstr>Slate</vt:lpstr>
      <vt:lpstr>Linked ECE</vt:lpstr>
      <vt:lpstr>Sommaire</vt:lpstr>
      <vt:lpstr>Backend</vt:lpstr>
      <vt:lpstr>Frontend - 1</vt:lpstr>
      <vt:lpstr>Frontend - 2</vt:lpstr>
      <vt:lpstr>Frontend - 3</vt:lpstr>
      <vt:lpstr>Solution Techniques - 1</vt:lpstr>
      <vt:lpstr>Solution Techniques - 2</vt:lpstr>
      <vt:lpstr>Solution Techniques - 3</vt:lpstr>
      <vt:lpstr>Git : GitHub</vt:lpstr>
      <vt:lpstr>Bilan Collectif </vt:lpstr>
      <vt:lpstr>Bilans Personnels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ECE</dc:title>
  <dc:creator>Gabriel PADIS</dc:creator>
  <cp:lastModifiedBy>Gabriel PADIS</cp:lastModifiedBy>
  <cp:revision>16</cp:revision>
  <dcterms:created xsi:type="dcterms:W3CDTF">2018-05-05T11:18:58Z</dcterms:created>
  <dcterms:modified xsi:type="dcterms:W3CDTF">2018-05-05T12:53:45Z</dcterms:modified>
</cp:coreProperties>
</file>