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08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816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18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081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01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10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962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8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2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4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4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32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20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46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9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7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205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0E06-E1D0-4F13-887A-CB5DC1D82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en-GB" dirty="0"/>
              <a:t>Linked ECE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1EBFD-08D9-4CAC-A0A5-74439CF8B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811407"/>
            <a:ext cx="9440034" cy="116897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Romain </a:t>
            </a:r>
            <a:r>
              <a:rPr lang="en-GB" dirty="0" err="1"/>
              <a:t>Brisse</a:t>
            </a:r>
            <a:endParaRPr lang="en-GB" dirty="0"/>
          </a:p>
          <a:p>
            <a:r>
              <a:rPr lang="en-GB" dirty="0"/>
              <a:t>Alexis Martin</a:t>
            </a:r>
          </a:p>
          <a:p>
            <a:r>
              <a:rPr lang="en-GB" dirty="0"/>
              <a:t>Gabriel Padis</a:t>
            </a:r>
          </a:p>
        </p:txBody>
      </p:sp>
    </p:spTree>
    <p:extLst>
      <p:ext uri="{BB962C8B-B14F-4D97-AF65-F5344CB8AC3E}">
        <p14:creationId xmlns:p14="http://schemas.microsoft.com/office/powerpoint/2010/main" val="112899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 dirty="0" err="1"/>
              <a:t>Sommaire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85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64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38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79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63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Technical Specialities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228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</TotalTime>
  <Words>15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Slate</vt:lpstr>
      <vt:lpstr>Linked ECE</vt:lpstr>
      <vt:lpstr>Sommaire</vt:lpstr>
      <vt:lpstr>Backend</vt:lpstr>
      <vt:lpstr>Frontend</vt:lpstr>
      <vt:lpstr>Frontend</vt:lpstr>
      <vt:lpstr>Frontend</vt:lpstr>
      <vt:lpstr>Technical Specialities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ECE</dc:title>
  <dc:creator>Gabriel PADIS</dc:creator>
  <cp:lastModifiedBy>Gabriel PADIS</cp:lastModifiedBy>
  <cp:revision>1</cp:revision>
  <dcterms:created xsi:type="dcterms:W3CDTF">2018-05-05T11:18:58Z</dcterms:created>
  <dcterms:modified xsi:type="dcterms:W3CDTF">2018-05-05T11:28:10Z</dcterms:modified>
</cp:coreProperties>
</file>