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1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1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6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2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0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E06-E1D0-4F13-887A-CB5DC1D8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GB" dirty="0"/>
              <a:t>Linked 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EBFD-08D9-4CAC-A0A5-74439CF8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11407"/>
            <a:ext cx="9440034" cy="116897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Romain </a:t>
            </a:r>
            <a:r>
              <a:rPr lang="en-GB" dirty="0" err="1"/>
              <a:t>Brisse</a:t>
            </a:r>
            <a:endParaRPr lang="en-GB" dirty="0"/>
          </a:p>
          <a:p>
            <a:r>
              <a:rPr lang="en-GB" dirty="0"/>
              <a:t>Alexis Martin</a:t>
            </a:r>
          </a:p>
          <a:p>
            <a:r>
              <a:rPr lang="en-GB" dirty="0"/>
              <a:t>Gabriel Padis</a:t>
            </a:r>
          </a:p>
        </p:txBody>
      </p:sp>
    </p:spTree>
    <p:extLst>
      <p:ext uri="{BB962C8B-B14F-4D97-AF65-F5344CB8AC3E}">
        <p14:creationId xmlns:p14="http://schemas.microsoft.com/office/powerpoint/2010/main" val="112899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68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r>
              <a:rPr lang="en-GB" dirty="0"/>
              <a:t> </a:t>
            </a:r>
            <a:r>
              <a:rPr lang="en-GB" dirty="0" err="1"/>
              <a:t>Collectif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Plus </a:t>
            </a:r>
            <a:r>
              <a:rPr lang="en-GB" dirty="0" err="1"/>
              <a:t>sécurisé</a:t>
            </a:r>
            <a:r>
              <a:rPr lang="en-GB" dirty="0"/>
              <a:t> que Twitter</a:t>
            </a:r>
          </a:p>
        </p:txBody>
      </p:sp>
    </p:spTree>
    <p:extLst>
      <p:ext uri="{BB962C8B-B14F-4D97-AF65-F5344CB8AC3E}">
        <p14:creationId xmlns:p14="http://schemas.microsoft.com/office/powerpoint/2010/main" val="117832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r>
              <a:rPr lang="en-GB" dirty="0"/>
              <a:t> </a:t>
            </a:r>
            <a:r>
              <a:rPr lang="en-GB" dirty="0" err="1"/>
              <a:t>Personnels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0296E7-9D52-4545-AFE3-AFEB4ADE3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87776"/>
              </p:ext>
            </p:extLst>
          </p:nvPr>
        </p:nvGraphicFramePr>
        <p:xfrm>
          <a:off x="914400" y="1731963"/>
          <a:ext cx="1035367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6807897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44964738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16649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Romain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Brisse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Alexis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Gabriel Padis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Design : </a:t>
                      </a: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User Information :</a:t>
                      </a: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	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Base de Données :</a:t>
                      </a: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27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7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/>
              <a:t>https://work.smarchal.com/twbscolor/css/e74c3cc0392becf0f1ffbbbc0</a:t>
            </a:r>
          </a:p>
          <a:p>
            <a:r>
              <a:rPr lang="en-GB" sz="1200" dirty="0"/>
              <a:t>https://openclassrooms.com/courses/prenez-en-main-bootstrap/elements-de-base</a:t>
            </a:r>
          </a:p>
          <a:p>
            <a:r>
              <a:rPr lang="en-GB" sz="1200" dirty="0"/>
              <a:t>https://stackoverflow.com/questions/18529274/change-navbar-color-in-twitter-bootstrap</a:t>
            </a:r>
          </a:p>
          <a:p>
            <a:r>
              <a:rPr lang="en-GB" sz="1200" dirty="0"/>
              <a:t>https://www.w3resource.com/php/function-reference/in_array.php</a:t>
            </a:r>
          </a:p>
          <a:p>
            <a:r>
              <a:rPr lang="en-GB" sz="1200" dirty="0"/>
              <a:t>https://secure.php.net/manual/en/function.array-merge.php</a:t>
            </a:r>
          </a:p>
          <a:p>
            <a:r>
              <a:rPr lang="en-GB" sz="1200" dirty="0"/>
              <a:t>https://secure.php.net/manual/en/function.strcmp.php</a:t>
            </a:r>
          </a:p>
          <a:p>
            <a:r>
              <a:rPr lang="en-GB" sz="1200" dirty="0"/>
              <a:t>https://secure.php.net/manual/en/function.unlink.php</a:t>
            </a:r>
          </a:p>
          <a:p>
            <a:r>
              <a:rPr lang="en-GB" sz="1200" dirty="0"/>
              <a:t>https://www.w3schools.com/jquery/jquery_selectors.asp</a:t>
            </a:r>
          </a:p>
          <a:p>
            <a:r>
              <a:rPr lang="en-GB" sz="1200" dirty="0"/>
              <a:t>https://stackoverflow.com/questions/5404839/how-can-i-refresh-a-page-with-jquery</a:t>
            </a:r>
          </a:p>
          <a:p>
            <a:r>
              <a:rPr lang="en-GB" sz="1200" dirty="0"/>
              <a:t>https://stackoverflow.com/questions/5470729/jquery-get-id-from-class-selector</a:t>
            </a:r>
          </a:p>
          <a:p>
            <a:r>
              <a:rPr lang="en-GB" sz="1200" dirty="0"/>
              <a:t>https://api.jquery.com/jquery.ajax/</a:t>
            </a:r>
          </a:p>
          <a:p>
            <a:r>
              <a:rPr lang="en-GB" sz="1200" dirty="0"/>
              <a:t>https://www.w3schools.com/jquery/jquery_ajax_get_post.asp</a:t>
            </a:r>
          </a:p>
          <a:p>
            <a:r>
              <a:rPr lang="en-GB" sz="1200" dirty="0"/>
              <a:t>https://stackoverflow.com/questions/15576548/how-to-pass-parameters-in-get-requests-with-jquery</a:t>
            </a:r>
          </a:p>
          <a:p>
            <a:r>
              <a:rPr lang="en-GB" sz="1200" dirty="0"/>
              <a:t>https://www.w3schools.com/jsref/met_loc_reload.asp</a:t>
            </a:r>
          </a:p>
          <a:p>
            <a:endParaRPr lang="en-GB" sz="1200" dirty="0"/>
          </a:p>
          <a:p>
            <a:r>
              <a:rPr lang="en-GB" sz="1200" dirty="0"/>
              <a:t>Louis Felix </a:t>
            </a:r>
            <a:r>
              <a:rPr lang="en-GB" sz="1200" dirty="0" err="1"/>
              <a:t>Galeota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4468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 err="1"/>
              <a:t>Sommaire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4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38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7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3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2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15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51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264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Slate</vt:lpstr>
      <vt:lpstr>Linked ECE</vt:lpstr>
      <vt:lpstr>Sommaire</vt:lpstr>
      <vt:lpstr>Backend</vt:lpstr>
      <vt:lpstr>Frontend - 1</vt:lpstr>
      <vt:lpstr>Frontend - 2</vt:lpstr>
      <vt:lpstr>Frontend - 3</vt:lpstr>
      <vt:lpstr>Solution Techniques - 1</vt:lpstr>
      <vt:lpstr>Solution Techniques - 2</vt:lpstr>
      <vt:lpstr>Solution Techniques - 3</vt:lpstr>
      <vt:lpstr>Git : GitHub</vt:lpstr>
      <vt:lpstr>Bilan Collectif </vt:lpstr>
      <vt:lpstr>Bilan Personnels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ECE</dc:title>
  <dc:creator>Gabriel PADIS</dc:creator>
  <cp:lastModifiedBy>Gabriel PADIS</cp:lastModifiedBy>
  <cp:revision>9</cp:revision>
  <dcterms:created xsi:type="dcterms:W3CDTF">2018-05-05T11:18:58Z</dcterms:created>
  <dcterms:modified xsi:type="dcterms:W3CDTF">2018-05-05T12:28:22Z</dcterms:modified>
</cp:coreProperties>
</file>