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89" r:id="rId7"/>
    <p:sldId id="299" r:id="rId8"/>
    <p:sldId id="300" r:id="rId9"/>
    <p:sldId id="301" r:id="rId10"/>
    <p:sldId id="302" r:id="rId11"/>
    <p:sldId id="303" r:id="rId12"/>
    <p:sldId id="290" r:id="rId13"/>
    <p:sldId id="294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46" autoAdjust="0"/>
  </p:normalViewPr>
  <p:slideViewPr>
    <p:cSldViewPr snapToGrid="0">
      <p:cViewPr varScale="1">
        <p:scale>
          <a:sx n="74" d="100"/>
          <a:sy n="74" d="100"/>
        </p:scale>
        <p:origin x="1042" y="58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25C9-71D6-2379-92ED-06F234AC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65F05F-E0CE-8E50-9FE4-A635E53375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64AC8C-E251-59ED-9025-BC8AED65B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49B31-F85C-BBF3-2E5C-DED92B758C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945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B75A4-D9A1-19A5-04CD-12DBB814B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976DC2-6221-1310-084E-890A7F2710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4E64DF-67E0-6187-C7F0-4F0412681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7FC0B-D552-328F-BC15-5034E80857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83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9841F-7358-43CE-E694-BF2250433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D73DCB-48C3-0EA5-6EA4-B80022973F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510D3D-6D1E-A0F4-3658-D200B5EA7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1E158-84EC-6A60-8700-EB1267C46F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019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2CFD2-3955-5A39-7BB3-EF0D114DA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EE6F02-AB3D-CED5-EF87-D3FA628DDE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9BE9F7-EA96-E2A1-1202-333284ED4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2A0BF-FAD2-7EB1-5D25-5DFA4ADCF0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7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76" r:id="rId7"/>
    <p:sldLayoutId id="2147483661" r:id="rId8"/>
    <p:sldLayoutId id="2147483666" r:id="rId9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055" y="602673"/>
            <a:ext cx="8302336" cy="3460370"/>
          </a:xfrm>
        </p:spPr>
        <p:txBody>
          <a:bodyPr/>
          <a:lstStyle/>
          <a:p>
            <a:r>
              <a:rPr lang="en-US" sz="2800" dirty="0"/>
              <a:t>Symptom-Based Disease Identification from Clinical Text Using Fuzzy C-Means and TF-IDF Clustering</a:t>
            </a:r>
            <a:br>
              <a:rPr lang="en-US" dirty="0"/>
            </a:br>
            <a:r>
              <a:rPr lang="en-US" sz="2000" dirty="0"/>
              <a:t>					           -A Research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7FC500-BBFB-3AA4-BEDE-038CB94FFF61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823108" y="640080"/>
            <a:ext cx="4297680" cy="4297680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900" y="2706688"/>
            <a:ext cx="5943600" cy="3382962"/>
          </a:xfrm>
        </p:spPr>
        <p:txBody>
          <a:bodyPr>
            <a:normAutofit/>
          </a:bodyPr>
          <a:lstStyle/>
          <a:p>
            <a:r>
              <a:rPr lang="en-US" dirty="0"/>
              <a:t>Novel framework for text-based disease clustering</a:t>
            </a:r>
          </a:p>
          <a:p>
            <a:r>
              <a:rPr lang="en-US" dirty="0"/>
              <a:t>More interpretable than neural networks</a:t>
            </a:r>
          </a:p>
          <a:p>
            <a:r>
              <a:rPr lang="en-US" dirty="0"/>
              <a:t>Future: Use BERT embeddings, expand to multilingual datasets</a:t>
            </a:r>
          </a:p>
          <a:p>
            <a:r>
              <a:rPr lang="en-US" dirty="0"/>
              <a:t>Apply to real hospital symptom logs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Abstract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Comparative Analysis</a:t>
            </a:r>
          </a:p>
          <a:p>
            <a:r>
              <a:rPr lang="en-US" dirty="0"/>
              <a:t>Results and Visualization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/>
          </a:bodyPr>
          <a:lstStyle/>
          <a:p>
            <a:r>
              <a:rPr lang="en-US" dirty="0"/>
              <a:t>This study introduces a novel approach to identifying diseases based on free-text symptom descriptions using TF-IDF feature extraction and Fuzzy C-Means clustering. It enables soft clustering, allowing overlap between disease groups, and is visualized using PCA and Power BI dashboards. The system outperforms traditional K-Means in interpretability and flexibility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70F172-7413-0102-653E-14C98073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2986A-3404-4A93-56C9-8714BCBB1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54473-B6CE-52F2-712E-E31D7DB51D9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/>
          </a:bodyPr>
          <a:lstStyle/>
          <a:p>
            <a:r>
              <a:rPr lang="en-US" dirty="0"/>
              <a:t>Clinical symptom data is often unstructured and ambiguous</a:t>
            </a:r>
          </a:p>
          <a:p>
            <a:r>
              <a:rPr lang="en-US" dirty="0"/>
              <a:t>Traditional models rely on structured inputs and hard classifications</a:t>
            </a:r>
          </a:p>
          <a:p>
            <a:r>
              <a:rPr lang="en-US" dirty="0"/>
              <a:t>This paper uses TF-IDF and Fuzzy C-Means to allow soft, interpretable clustering</a:t>
            </a:r>
          </a:p>
          <a:p>
            <a:r>
              <a:rPr lang="en-US" dirty="0"/>
              <a:t>Useful for cases where symptoms overlap across diseases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87463C-D8FD-6D97-6435-D74B7DDE4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285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730AA-D39C-3940-CD89-1D2C38CFC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5C16-4326-5F0C-FE5C-FF2E7B7227C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/>
          </a:bodyPr>
          <a:lstStyle/>
          <a:p>
            <a:r>
              <a:rPr lang="en-IN" dirty="0"/>
              <a:t>TF-IDF is widely used in healthcare text analysis</a:t>
            </a:r>
          </a:p>
          <a:p>
            <a:r>
              <a:rPr lang="en-IN" dirty="0"/>
              <a:t>Deep models (LSTM, CNN) provide hard labels</a:t>
            </a:r>
          </a:p>
          <a:p>
            <a:r>
              <a:rPr lang="en-IN" dirty="0"/>
              <a:t>FCM applied on structured data previously (e.g., Gupta 2018)</a:t>
            </a:r>
          </a:p>
          <a:p>
            <a:r>
              <a:rPr lang="en-IN" dirty="0"/>
              <a:t>No prior work combines TF-IDF + FCM for free-text symptom clustering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5596D6A-DFC3-3444-B105-7466F4B7D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64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D8AA6-F797-D87C-D50F-0AE2CB29E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A673C-1B6A-A906-7537-B9109038DC8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/>
          </a:bodyPr>
          <a:lstStyle/>
          <a:p>
            <a:pPr marL="516636" indent="-457200">
              <a:buAutoNum type="arabicPeriod"/>
            </a:pPr>
            <a:r>
              <a:rPr lang="en-US" dirty="0"/>
              <a:t>Data Cleaning </a:t>
            </a:r>
          </a:p>
          <a:p>
            <a:pPr marL="59436" indent="0">
              <a:buNone/>
            </a:pPr>
            <a:r>
              <a:rPr lang="en-US" dirty="0"/>
              <a:t>2. TF-IDF vectorization (100 top features)</a:t>
            </a:r>
          </a:p>
          <a:p>
            <a:pPr marL="59436" indent="0">
              <a:buNone/>
            </a:pPr>
            <a:r>
              <a:rPr lang="en-US" dirty="0"/>
              <a:t>3. Fuzzy C-Means clustering (4 clusters, m=2)</a:t>
            </a:r>
          </a:p>
          <a:p>
            <a:pPr marL="59436" indent="0">
              <a:buNone/>
            </a:pPr>
            <a:r>
              <a:rPr lang="en-US" dirty="0"/>
              <a:t>4. PCA visualization of clusters</a:t>
            </a:r>
          </a:p>
          <a:p>
            <a:pPr marL="59436" indent="0">
              <a:buNone/>
            </a:pPr>
            <a:r>
              <a:rPr lang="en-US" dirty="0"/>
              <a:t>5. Output to Power BI dashboard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328493-C504-743A-7426-E0C70A1F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6076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0CB1B-155D-786A-398A-D2E69527B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11D97-25B5-A778-E4C1-B92E5B18F2E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/>
          </a:bodyPr>
          <a:lstStyle/>
          <a:p>
            <a:r>
              <a:rPr lang="en-IN" dirty="0"/>
              <a:t>K-Means: Hard clustering, less interpretability</a:t>
            </a:r>
          </a:p>
          <a:p>
            <a:r>
              <a:rPr lang="en-IN" dirty="0"/>
              <a:t>FCM: Soft clustering, better for ambiguous symptoms</a:t>
            </a:r>
          </a:p>
          <a:p>
            <a:r>
              <a:rPr lang="en-IN" dirty="0"/>
              <a:t>TF-IDF + FCM handles free-text input flexibly</a:t>
            </a:r>
          </a:p>
          <a:p>
            <a:r>
              <a:rPr lang="en-IN" dirty="0"/>
              <a:t> More aligned with real clinical uncertainty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CE41E0-D836-3FE2-3F29-77F41F0E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Comparative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830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879E-1139-0DD6-F1AB-DE626C3D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24793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E2434A1-F4DF-3C37-D606-F406596C0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687" y="384464"/>
            <a:ext cx="10119685" cy="5756563"/>
          </a:xfrm>
        </p:spPr>
      </p:pic>
    </p:spTree>
    <p:extLst>
      <p:ext uri="{BB962C8B-B14F-4D97-AF65-F5344CB8AC3E}">
        <p14:creationId xmlns:p14="http://schemas.microsoft.com/office/powerpoint/2010/main" val="2903057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Results &amp; Visualization 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C5E4FA-5DC1-4CD6-B7F9-CF2387863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813" y="2024063"/>
            <a:ext cx="7686675" cy="3332162"/>
          </a:xfrm>
        </p:spPr>
        <p:txBody>
          <a:bodyPr/>
          <a:lstStyle/>
          <a:p>
            <a:r>
              <a:rPr lang="en-US" dirty="0"/>
              <a:t>• PCA shows well-separated fuzzy clusters</a:t>
            </a:r>
          </a:p>
          <a:p>
            <a:r>
              <a:rPr lang="en-US" dirty="0"/>
              <a:t>• Each case belongs to multiple clusters</a:t>
            </a:r>
          </a:p>
          <a:p>
            <a:r>
              <a:rPr lang="en-US" dirty="0"/>
              <a:t>• Output integrated into Power BI for dynamic filtering and analysis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93E531-7A0A-0F56-C528-CC73210F2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09" y="3325091"/>
            <a:ext cx="3868882" cy="30445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FF637D-9DEF-14AA-D746-D6A02C4A6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150" y="3325091"/>
            <a:ext cx="4674177" cy="304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382</TotalTime>
  <Words>330</Words>
  <Application>Microsoft Office PowerPoint</Application>
  <PresentationFormat>Widescreen</PresentationFormat>
  <Paragraphs>57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Custom</vt:lpstr>
      <vt:lpstr>Symptom-Based Disease Identification from Clinical Text Using Fuzzy C-Means and TF-IDF Clustering                 -A Research Presentation</vt:lpstr>
      <vt:lpstr>Agenda</vt:lpstr>
      <vt:lpstr>Abstract</vt:lpstr>
      <vt:lpstr>Introduction</vt:lpstr>
      <vt:lpstr>Literature Review</vt:lpstr>
      <vt:lpstr>Methodology </vt:lpstr>
      <vt:lpstr>Comparative Analysis</vt:lpstr>
      <vt:lpstr>PowerPoint Presentation</vt:lpstr>
      <vt:lpstr>Results &amp; Visualization </vt:lpstr>
      <vt:lpstr>Final tips &amp; 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Soumajit Dholey</dc:creator>
  <cp:lastModifiedBy>Soumajit Dholey</cp:lastModifiedBy>
  <cp:revision>1</cp:revision>
  <dcterms:created xsi:type="dcterms:W3CDTF">2025-07-18T09:23:05Z</dcterms:created>
  <dcterms:modified xsi:type="dcterms:W3CDTF">2025-07-22T08:39:54Z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