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notesMasterIdLst>
    <p:notesMasterId r:id="rId17"/>
  </p:notesMasterIdLst>
  <p:sldIdLst>
    <p:sldId id="264" r:id="rId5"/>
    <p:sldId id="323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12F4C-CEE7-4416-A83D-5B6835CBC3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6036D4-0FEF-41CF-8F56-FD2CC71F0462}">
      <dgm:prSet/>
      <dgm:spPr/>
      <dgm:t>
        <a:bodyPr/>
        <a:lstStyle/>
        <a:p>
          <a:r>
            <a:rPr lang="en-US" b="0" i="0"/>
            <a:t>Transportation vendors.</a:t>
          </a:r>
          <a:endParaRPr lang="en-US"/>
        </a:p>
      </dgm:t>
    </dgm:pt>
    <dgm:pt modelId="{132B51ED-4290-41AF-800D-7EBA0C9DF45C}" type="parTrans" cxnId="{5FE8FCF1-73BD-4B8E-8A52-91BA7CE9A680}">
      <dgm:prSet/>
      <dgm:spPr/>
      <dgm:t>
        <a:bodyPr/>
        <a:lstStyle/>
        <a:p>
          <a:endParaRPr lang="en-US"/>
        </a:p>
      </dgm:t>
    </dgm:pt>
    <dgm:pt modelId="{AC386105-B72B-4FE5-BC51-698C01358293}" type="sibTrans" cxnId="{5FE8FCF1-73BD-4B8E-8A52-91BA7CE9A680}">
      <dgm:prSet/>
      <dgm:spPr/>
      <dgm:t>
        <a:bodyPr/>
        <a:lstStyle/>
        <a:p>
          <a:endParaRPr lang="en-US"/>
        </a:p>
      </dgm:t>
    </dgm:pt>
    <dgm:pt modelId="{61BD0B73-8359-452C-BEA0-EB91438207F5}">
      <dgm:prSet/>
      <dgm:spPr/>
      <dgm:t>
        <a:bodyPr/>
        <a:lstStyle/>
        <a:p>
          <a:r>
            <a:rPr lang="en-US" b="0" i="0"/>
            <a:t>Credit and cash transfers.</a:t>
          </a:r>
          <a:endParaRPr lang="en-US"/>
        </a:p>
      </dgm:t>
    </dgm:pt>
    <dgm:pt modelId="{6276662F-1BAD-46BD-9F22-C6F44A39FB66}" type="parTrans" cxnId="{2F73747D-DEE9-4636-8500-BB4B502E3F1A}">
      <dgm:prSet/>
      <dgm:spPr/>
      <dgm:t>
        <a:bodyPr/>
        <a:lstStyle/>
        <a:p>
          <a:endParaRPr lang="en-US"/>
        </a:p>
      </dgm:t>
    </dgm:pt>
    <dgm:pt modelId="{9ABD2D4B-22BF-481E-A21E-DD4BCC05094B}" type="sibTrans" cxnId="{2F73747D-DEE9-4636-8500-BB4B502E3F1A}">
      <dgm:prSet/>
      <dgm:spPr/>
      <dgm:t>
        <a:bodyPr/>
        <a:lstStyle/>
        <a:p>
          <a:endParaRPr lang="en-US"/>
        </a:p>
      </dgm:t>
    </dgm:pt>
    <dgm:pt modelId="{E3CBB6D1-923A-4428-B54E-14DCF7811F00}">
      <dgm:prSet/>
      <dgm:spPr/>
      <dgm:t>
        <a:bodyPr/>
        <a:lstStyle/>
        <a:p>
          <a:r>
            <a:rPr lang="en-US" b="0" i="0"/>
            <a:t>Accounts payable and receivable.</a:t>
          </a:r>
          <a:endParaRPr lang="en-US"/>
        </a:p>
      </dgm:t>
    </dgm:pt>
    <dgm:pt modelId="{1CF241D4-8634-4F62-9378-7F02281EBB28}" type="parTrans" cxnId="{318869F9-2B83-4F86-A8AD-11794EC845BD}">
      <dgm:prSet/>
      <dgm:spPr/>
      <dgm:t>
        <a:bodyPr/>
        <a:lstStyle/>
        <a:p>
          <a:endParaRPr lang="en-US"/>
        </a:p>
      </dgm:t>
    </dgm:pt>
    <dgm:pt modelId="{2CB03579-1676-4F24-BB55-B6F532843639}" type="sibTrans" cxnId="{318869F9-2B83-4F86-A8AD-11794EC845BD}">
      <dgm:prSet/>
      <dgm:spPr/>
      <dgm:t>
        <a:bodyPr/>
        <a:lstStyle/>
        <a:p>
          <a:endParaRPr lang="en-US"/>
        </a:p>
      </dgm:t>
    </dgm:pt>
    <dgm:pt modelId="{7623A7C3-2374-416E-A108-7E7749FBA757}">
      <dgm:prSet/>
      <dgm:spPr/>
      <dgm:t>
        <a:bodyPr/>
        <a:lstStyle/>
        <a:p>
          <a:r>
            <a:rPr lang="en-US" b="0" i="0"/>
            <a:t>Sharing customer, forecasting, and production information.</a:t>
          </a:r>
          <a:endParaRPr lang="en-US"/>
        </a:p>
      </dgm:t>
    </dgm:pt>
    <dgm:pt modelId="{87F30A89-9DE4-47FF-AFFC-460774B50632}" type="parTrans" cxnId="{D80C870D-9BEA-48E0-8FC0-23652342BD68}">
      <dgm:prSet/>
      <dgm:spPr/>
      <dgm:t>
        <a:bodyPr/>
        <a:lstStyle/>
        <a:p>
          <a:endParaRPr lang="en-US"/>
        </a:p>
      </dgm:t>
    </dgm:pt>
    <dgm:pt modelId="{13760F80-4F91-4604-BF9B-8C5EC3DBC9FB}" type="sibTrans" cxnId="{D80C870D-9BEA-48E0-8FC0-23652342BD68}">
      <dgm:prSet/>
      <dgm:spPr/>
      <dgm:t>
        <a:bodyPr/>
        <a:lstStyle/>
        <a:p>
          <a:endParaRPr lang="en-US"/>
        </a:p>
      </dgm:t>
    </dgm:pt>
    <dgm:pt modelId="{264FFF68-C59E-4703-AAED-7CE3E66ED85F}">
      <dgm:prSet/>
      <dgm:spPr/>
      <dgm:t>
        <a:bodyPr/>
        <a:lstStyle/>
        <a:p>
          <a:r>
            <a:rPr lang="en-US"/>
            <a:t>Suppliers</a:t>
          </a:r>
        </a:p>
      </dgm:t>
    </dgm:pt>
    <dgm:pt modelId="{E63FD691-6B4A-4C56-8CC5-FD9DAE42AD79}" type="parTrans" cxnId="{5B3DD172-02D2-45A5-8111-675226FBECF3}">
      <dgm:prSet/>
      <dgm:spPr/>
      <dgm:t>
        <a:bodyPr/>
        <a:lstStyle/>
        <a:p>
          <a:endParaRPr lang="en-US"/>
        </a:p>
      </dgm:t>
    </dgm:pt>
    <dgm:pt modelId="{949CB23E-5D42-40A6-B7A3-CA6DF1266D0D}" type="sibTrans" cxnId="{5B3DD172-02D2-45A5-8111-675226FBECF3}">
      <dgm:prSet/>
      <dgm:spPr/>
      <dgm:t>
        <a:bodyPr/>
        <a:lstStyle/>
        <a:p>
          <a:endParaRPr lang="en-US"/>
        </a:p>
      </dgm:t>
    </dgm:pt>
    <dgm:pt modelId="{8696E4E7-42F7-4FF5-A3C9-71B3535F7D0F}">
      <dgm:prSet/>
      <dgm:spPr/>
      <dgm:t>
        <a:bodyPr/>
        <a:lstStyle/>
        <a:p>
          <a:r>
            <a:rPr lang="en-US" b="0" i="0"/>
            <a:t>Warehousing and inventory</a:t>
          </a:r>
          <a:endParaRPr lang="en-US"/>
        </a:p>
      </dgm:t>
    </dgm:pt>
    <dgm:pt modelId="{DA29D73F-1A31-4EEF-9992-4082BDB02B94}" type="parTrans" cxnId="{5D35ED6B-4EE7-41AD-B219-929CA9DB4194}">
      <dgm:prSet/>
      <dgm:spPr/>
      <dgm:t>
        <a:bodyPr/>
        <a:lstStyle/>
        <a:p>
          <a:endParaRPr lang="en-US"/>
        </a:p>
      </dgm:t>
    </dgm:pt>
    <dgm:pt modelId="{F6E1BCE2-F5BE-4189-B661-0FC8E815A7DA}" type="sibTrans" cxnId="{5D35ED6B-4EE7-41AD-B219-929CA9DB4194}">
      <dgm:prSet/>
      <dgm:spPr/>
      <dgm:t>
        <a:bodyPr/>
        <a:lstStyle/>
        <a:p>
          <a:endParaRPr lang="en-US"/>
        </a:p>
      </dgm:t>
    </dgm:pt>
    <dgm:pt modelId="{65212D9B-98C6-4B2C-9DF8-3339F4969CAE}" type="pres">
      <dgm:prSet presAssocID="{88312F4C-CEE7-4416-A83D-5B6835CBC361}" presName="root" presStyleCnt="0">
        <dgm:presLayoutVars>
          <dgm:dir/>
          <dgm:resizeHandles val="exact"/>
        </dgm:presLayoutVars>
      </dgm:prSet>
      <dgm:spPr/>
    </dgm:pt>
    <dgm:pt modelId="{740B3740-3C11-4301-95A7-713748DEE08D}" type="pres">
      <dgm:prSet presAssocID="{006036D4-0FEF-41CF-8F56-FD2CC71F0462}" presName="compNode" presStyleCnt="0"/>
      <dgm:spPr/>
    </dgm:pt>
    <dgm:pt modelId="{96907690-E927-464E-AFBB-184F00778457}" type="pres">
      <dgm:prSet presAssocID="{006036D4-0FEF-41CF-8F56-FD2CC71F0462}" presName="bgRect" presStyleLbl="bgShp" presStyleIdx="0" presStyleCnt="6"/>
      <dgm:spPr/>
    </dgm:pt>
    <dgm:pt modelId="{238C7A9C-9685-4E6C-89DB-6741793EA12A}" type="pres">
      <dgm:prSet presAssocID="{006036D4-0FEF-41CF-8F56-FD2CC71F04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6131589-CC3E-4FE8-A928-F2ABBB47E999}" type="pres">
      <dgm:prSet presAssocID="{006036D4-0FEF-41CF-8F56-FD2CC71F0462}" presName="spaceRect" presStyleCnt="0"/>
      <dgm:spPr/>
    </dgm:pt>
    <dgm:pt modelId="{40F5C573-C760-4E94-9D31-4CACC4221096}" type="pres">
      <dgm:prSet presAssocID="{006036D4-0FEF-41CF-8F56-FD2CC71F0462}" presName="parTx" presStyleLbl="revTx" presStyleIdx="0" presStyleCnt="6">
        <dgm:presLayoutVars>
          <dgm:chMax val="0"/>
          <dgm:chPref val="0"/>
        </dgm:presLayoutVars>
      </dgm:prSet>
      <dgm:spPr/>
    </dgm:pt>
    <dgm:pt modelId="{EBACD9F6-87E0-4382-86B6-0B3A423D67D4}" type="pres">
      <dgm:prSet presAssocID="{AC386105-B72B-4FE5-BC51-698C01358293}" presName="sibTrans" presStyleCnt="0"/>
      <dgm:spPr/>
    </dgm:pt>
    <dgm:pt modelId="{37056050-C266-49F7-926F-E457D4CF1CB3}" type="pres">
      <dgm:prSet presAssocID="{61BD0B73-8359-452C-BEA0-EB91438207F5}" presName="compNode" presStyleCnt="0"/>
      <dgm:spPr/>
    </dgm:pt>
    <dgm:pt modelId="{B23E3C3B-E408-4DF0-A888-0DFB31F94E82}" type="pres">
      <dgm:prSet presAssocID="{61BD0B73-8359-452C-BEA0-EB91438207F5}" presName="bgRect" presStyleLbl="bgShp" presStyleIdx="1" presStyleCnt="6"/>
      <dgm:spPr/>
    </dgm:pt>
    <dgm:pt modelId="{42AFF563-9AAF-4D19-A0D1-81D27A2CA94F}" type="pres">
      <dgm:prSet presAssocID="{61BD0B73-8359-452C-BEA0-EB91438207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86417A5-06F5-43D3-8BFE-D7E78EDB1F69}" type="pres">
      <dgm:prSet presAssocID="{61BD0B73-8359-452C-BEA0-EB91438207F5}" presName="spaceRect" presStyleCnt="0"/>
      <dgm:spPr/>
    </dgm:pt>
    <dgm:pt modelId="{D1B9248D-7816-4A19-93B0-0B94B2632B5D}" type="pres">
      <dgm:prSet presAssocID="{61BD0B73-8359-452C-BEA0-EB91438207F5}" presName="parTx" presStyleLbl="revTx" presStyleIdx="1" presStyleCnt="6">
        <dgm:presLayoutVars>
          <dgm:chMax val="0"/>
          <dgm:chPref val="0"/>
        </dgm:presLayoutVars>
      </dgm:prSet>
      <dgm:spPr/>
    </dgm:pt>
    <dgm:pt modelId="{44865A29-6C78-476F-9069-DB5AED0D784C}" type="pres">
      <dgm:prSet presAssocID="{9ABD2D4B-22BF-481E-A21E-DD4BCC05094B}" presName="sibTrans" presStyleCnt="0"/>
      <dgm:spPr/>
    </dgm:pt>
    <dgm:pt modelId="{7D6F7EEE-62D3-4DF7-A4AB-8B4BC3B12567}" type="pres">
      <dgm:prSet presAssocID="{E3CBB6D1-923A-4428-B54E-14DCF7811F00}" presName="compNode" presStyleCnt="0"/>
      <dgm:spPr/>
    </dgm:pt>
    <dgm:pt modelId="{2F8892F9-925F-4C13-BE5D-4222F9B899B7}" type="pres">
      <dgm:prSet presAssocID="{E3CBB6D1-923A-4428-B54E-14DCF7811F00}" presName="bgRect" presStyleLbl="bgShp" presStyleIdx="2" presStyleCnt="6"/>
      <dgm:spPr/>
    </dgm:pt>
    <dgm:pt modelId="{8D4FBACF-46C9-4C91-885B-E57ABD66D15B}" type="pres">
      <dgm:prSet presAssocID="{E3CBB6D1-923A-4428-B54E-14DCF7811F0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8FF2949B-B158-4A13-92A8-F15095436865}" type="pres">
      <dgm:prSet presAssocID="{E3CBB6D1-923A-4428-B54E-14DCF7811F00}" presName="spaceRect" presStyleCnt="0"/>
      <dgm:spPr/>
    </dgm:pt>
    <dgm:pt modelId="{FFB99848-A7E1-4918-B903-6DAC68D51BC8}" type="pres">
      <dgm:prSet presAssocID="{E3CBB6D1-923A-4428-B54E-14DCF7811F00}" presName="parTx" presStyleLbl="revTx" presStyleIdx="2" presStyleCnt="6">
        <dgm:presLayoutVars>
          <dgm:chMax val="0"/>
          <dgm:chPref val="0"/>
        </dgm:presLayoutVars>
      </dgm:prSet>
      <dgm:spPr/>
    </dgm:pt>
    <dgm:pt modelId="{46CCE03F-4C4D-4D47-A356-1365768CA6EF}" type="pres">
      <dgm:prSet presAssocID="{2CB03579-1676-4F24-BB55-B6F532843639}" presName="sibTrans" presStyleCnt="0"/>
      <dgm:spPr/>
    </dgm:pt>
    <dgm:pt modelId="{06BA9D1C-B3D3-4C08-82E7-240B1F850138}" type="pres">
      <dgm:prSet presAssocID="{7623A7C3-2374-416E-A108-7E7749FBA757}" presName="compNode" presStyleCnt="0"/>
      <dgm:spPr/>
    </dgm:pt>
    <dgm:pt modelId="{74770AE1-0254-458B-839D-E8E679843F97}" type="pres">
      <dgm:prSet presAssocID="{7623A7C3-2374-416E-A108-7E7749FBA757}" presName="bgRect" presStyleLbl="bgShp" presStyleIdx="3" presStyleCnt="6"/>
      <dgm:spPr/>
    </dgm:pt>
    <dgm:pt modelId="{7B36615F-65C8-4F20-9F1C-B06ECC8A2A23}" type="pres">
      <dgm:prSet presAssocID="{7623A7C3-2374-416E-A108-7E7749FBA75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7002A8C9-1250-4C31-9B2A-D7BD7FF6C7ED}" type="pres">
      <dgm:prSet presAssocID="{7623A7C3-2374-416E-A108-7E7749FBA757}" presName="spaceRect" presStyleCnt="0"/>
      <dgm:spPr/>
    </dgm:pt>
    <dgm:pt modelId="{77A902FB-E681-472E-963E-0B04306F3BED}" type="pres">
      <dgm:prSet presAssocID="{7623A7C3-2374-416E-A108-7E7749FBA757}" presName="parTx" presStyleLbl="revTx" presStyleIdx="3" presStyleCnt="6">
        <dgm:presLayoutVars>
          <dgm:chMax val="0"/>
          <dgm:chPref val="0"/>
        </dgm:presLayoutVars>
      </dgm:prSet>
      <dgm:spPr/>
    </dgm:pt>
    <dgm:pt modelId="{6135B552-88FF-408F-B72D-AB81CED8452A}" type="pres">
      <dgm:prSet presAssocID="{13760F80-4F91-4604-BF9B-8C5EC3DBC9FB}" presName="sibTrans" presStyleCnt="0"/>
      <dgm:spPr/>
    </dgm:pt>
    <dgm:pt modelId="{A74199D2-79FA-4259-BF8B-349ABDC089EC}" type="pres">
      <dgm:prSet presAssocID="{264FFF68-C59E-4703-AAED-7CE3E66ED85F}" presName="compNode" presStyleCnt="0"/>
      <dgm:spPr/>
    </dgm:pt>
    <dgm:pt modelId="{E68ED2C1-5E9C-4349-B40A-340C00768E3C}" type="pres">
      <dgm:prSet presAssocID="{264FFF68-C59E-4703-AAED-7CE3E66ED85F}" presName="bgRect" presStyleLbl="bgShp" presStyleIdx="4" presStyleCnt="6"/>
      <dgm:spPr/>
    </dgm:pt>
    <dgm:pt modelId="{D405D911-9BC1-4538-8CDE-1F79D91BB3DC}" type="pres">
      <dgm:prSet presAssocID="{264FFF68-C59E-4703-AAED-7CE3E66ED8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BCBA0D1-C318-4F2A-B2DB-BF402C03B51E}" type="pres">
      <dgm:prSet presAssocID="{264FFF68-C59E-4703-AAED-7CE3E66ED85F}" presName="spaceRect" presStyleCnt="0"/>
      <dgm:spPr/>
    </dgm:pt>
    <dgm:pt modelId="{938CEC40-17CE-4BF3-B540-CA3392858076}" type="pres">
      <dgm:prSet presAssocID="{264FFF68-C59E-4703-AAED-7CE3E66ED85F}" presName="parTx" presStyleLbl="revTx" presStyleIdx="4" presStyleCnt="6">
        <dgm:presLayoutVars>
          <dgm:chMax val="0"/>
          <dgm:chPref val="0"/>
        </dgm:presLayoutVars>
      </dgm:prSet>
      <dgm:spPr/>
    </dgm:pt>
    <dgm:pt modelId="{45E27F88-BF69-422D-AB41-24297D3E909D}" type="pres">
      <dgm:prSet presAssocID="{949CB23E-5D42-40A6-B7A3-CA6DF1266D0D}" presName="sibTrans" presStyleCnt="0"/>
      <dgm:spPr/>
    </dgm:pt>
    <dgm:pt modelId="{E15D1836-9117-426B-B32D-058802B502D3}" type="pres">
      <dgm:prSet presAssocID="{8696E4E7-42F7-4FF5-A3C9-71B3535F7D0F}" presName="compNode" presStyleCnt="0"/>
      <dgm:spPr/>
    </dgm:pt>
    <dgm:pt modelId="{B69FFA00-75BB-4203-AC92-89530A57F921}" type="pres">
      <dgm:prSet presAssocID="{8696E4E7-42F7-4FF5-A3C9-71B3535F7D0F}" presName="bgRect" presStyleLbl="bgShp" presStyleIdx="5" presStyleCnt="6"/>
      <dgm:spPr/>
    </dgm:pt>
    <dgm:pt modelId="{2131F93C-24FB-46CF-8CCD-D966469F5048}" type="pres">
      <dgm:prSet presAssocID="{8696E4E7-42F7-4FF5-A3C9-71B3535F7D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E1450D6-C471-4C55-A78C-0D21784D00B6}" type="pres">
      <dgm:prSet presAssocID="{8696E4E7-42F7-4FF5-A3C9-71B3535F7D0F}" presName="spaceRect" presStyleCnt="0"/>
      <dgm:spPr/>
    </dgm:pt>
    <dgm:pt modelId="{19E43765-A5A5-47B2-9FDE-052C52ADA502}" type="pres">
      <dgm:prSet presAssocID="{8696E4E7-42F7-4FF5-A3C9-71B3535F7D0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80C870D-9BEA-48E0-8FC0-23652342BD68}" srcId="{88312F4C-CEE7-4416-A83D-5B6835CBC361}" destId="{7623A7C3-2374-416E-A108-7E7749FBA757}" srcOrd="3" destOrd="0" parTransId="{87F30A89-9DE4-47FF-AFFC-460774B50632}" sibTransId="{13760F80-4F91-4604-BF9B-8C5EC3DBC9FB}"/>
    <dgm:cxn modelId="{35ABFF1D-41F3-4A7D-A501-E4B97AF0967B}" type="presOf" srcId="{7623A7C3-2374-416E-A108-7E7749FBA757}" destId="{77A902FB-E681-472E-963E-0B04306F3BED}" srcOrd="0" destOrd="0" presId="urn:microsoft.com/office/officeart/2018/2/layout/IconVerticalSolidList"/>
    <dgm:cxn modelId="{5D35ED6B-4EE7-41AD-B219-929CA9DB4194}" srcId="{88312F4C-CEE7-4416-A83D-5B6835CBC361}" destId="{8696E4E7-42F7-4FF5-A3C9-71B3535F7D0F}" srcOrd="5" destOrd="0" parTransId="{DA29D73F-1A31-4EEF-9992-4082BDB02B94}" sibTransId="{F6E1BCE2-F5BE-4189-B661-0FC8E815A7DA}"/>
    <dgm:cxn modelId="{87494A6F-0241-43E9-8F80-938B8C4632F6}" type="presOf" srcId="{8696E4E7-42F7-4FF5-A3C9-71B3535F7D0F}" destId="{19E43765-A5A5-47B2-9FDE-052C52ADA502}" srcOrd="0" destOrd="0" presId="urn:microsoft.com/office/officeart/2018/2/layout/IconVerticalSolidList"/>
    <dgm:cxn modelId="{5B3DD172-02D2-45A5-8111-675226FBECF3}" srcId="{88312F4C-CEE7-4416-A83D-5B6835CBC361}" destId="{264FFF68-C59E-4703-AAED-7CE3E66ED85F}" srcOrd="4" destOrd="0" parTransId="{E63FD691-6B4A-4C56-8CC5-FD9DAE42AD79}" sibTransId="{949CB23E-5D42-40A6-B7A3-CA6DF1266D0D}"/>
    <dgm:cxn modelId="{2F73747D-DEE9-4636-8500-BB4B502E3F1A}" srcId="{88312F4C-CEE7-4416-A83D-5B6835CBC361}" destId="{61BD0B73-8359-452C-BEA0-EB91438207F5}" srcOrd="1" destOrd="0" parTransId="{6276662F-1BAD-46BD-9F22-C6F44A39FB66}" sibTransId="{9ABD2D4B-22BF-481E-A21E-DD4BCC05094B}"/>
    <dgm:cxn modelId="{D75D1F82-EB0F-4238-8416-36B136974A91}" type="presOf" srcId="{61BD0B73-8359-452C-BEA0-EB91438207F5}" destId="{D1B9248D-7816-4A19-93B0-0B94B2632B5D}" srcOrd="0" destOrd="0" presId="urn:microsoft.com/office/officeart/2018/2/layout/IconVerticalSolidList"/>
    <dgm:cxn modelId="{C6F26194-8859-4F07-9280-C03552705317}" type="presOf" srcId="{88312F4C-CEE7-4416-A83D-5B6835CBC361}" destId="{65212D9B-98C6-4B2C-9DF8-3339F4969CAE}" srcOrd="0" destOrd="0" presId="urn:microsoft.com/office/officeart/2018/2/layout/IconVerticalSolidList"/>
    <dgm:cxn modelId="{09B7D09C-F1D7-41FC-83F2-8023C3176194}" type="presOf" srcId="{264FFF68-C59E-4703-AAED-7CE3E66ED85F}" destId="{938CEC40-17CE-4BF3-B540-CA3392858076}" srcOrd="0" destOrd="0" presId="urn:microsoft.com/office/officeart/2018/2/layout/IconVerticalSolidList"/>
    <dgm:cxn modelId="{A45B2ACD-4B95-48EB-8DF0-8BB830215AA9}" type="presOf" srcId="{006036D4-0FEF-41CF-8F56-FD2CC71F0462}" destId="{40F5C573-C760-4E94-9D31-4CACC4221096}" srcOrd="0" destOrd="0" presId="urn:microsoft.com/office/officeart/2018/2/layout/IconVerticalSolidList"/>
    <dgm:cxn modelId="{5FE8FCF1-73BD-4B8E-8A52-91BA7CE9A680}" srcId="{88312F4C-CEE7-4416-A83D-5B6835CBC361}" destId="{006036D4-0FEF-41CF-8F56-FD2CC71F0462}" srcOrd="0" destOrd="0" parTransId="{132B51ED-4290-41AF-800D-7EBA0C9DF45C}" sibTransId="{AC386105-B72B-4FE5-BC51-698C01358293}"/>
    <dgm:cxn modelId="{318869F9-2B83-4F86-A8AD-11794EC845BD}" srcId="{88312F4C-CEE7-4416-A83D-5B6835CBC361}" destId="{E3CBB6D1-923A-4428-B54E-14DCF7811F00}" srcOrd="2" destOrd="0" parTransId="{1CF241D4-8634-4F62-9378-7F02281EBB28}" sibTransId="{2CB03579-1676-4F24-BB55-B6F532843639}"/>
    <dgm:cxn modelId="{A6FE8DFF-B361-4B8F-A2AF-A87B3F5C19B4}" type="presOf" srcId="{E3CBB6D1-923A-4428-B54E-14DCF7811F00}" destId="{FFB99848-A7E1-4918-B903-6DAC68D51BC8}" srcOrd="0" destOrd="0" presId="urn:microsoft.com/office/officeart/2018/2/layout/IconVerticalSolidList"/>
    <dgm:cxn modelId="{E87AE34F-9F91-4CB1-8619-608200D1E70A}" type="presParOf" srcId="{65212D9B-98C6-4B2C-9DF8-3339F4969CAE}" destId="{740B3740-3C11-4301-95A7-713748DEE08D}" srcOrd="0" destOrd="0" presId="urn:microsoft.com/office/officeart/2018/2/layout/IconVerticalSolidList"/>
    <dgm:cxn modelId="{181F6385-A967-46AA-8B47-3E42D3AA34D2}" type="presParOf" srcId="{740B3740-3C11-4301-95A7-713748DEE08D}" destId="{96907690-E927-464E-AFBB-184F00778457}" srcOrd="0" destOrd="0" presId="urn:microsoft.com/office/officeart/2018/2/layout/IconVerticalSolidList"/>
    <dgm:cxn modelId="{B662F8E7-48EA-4950-B9EF-141B86A5972D}" type="presParOf" srcId="{740B3740-3C11-4301-95A7-713748DEE08D}" destId="{238C7A9C-9685-4E6C-89DB-6741793EA12A}" srcOrd="1" destOrd="0" presId="urn:microsoft.com/office/officeart/2018/2/layout/IconVerticalSolidList"/>
    <dgm:cxn modelId="{05CCF276-3A38-47F6-A104-49168C22F80A}" type="presParOf" srcId="{740B3740-3C11-4301-95A7-713748DEE08D}" destId="{66131589-CC3E-4FE8-A928-F2ABBB47E999}" srcOrd="2" destOrd="0" presId="urn:microsoft.com/office/officeart/2018/2/layout/IconVerticalSolidList"/>
    <dgm:cxn modelId="{6C6D40D7-7372-4928-9A0D-FC46AD148C3F}" type="presParOf" srcId="{740B3740-3C11-4301-95A7-713748DEE08D}" destId="{40F5C573-C760-4E94-9D31-4CACC4221096}" srcOrd="3" destOrd="0" presId="urn:microsoft.com/office/officeart/2018/2/layout/IconVerticalSolidList"/>
    <dgm:cxn modelId="{D510ED0F-7802-4C87-93A9-72445999F9FE}" type="presParOf" srcId="{65212D9B-98C6-4B2C-9DF8-3339F4969CAE}" destId="{EBACD9F6-87E0-4382-86B6-0B3A423D67D4}" srcOrd="1" destOrd="0" presId="urn:microsoft.com/office/officeart/2018/2/layout/IconVerticalSolidList"/>
    <dgm:cxn modelId="{2A3A56FD-410F-4BE9-B9A8-9EB08958F6BA}" type="presParOf" srcId="{65212D9B-98C6-4B2C-9DF8-3339F4969CAE}" destId="{37056050-C266-49F7-926F-E457D4CF1CB3}" srcOrd="2" destOrd="0" presId="urn:microsoft.com/office/officeart/2018/2/layout/IconVerticalSolidList"/>
    <dgm:cxn modelId="{957B6D3E-795B-4EFB-809E-B8835C3CF425}" type="presParOf" srcId="{37056050-C266-49F7-926F-E457D4CF1CB3}" destId="{B23E3C3B-E408-4DF0-A888-0DFB31F94E82}" srcOrd="0" destOrd="0" presId="urn:microsoft.com/office/officeart/2018/2/layout/IconVerticalSolidList"/>
    <dgm:cxn modelId="{2A8ED266-6491-4750-886B-9294E25295DD}" type="presParOf" srcId="{37056050-C266-49F7-926F-E457D4CF1CB3}" destId="{42AFF563-9AAF-4D19-A0D1-81D27A2CA94F}" srcOrd="1" destOrd="0" presId="urn:microsoft.com/office/officeart/2018/2/layout/IconVerticalSolidList"/>
    <dgm:cxn modelId="{32ECBDB8-5544-4804-A5A5-8AB062C23EE1}" type="presParOf" srcId="{37056050-C266-49F7-926F-E457D4CF1CB3}" destId="{286417A5-06F5-43D3-8BFE-D7E78EDB1F69}" srcOrd="2" destOrd="0" presId="urn:microsoft.com/office/officeart/2018/2/layout/IconVerticalSolidList"/>
    <dgm:cxn modelId="{898B1C1A-DE27-4E8D-AD3D-CBF80D87CBD3}" type="presParOf" srcId="{37056050-C266-49F7-926F-E457D4CF1CB3}" destId="{D1B9248D-7816-4A19-93B0-0B94B2632B5D}" srcOrd="3" destOrd="0" presId="urn:microsoft.com/office/officeart/2018/2/layout/IconVerticalSolidList"/>
    <dgm:cxn modelId="{3C6A4D83-A045-4A22-9434-71B2291D13FD}" type="presParOf" srcId="{65212D9B-98C6-4B2C-9DF8-3339F4969CAE}" destId="{44865A29-6C78-476F-9069-DB5AED0D784C}" srcOrd="3" destOrd="0" presId="urn:microsoft.com/office/officeart/2018/2/layout/IconVerticalSolidList"/>
    <dgm:cxn modelId="{CFFAB9D4-17C3-4862-AD78-08E9FD0C8E3D}" type="presParOf" srcId="{65212D9B-98C6-4B2C-9DF8-3339F4969CAE}" destId="{7D6F7EEE-62D3-4DF7-A4AB-8B4BC3B12567}" srcOrd="4" destOrd="0" presId="urn:microsoft.com/office/officeart/2018/2/layout/IconVerticalSolidList"/>
    <dgm:cxn modelId="{162DCDDF-64FF-49F6-A39E-4D1F2CF2ACAD}" type="presParOf" srcId="{7D6F7EEE-62D3-4DF7-A4AB-8B4BC3B12567}" destId="{2F8892F9-925F-4C13-BE5D-4222F9B899B7}" srcOrd="0" destOrd="0" presId="urn:microsoft.com/office/officeart/2018/2/layout/IconVerticalSolidList"/>
    <dgm:cxn modelId="{26AED282-BC86-419B-9554-CEFB060EDF83}" type="presParOf" srcId="{7D6F7EEE-62D3-4DF7-A4AB-8B4BC3B12567}" destId="{8D4FBACF-46C9-4C91-885B-E57ABD66D15B}" srcOrd="1" destOrd="0" presId="urn:microsoft.com/office/officeart/2018/2/layout/IconVerticalSolidList"/>
    <dgm:cxn modelId="{0667E070-CCE9-4F4E-A62B-84DB28C126E4}" type="presParOf" srcId="{7D6F7EEE-62D3-4DF7-A4AB-8B4BC3B12567}" destId="{8FF2949B-B158-4A13-92A8-F15095436865}" srcOrd="2" destOrd="0" presId="urn:microsoft.com/office/officeart/2018/2/layout/IconVerticalSolidList"/>
    <dgm:cxn modelId="{0ACEE439-CC30-4FF1-A57A-1AC575FA639C}" type="presParOf" srcId="{7D6F7EEE-62D3-4DF7-A4AB-8B4BC3B12567}" destId="{FFB99848-A7E1-4918-B903-6DAC68D51BC8}" srcOrd="3" destOrd="0" presId="urn:microsoft.com/office/officeart/2018/2/layout/IconVerticalSolidList"/>
    <dgm:cxn modelId="{59A8FAF4-F82A-4CCA-A51D-4FC7B4EE70CA}" type="presParOf" srcId="{65212D9B-98C6-4B2C-9DF8-3339F4969CAE}" destId="{46CCE03F-4C4D-4D47-A356-1365768CA6EF}" srcOrd="5" destOrd="0" presId="urn:microsoft.com/office/officeart/2018/2/layout/IconVerticalSolidList"/>
    <dgm:cxn modelId="{CEF71052-F577-4411-9E20-3232D924585C}" type="presParOf" srcId="{65212D9B-98C6-4B2C-9DF8-3339F4969CAE}" destId="{06BA9D1C-B3D3-4C08-82E7-240B1F850138}" srcOrd="6" destOrd="0" presId="urn:microsoft.com/office/officeart/2018/2/layout/IconVerticalSolidList"/>
    <dgm:cxn modelId="{B05555BB-A324-40DB-9015-2C8EF7899782}" type="presParOf" srcId="{06BA9D1C-B3D3-4C08-82E7-240B1F850138}" destId="{74770AE1-0254-458B-839D-E8E679843F97}" srcOrd="0" destOrd="0" presId="urn:microsoft.com/office/officeart/2018/2/layout/IconVerticalSolidList"/>
    <dgm:cxn modelId="{254BD611-73B3-4171-8041-BC153B311343}" type="presParOf" srcId="{06BA9D1C-B3D3-4C08-82E7-240B1F850138}" destId="{7B36615F-65C8-4F20-9F1C-B06ECC8A2A23}" srcOrd="1" destOrd="0" presId="urn:microsoft.com/office/officeart/2018/2/layout/IconVerticalSolidList"/>
    <dgm:cxn modelId="{AF8F1862-6D47-48E1-8A75-AA6A9BC7A0FC}" type="presParOf" srcId="{06BA9D1C-B3D3-4C08-82E7-240B1F850138}" destId="{7002A8C9-1250-4C31-9B2A-D7BD7FF6C7ED}" srcOrd="2" destOrd="0" presId="urn:microsoft.com/office/officeart/2018/2/layout/IconVerticalSolidList"/>
    <dgm:cxn modelId="{3FE82F60-F221-4D5F-83CD-401B24ABE9E8}" type="presParOf" srcId="{06BA9D1C-B3D3-4C08-82E7-240B1F850138}" destId="{77A902FB-E681-472E-963E-0B04306F3BED}" srcOrd="3" destOrd="0" presId="urn:microsoft.com/office/officeart/2018/2/layout/IconVerticalSolidList"/>
    <dgm:cxn modelId="{F198F2C6-6B07-4480-8C7C-CCB9565A0F45}" type="presParOf" srcId="{65212D9B-98C6-4B2C-9DF8-3339F4969CAE}" destId="{6135B552-88FF-408F-B72D-AB81CED8452A}" srcOrd="7" destOrd="0" presId="urn:microsoft.com/office/officeart/2018/2/layout/IconVerticalSolidList"/>
    <dgm:cxn modelId="{A7094794-5093-4ADB-962C-E018B22D7388}" type="presParOf" srcId="{65212D9B-98C6-4B2C-9DF8-3339F4969CAE}" destId="{A74199D2-79FA-4259-BF8B-349ABDC089EC}" srcOrd="8" destOrd="0" presId="urn:microsoft.com/office/officeart/2018/2/layout/IconVerticalSolidList"/>
    <dgm:cxn modelId="{D0E5E6A5-0E34-455A-91D2-AEECB349BF63}" type="presParOf" srcId="{A74199D2-79FA-4259-BF8B-349ABDC089EC}" destId="{E68ED2C1-5E9C-4349-B40A-340C00768E3C}" srcOrd="0" destOrd="0" presId="urn:microsoft.com/office/officeart/2018/2/layout/IconVerticalSolidList"/>
    <dgm:cxn modelId="{BFABDBFA-E3EA-4532-94DE-FCE62B9CF3CD}" type="presParOf" srcId="{A74199D2-79FA-4259-BF8B-349ABDC089EC}" destId="{D405D911-9BC1-4538-8CDE-1F79D91BB3DC}" srcOrd="1" destOrd="0" presId="urn:microsoft.com/office/officeart/2018/2/layout/IconVerticalSolidList"/>
    <dgm:cxn modelId="{CC2D3C91-1D02-4061-90E3-F65450330655}" type="presParOf" srcId="{A74199D2-79FA-4259-BF8B-349ABDC089EC}" destId="{1BCBA0D1-C318-4F2A-B2DB-BF402C03B51E}" srcOrd="2" destOrd="0" presId="urn:microsoft.com/office/officeart/2018/2/layout/IconVerticalSolidList"/>
    <dgm:cxn modelId="{90C4179F-9D77-4672-959D-9442BD8D8635}" type="presParOf" srcId="{A74199D2-79FA-4259-BF8B-349ABDC089EC}" destId="{938CEC40-17CE-4BF3-B540-CA3392858076}" srcOrd="3" destOrd="0" presId="urn:microsoft.com/office/officeart/2018/2/layout/IconVerticalSolidList"/>
    <dgm:cxn modelId="{422390DB-CEAA-4735-9BAF-95055757CF48}" type="presParOf" srcId="{65212D9B-98C6-4B2C-9DF8-3339F4969CAE}" destId="{45E27F88-BF69-422D-AB41-24297D3E909D}" srcOrd="9" destOrd="0" presId="urn:microsoft.com/office/officeart/2018/2/layout/IconVerticalSolidList"/>
    <dgm:cxn modelId="{22A0C403-7EE3-4B87-A00A-38DF575FDD93}" type="presParOf" srcId="{65212D9B-98C6-4B2C-9DF8-3339F4969CAE}" destId="{E15D1836-9117-426B-B32D-058802B502D3}" srcOrd="10" destOrd="0" presId="urn:microsoft.com/office/officeart/2018/2/layout/IconVerticalSolidList"/>
    <dgm:cxn modelId="{70202094-F6E4-41E8-A644-489ED9F9E8AA}" type="presParOf" srcId="{E15D1836-9117-426B-B32D-058802B502D3}" destId="{B69FFA00-75BB-4203-AC92-89530A57F921}" srcOrd="0" destOrd="0" presId="urn:microsoft.com/office/officeart/2018/2/layout/IconVerticalSolidList"/>
    <dgm:cxn modelId="{B1CDE34D-3B13-46EA-A315-02EBCA39D52F}" type="presParOf" srcId="{E15D1836-9117-426B-B32D-058802B502D3}" destId="{2131F93C-24FB-46CF-8CCD-D966469F5048}" srcOrd="1" destOrd="0" presId="urn:microsoft.com/office/officeart/2018/2/layout/IconVerticalSolidList"/>
    <dgm:cxn modelId="{82E8727B-E121-4983-847E-4CB1262EC057}" type="presParOf" srcId="{E15D1836-9117-426B-B32D-058802B502D3}" destId="{8E1450D6-C471-4C55-A78C-0D21784D00B6}" srcOrd="2" destOrd="0" presId="urn:microsoft.com/office/officeart/2018/2/layout/IconVerticalSolidList"/>
    <dgm:cxn modelId="{A8CE1F68-B037-4D48-BF45-C8D2CFE764B1}" type="presParOf" srcId="{E15D1836-9117-426B-B32D-058802B502D3}" destId="{19E43765-A5A5-47B2-9FDE-052C52ADA5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EC4F62-2F9A-42F1-A763-D87F214A2BE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02F7EA-C834-4F86-AB4E-49CC9D84891B}">
      <dgm:prSet/>
      <dgm:spPr/>
      <dgm:t>
        <a:bodyPr/>
        <a:lstStyle/>
        <a:p>
          <a:pPr>
            <a:defRPr cap="all"/>
          </a:pPr>
          <a:r>
            <a:rPr lang="en-US"/>
            <a:t>COST EFFICIENCY</a:t>
          </a:r>
        </a:p>
      </dgm:t>
    </dgm:pt>
    <dgm:pt modelId="{F650BC9A-59AE-44E1-92E2-0BC42CB3469F}" type="parTrans" cxnId="{845F0121-7B6E-491D-A1BB-EFB19458A2DC}">
      <dgm:prSet/>
      <dgm:spPr/>
      <dgm:t>
        <a:bodyPr/>
        <a:lstStyle/>
        <a:p>
          <a:endParaRPr lang="en-US"/>
        </a:p>
      </dgm:t>
    </dgm:pt>
    <dgm:pt modelId="{89099350-9A30-4488-81AC-8809205C8807}" type="sibTrans" cxnId="{845F0121-7B6E-491D-A1BB-EFB19458A2DC}">
      <dgm:prSet/>
      <dgm:spPr/>
      <dgm:t>
        <a:bodyPr/>
        <a:lstStyle/>
        <a:p>
          <a:endParaRPr lang="en-US"/>
        </a:p>
      </dgm:t>
    </dgm:pt>
    <dgm:pt modelId="{14D5B1F7-6963-45BD-8912-43E498CE6F5B}">
      <dgm:prSet/>
      <dgm:spPr/>
      <dgm:t>
        <a:bodyPr/>
        <a:lstStyle/>
        <a:p>
          <a:pPr>
            <a:defRPr cap="all"/>
          </a:pPr>
          <a:r>
            <a:rPr lang="en-US"/>
            <a:t>ENHANCE OUTPUT</a:t>
          </a:r>
        </a:p>
      </dgm:t>
    </dgm:pt>
    <dgm:pt modelId="{6B8EA00D-1E89-4F91-A877-6571E5D07B3B}" type="parTrans" cxnId="{75E6B124-6450-44D3-BCFA-4A3BE76FCE35}">
      <dgm:prSet/>
      <dgm:spPr/>
      <dgm:t>
        <a:bodyPr/>
        <a:lstStyle/>
        <a:p>
          <a:endParaRPr lang="en-US"/>
        </a:p>
      </dgm:t>
    </dgm:pt>
    <dgm:pt modelId="{924686E9-C735-415A-87D5-5F1E32B0E831}" type="sibTrans" cxnId="{75E6B124-6450-44D3-BCFA-4A3BE76FCE35}">
      <dgm:prSet/>
      <dgm:spPr/>
      <dgm:t>
        <a:bodyPr/>
        <a:lstStyle/>
        <a:p>
          <a:endParaRPr lang="en-US"/>
        </a:p>
      </dgm:t>
    </dgm:pt>
    <dgm:pt modelId="{3BBEF432-C275-44A1-8E44-CEFB0D3D8313}">
      <dgm:prSet/>
      <dgm:spPr/>
      <dgm:t>
        <a:bodyPr/>
        <a:lstStyle/>
        <a:p>
          <a:pPr>
            <a:defRPr cap="all"/>
          </a:pPr>
          <a:r>
            <a:rPr lang="en-US"/>
            <a:t>AVOIDS DELAY IN PROCESS</a:t>
          </a:r>
        </a:p>
      </dgm:t>
    </dgm:pt>
    <dgm:pt modelId="{70299C81-5A88-40DD-9991-E7B129B9458D}" type="parTrans" cxnId="{1CDA55C0-2330-4C93-92CA-06C1F64E58B0}">
      <dgm:prSet/>
      <dgm:spPr/>
      <dgm:t>
        <a:bodyPr/>
        <a:lstStyle/>
        <a:p>
          <a:endParaRPr lang="en-US"/>
        </a:p>
      </dgm:t>
    </dgm:pt>
    <dgm:pt modelId="{812FEC57-7990-42B7-993F-A6D5898647C8}" type="sibTrans" cxnId="{1CDA55C0-2330-4C93-92CA-06C1F64E58B0}">
      <dgm:prSet/>
      <dgm:spPr/>
      <dgm:t>
        <a:bodyPr/>
        <a:lstStyle/>
        <a:p>
          <a:endParaRPr lang="en-US"/>
        </a:p>
      </dgm:t>
    </dgm:pt>
    <dgm:pt modelId="{A9BDBA45-4C69-4D98-90F1-7C36256212AD}">
      <dgm:prSet/>
      <dgm:spPr/>
      <dgm:t>
        <a:bodyPr/>
        <a:lstStyle/>
        <a:p>
          <a:pPr>
            <a:defRPr cap="all"/>
          </a:pPr>
          <a:r>
            <a:rPr lang="en-US"/>
            <a:t>EASILY IDENTIFY PROBLEMS</a:t>
          </a:r>
        </a:p>
      </dgm:t>
    </dgm:pt>
    <dgm:pt modelId="{C809766E-E50A-41DE-AE98-55FADABC9C98}" type="parTrans" cxnId="{7ED1AFE6-B03B-488E-991C-BDF9A11EBE09}">
      <dgm:prSet/>
      <dgm:spPr/>
      <dgm:t>
        <a:bodyPr/>
        <a:lstStyle/>
        <a:p>
          <a:endParaRPr lang="en-US"/>
        </a:p>
      </dgm:t>
    </dgm:pt>
    <dgm:pt modelId="{4AF3004A-CEBA-469E-9CCD-5580E6D06977}" type="sibTrans" cxnId="{7ED1AFE6-B03B-488E-991C-BDF9A11EBE09}">
      <dgm:prSet/>
      <dgm:spPr/>
      <dgm:t>
        <a:bodyPr/>
        <a:lstStyle/>
        <a:p>
          <a:endParaRPr lang="en-US"/>
        </a:p>
      </dgm:t>
    </dgm:pt>
    <dgm:pt modelId="{B99DDF6F-A04D-4553-8CD0-5B670C74E6CC}">
      <dgm:prSet/>
      <dgm:spPr/>
      <dgm:t>
        <a:bodyPr/>
        <a:lstStyle/>
        <a:p>
          <a:pPr>
            <a:defRPr cap="all"/>
          </a:pPr>
          <a:r>
            <a:rPr lang="en-US"/>
            <a:t>BETTER COLLABORATION</a:t>
          </a:r>
        </a:p>
      </dgm:t>
    </dgm:pt>
    <dgm:pt modelId="{8ADAA87B-FBF2-4B2D-949F-B97A2B476FC4}" type="parTrans" cxnId="{07B21377-3824-4AB1-B3D2-07D9A5A2115F}">
      <dgm:prSet/>
      <dgm:spPr/>
      <dgm:t>
        <a:bodyPr/>
        <a:lstStyle/>
        <a:p>
          <a:endParaRPr lang="en-US"/>
        </a:p>
      </dgm:t>
    </dgm:pt>
    <dgm:pt modelId="{E2445580-F1E6-4797-A180-6F6B7A16967D}" type="sibTrans" cxnId="{07B21377-3824-4AB1-B3D2-07D9A5A2115F}">
      <dgm:prSet/>
      <dgm:spPr/>
      <dgm:t>
        <a:bodyPr/>
        <a:lstStyle/>
        <a:p>
          <a:endParaRPr lang="en-US"/>
        </a:p>
      </dgm:t>
    </dgm:pt>
    <dgm:pt modelId="{C10DA889-AB7C-4AD9-A13C-4AE0399B4CB6}" type="pres">
      <dgm:prSet presAssocID="{FFEC4F62-2F9A-42F1-A763-D87F214A2BE1}" presName="root" presStyleCnt="0">
        <dgm:presLayoutVars>
          <dgm:dir/>
          <dgm:resizeHandles val="exact"/>
        </dgm:presLayoutVars>
      </dgm:prSet>
      <dgm:spPr/>
    </dgm:pt>
    <dgm:pt modelId="{1CAD3605-D0DA-4749-AE37-1905A69879CE}" type="pres">
      <dgm:prSet presAssocID="{5802F7EA-C834-4F86-AB4E-49CC9D84891B}" presName="compNode" presStyleCnt="0"/>
      <dgm:spPr/>
    </dgm:pt>
    <dgm:pt modelId="{1BCDF9AF-7FDE-488D-914E-1265174DB62A}" type="pres">
      <dgm:prSet presAssocID="{5802F7EA-C834-4F86-AB4E-49CC9D84891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563DA84-5E4F-47D7-89E9-3058321A1BE3}" type="pres">
      <dgm:prSet presAssocID="{5802F7EA-C834-4F86-AB4E-49CC9D8489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F90D8E5-A90A-4854-8847-35534AEC5EE4}" type="pres">
      <dgm:prSet presAssocID="{5802F7EA-C834-4F86-AB4E-49CC9D84891B}" presName="spaceRect" presStyleCnt="0"/>
      <dgm:spPr/>
    </dgm:pt>
    <dgm:pt modelId="{CD82D6B8-7AD8-466B-804A-A834289D1CE1}" type="pres">
      <dgm:prSet presAssocID="{5802F7EA-C834-4F86-AB4E-49CC9D84891B}" presName="textRect" presStyleLbl="revTx" presStyleIdx="0" presStyleCnt="5">
        <dgm:presLayoutVars>
          <dgm:chMax val="1"/>
          <dgm:chPref val="1"/>
        </dgm:presLayoutVars>
      </dgm:prSet>
      <dgm:spPr/>
    </dgm:pt>
    <dgm:pt modelId="{6CEA1C1C-A501-4451-95AD-F324EB4A78BA}" type="pres">
      <dgm:prSet presAssocID="{89099350-9A30-4488-81AC-8809205C8807}" presName="sibTrans" presStyleCnt="0"/>
      <dgm:spPr/>
    </dgm:pt>
    <dgm:pt modelId="{511A918F-3AF7-4F34-A35D-6A6AECE2AEDF}" type="pres">
      <dgm:prSet presAssocID="{14D5B1F7-6963-45BD-8912-43E498CE6F5B}" presName="compNode" presStyleCnt="0"/>
      <dgm:spPr/>
    </dgm:pt>
    <dgm:pt modelId="{FCA69E02-B1CD-4215-89EC-034A23BFF8E1}" type="pres">
      <dgm:prSet presAssocID="{14D5B1F7-6963-45BD-8912-43E498CE6F5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411AEC8-300B-4959-BD47-D778DB2FF07B}" type="pres">
      <dgm:prSet presAssocID="{14D5B1F7-6963-45BD-8912-43E498CE6F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FEA980F-C56C-421C-8A47-B08E670171FB}" type="pres">
      <dgm:prSet presAssocID="{14D5B1F7-6963-45BD-8912-43E498CE6F5B}" presName="spaceRect" presStyleCnt="0"/>
      <dgm:spPr/>
    </dgm:pt>
    <dgm:pt modelId="{37A31AB7-9786-43E8-96DF-D4626B4A3012}" type="pres">
      <dgm:prSet presAssocID="{14D5B1F7-6963-45BD-8912-43E498CE6F5B}" presName="textRect" presStyleLbl="revTx" presStyleIdx="1" presStyleCnt="5">
        <dgm:presLayoutVars>
          <dgm:chMax val="1"/>
          <dgm:chPref val="1"/>
        </dgm:presLayoutVars>
      </dgm:prSet>
      <dgm:spPr/>
    </dgm:pt>
    <dgm:pt modelId="{1138CB83-0BF3-493D-A6FD-30873C52AFBC}" type="pres">
      <dgm:prSet presAssocID="{924686E9-C735-415A-87D5-5F1E32B0E831}" presName="sibTrans" presStyleCnt="0"/>
      <dgm:spPr/>
    </dgm:pt>
    <dgm:pt modelId="{ED0497CA-590C-4706-B95E-33D25B9BD52A}" type="pres">
      <dgm:prSet presAssocID="{3BBEF432-C275-44A1-8E44-CEFB0D3D8313}" presName="compNode" presStyleCnt="0"/>
      <dgm:spPr/>
    </dgm:pt>
    <dgm:pt modelId="{936B8F6F-4C2F-408C-83B8-41B588F5608B}" type="pres">
      <dgm:prSet presAssocID="{3BBEF432-C275-44A1-8E44-CEFB0D3D831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9FD81FB-60FD-4B3C-AD49-3F17875EA985}" type="pres">
      <dgm:prSet presAssocID="{3BBEF432-C275-44A1-8E44-CEFB0D3D83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AA48AF4-C08C-4456-BBEE-6046B89B6042}" type="pres">
      <dgm:prSet presAssocID="{3BBEF432-C275-44A1-8E44-CEFB0D3D8313}" presName="spaceRect" presStyleCnt="0"/>
      <dgm:spPr/>
    </dgm:pt>
    <dgm:pt modelId="{B5BE950E-2E5F-49AF-8EAC-F52CAEC4C289}" type="pres">
      <dgm:prSet presAssocID="{3BBEF432-C275-44A1-8E44-CEFB0D3D8313}" presName="textRect" presStyleLbl="revTx" presStyleIdx="2" presStyleCnt="5">
        <dgm:presLayoutVars>
          <dgm:chMax val="1"/>
          <dgm:chPref val="1"/>
        </dgm:presLayoutVars>
      </dgm:prSet>
      <dgm:spPr/>
    </dgm:pt>
    <dgm:pt modelId="{A5265BF0-7D87-493D-9141-81E9CA303B95}" type="pres">
      <dgm:prSet presAssocID="{812FEC57-7990-42B7-993F-A6D5898647C8}" presName="sibTrans" presStyleCnt="0"/>
      <dgm:spPr/>
    </dgm:pt>
    <dgm:pt modelId="{6E6F4B9B-4016-4E15-A01E-65C4E6FE12C8}" type="pres">
      <dgm:prSet presAssocID="{A9BDBA45-4C69-4D98-90F1-7C36256212AD}" presName="compNode" presStyleCnt="0"/>
      <dgm:spPr/>
    </dgm:pt>
    <dgm:pt modelId="{65641AED-E491-4D08-BBAF-66F38B361E36}" type="pres">
      <dgm:prSet presAssocID="{A9BDBA45-4C69-4D98-90F1-7C36256212A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1810DB-B923-4BAD-9079-3A71A8E4E075}" type="pres">
      <dgm:prSet presAssocID="{A9BDBA45-4C69-4D98-90F1-7C36256212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27516DB-44CA-40E3-9E5C-AA40C1235EDC}" type="pres">
      <dgm:prSet presAssocID="{A9BDBA45-4C69-4D98-90F1-7C36256212AD}" presName="spaceRect" presStyleCnt="0"/>
      <dgm:spPr/>
    </dgm:pt>
    <dgm:pt modelId="{EB5D8319-337F-4590-8F6A-903F03E54F37}" type="pres">
      <dgm:prSet presAssocID="{A9BDBA45-4C69-4D98-90F1-7C36256212AD}" presName="textRect" presStyleLbl="revTx" presStyleIdx="3" presStyleCnt="5">
        <dgm:presLayoutVars>
          <dgm:chMax val="1"/>
          <dgm:chPref val="1"/>
        </dgm:presLayoutVars>
      </dgm:prSet>
      <dgm:spPr/>
    </dgm:pt>
    <dgm:pt modelId="{E5E5A3FA-E721-466C-8785-1CBE5E812633}" type="pres">
      <dgm:prSet presAssocID="{4AF3004A-CEBA-469E-9CCD-5580E6D06977}" presName="sibTrans" presStyleCnt="0"/>
      <dgm:spPr/>
    </dgm:pt>
    <dgm:pt modelId="{EB3C1ACF-4A70-4112-95C6-74328EDF8F58}" type="pres">
      <dgm:prSet presAssocID="{B99DDF6F-A04D-4553-8CD0-5B670C74E6CC}" presName="compNode" presStyleCnt="0"/>
      <dgm:spPr/>
    </dgm:pt>
    <dgm:pt modelId="{C0329027-ECB5-4E74-B6AA-6FCD2BE2D95D}" type="pres">
      <dgm:prSet presAssocID="{B99DDF6F-A04D-4553-8CD0-5B670C74E6C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01996AE-FC18-4DD5-9923-D55FB12B9DD4}" type="pres">
      <dgm:prSet presAssocID="{B99DDF6F-A04D-4553-8CD0-5B670C74E6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FAEA36B-AC4D-4FBD-885E-C5880952D807}" type="pres">
      <dgm:prSet presAssocID="{B99DDF6F-A04D-4553-8CD0-5B670C74E6CC}" presName="spaceRect" presStyleCnt="0"/>
      <dgm:spPr/>
    </dgm:pt>
    <dgm:pt modelId="{9C46080E-C9FB-46FB-BA40-39778A71B5B1}" type="pres">
      <dgm:prSet presAssocID="{B99DDF6F-A04D-4553-8CD0-5B670C74E6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45F0121-7B6E-491D-A1BB-EFB19458A2DC}" srcId="{FFEC4F62-2F9A-42F1-A763-D87F214A2BE1}" destId="{5802F7EA-C834-4F86-AB4E-49CC9D84891B}" srcOrd="0" destOrd="0" parTransId="{F650BC9A-59AE-44E1-92E2-0BC42CB3469F}" sibTransId="{89099350-9A30-4488-81AC-8809205C8807}"/>
    <dgm:cxn modelId="{75E6B124-6450-44D3-BCFA-4A3BE76FCE35}" srcId="{FFEC4F62-2F9A-42F1-A763-D87F214A2BE1}" destId="{14D5B1F7-6963-45BD-8912-43E498CE6F5B}" srcOrd="1" destOrd="0" parTransId="{6B8EA00D-1E89-4F91-A877-6571E5D07B3B}" sibTransId="{924686E9-C735-415A-87D5-5F1E32B0E831}"/>
    <dgm:cxn modelId="{07B21377-3824-4AB1-B3D2-07D9A5A2115F}" srcId="{FFEC4F62-2F9A-42F1-A763-D87F214A2BE1}" destId="{B99DDF6F-A04D-4553-8CD0-5B670C74E6CC}" srcOrd="4" destOrd="0" parTransId="{8ADAA87B-FBF2-4B2D-949F-B97A2B476FC4}" sibTransId="{E2445580-F1E6-4797-A180-6F6B7A16967D}"/>
    <dgm:cxn modelId="{8CD4ABA0-D361-4DB4-ABEC-26350328785A}" type="presOf" srcId="{A9BDBA45-4C69-4D98-90F1-7C36256212AD}" destId="{EB5D8319-337F-4590-8F6A-903F03E54F37}" srcOrd="0" destOrd="0" presId="urn:microsoft.com/office/officeart/2018/5/layout/IconLeafLabelList"/>
    <dgm:cxn modelId="{A32153AF-94A3-47D8-99F3-E69931409F98}" type="presOf" srcId="{5802F7EA-C834-4F86-AB4E-49CC9D84891B}" destId="{CD82D6B8-7AD8-466B-804A-A834289D1CE1}" srcOrd="0" destOrd="0" presId="urn:microsoft.com/office/officeart/2018/5/layout/IconLeafLabelList"/>
    <dgm:cxn modelId="{725B72B2-665E-4C73-81C7-762695D1E062}" type="presOf" srcId="{3BBEF432-C275-44A1-8E44-CEFB0D3D8313}" destId="{B5BE950E-2E5F-49AF-8EAC-F52CAEC4C289}" srcOrd="0" destOrd="0" presId="urn:microsoft.com/office/officeart/2018/5/layout/IconLeafLabelList"/>
    <dgm:cxn modelId="{8CC6DDBE-A86F-499D-B767-94705A510CDA}" type="presOf" srcId="{14D5B1F7-6963-45BD-8912-43E498CE6F5B}" destId="{37A31AB7-9786-43E8-96DF-D4626B4A3012}" srcOrd="0" destOrd="0" presId="urn:microsoft.com/office/officeart/2018/5/layout/IconLeafLabelList"/>
    <dgm:cxn modelId="{1CDA55C0-2330-4C93-92CA-06C1F64E58B0}" srcId="{FFEC4F62-2F9A-42F1-A763-D87F214A2BE1}" destId="{3BBEF432-C275-44A1-8E44-CEFB0D3D8313}" srcOrd="2" destOrd="0" parTransId="{70299C81-5A88-40DD-9991-E7B129B9458D}" sibTransId="{812FEC57-7990-42B7-993F-A6D5898647C8}"/>
    <dgm:cxn modelId="{EE9324E0-608F-4E84-86DA-AD431F160DBB}" type="presOf" srcId="{B99DDF6F-A04D-4553-8CD0-5B670C74E6CC}" destId="{9C46080E-C9FB-46FB-BA40-39778A71B5B1}" srcOrd="0" destOrd="0" presId="urn:microsoft.com/office/officeart/2018/5/layout/IconLeafLabelList"/>
    <dgm:cxn modelId="{7ED1AFE6-B03B-488E-991C-BDF9A11EBE09}" srcId="{FFEC4F62-2F9A-42F1-A763-D87F214A2BE1}" destId="{A9BDBA45-4C69-4D98-90F1-7C36256212AD}" srcOrd="3" destOrd="0" parTransId="{C809766E-E50A-41DE-AE98-55FADABC9C98}" sibTransId="{4AF3004A-CEBA-469E-9CCD-5580E6D06977}"/>
    <dgm:cxn modelId="{AD3327F9-49F5-4CC1-A05A-94BE0C2559B3}" type="presOf" srcId="{FFEC4F62-2F9A-42F1-A763-D87F214A2BE1}" destId="{C10DA889-AB7C-4AD9-A13C-4AE0399B4CB6}" srcOrd="0" destOrd="0" presId="urn:microsoft.com/office/officeart/2018/5/layout/IconLeafLabelList"/>
    <dgm:cxn modelId="{6A5FD810-1767-4CD5-A8DA-FF80E3C738F6}" type="presParOf" srcId="{C10DA889-AB7C-4AD9-A13C-4AE0399B4CB6}" destId="{1CAD3605-D0DA-4749-AE37-1905A69879CE}" srcOrd="0" destOrd="0" presId="urn:microsoft.com/office/officeart/2018/5/layout/IconLeafLabelList"/>
    <dgm:cxn modelId="{44AF307B-B536-4B08-B588-1A406B196955}" type="presParOf" srcId="{1CAD3605-D0DA-4749-AE37-1905A69879CE}" destId="{1BCDF9AF-7FDE-488D-914E-1265174DB62A}" srcOrd="0" destOrd="0" presId="urn:microsoft.com/office/officeart/2018/5/layout/IconLeafLabelList"/>
    <dgm:cxn modelId="{7C012EFD-B698-4B7B-9482-40AD485BC08C}" type="presParOf" srcId="{1CAD3605-D0DA-4749-AE37-1905A69879CE}" destId="{F563DA84-5E4F-47D7-89E9-3058321A1BE3}" srcOrd="1" destOrd="0" presId="urn:microsoft.com/office/officeart/2018/5/layout/IconLeafLabelList"/>
    <dgm:cxn modelId="{CADF60F2-35D9-4F1A-8F44-59B17B3042A4}" type="presParOf" srcId="{1CAD3605-D0DA-4749-AE37-1905A69879CE}" destId="{FF90D8E5-A90A-4854-8847-35534AEC5EE4}" srcOrd="2" destOrd="0" presId="urn:microsoft.com/office/officeart/2018/5/layout/IconLeafLabelList"/>
    <dgm:cxn modelId="{3AC77ED1-ED7B-4C62-BA88-A9ECBE51551E}" type="presParOf" srcId="{1CAD3605-D0DA-4749-AE37-1905A69879CE}" destId="{CD82D6B8-7AD8-466B-804A-A834289D1CE1}" srcOrd="3" destOrd="0" presId="urn:microsoft.com/office/officeart/2018/5/layout/IconLeafLabelList"/>
    <dgm:cxn modelId="{D04049BD-D230-44A1-BD01-18B4FE26852A}" type="presParOf" srcId="{C10DA889-AB7C-4AD9-A13C-4AE0399B4CB6}" destId="{6CEA1C1C-A501-4451-95AD-F324EB4A78BA}" srcOrd="1" destOrd="0" presId="urn:microsoft.com/office/officeart/2018/5/layout/IconLeafLabelList"/>
    <dgm:cxn modelId="{012C100E-5A7E-40CE-8278-E763BF26783D}" type="presParOf" srcId="{C10DA889-AB7C-4AD9-A13C-4AE0399B4CB6}" destId="{511A918F-3AF7-4F34-A35D-6A6AECE2AEDF}" srcOrd="2" destOrd="0" presId="urn:microsoft.com/office/officeart/2018/5/layout/IconLeafLabelList"/>
    <dgm:cxn modelId="{25DB8E8C-DFA2-4B11-836C-95FE3ECAB7F9}" type="presParOf" srcId="{511A918F-3AF7-4F34-A35D-6A6AECE2AEDF}" destId="{FCA69E02-B1CD-4215-89EC-034A23BFF8E1}" srcOrd="0" destOrd="0" presId="urn:microsoft.com/office/officeart/2018/5/layout/IconLeafLabelList"/>
    <dgm:cxn modelId="{A66910DD-B916-46B7-BC78-918FBCF72A42}" type="presParOf" srcId="{511A918F-3AF7-4F34-A35D-6A6AECE2AEDF}" destId="{6411AEC8-300B-4959-BD47-D778DB2FF07B}" srcOrd="1" destOrd="0" presId="urn:microsoft.com/office/officeart/2018/5/layout/IconLeafLabelList"/>
    <dgm:cxn modelId="{257809F3-77B5-41F2-BF96-DE1AC62958DA}" type="presParOf" srcId="{511A918F-3AF7-4F34-A35D-6A6AECE2AEDF}" destId="{1FEA980F-C56C-421C-8A47-B08E670171FB}" srcOrd="2" destOrd="0" presId="urn:microsoft.com/office/officeart/2018/5/layout/IconLeafLabelList"/>
    <dgm:cxn modelId="{6F16C1C8-7AED-4DB7-9E61-DD95499AC422}" type="presParOf" srcId="{511A918F-3AF7-4F34-A35D-6A6AECE2AEDF}" destId="{37A31AB7-9786-43E8-96DF-D4626B4A3012}" srcOrd="3" destOrd="0" presId="urn:microsoft.com/office/officeart/2018/5/layout/IconLeafLabelList"/>
    <dgm:cxn modelId="{F02535ED-DACD-41E8-B37F-871855AC7F5D}" type="presParOf" srcId="{C10DA889-AB7C-4AD9-A13C-4AE0399B4CB6}" destId="{1138CB83-0BF3-493D-A6FD-30873C52AFBC}" srcOrd="3" destOrd="0" presId="urn:microsoft.com/office/officeart/2018/5/layout/IconLeafLabelList"/>
    <dgm:cxn modelId="{386D5BCB-AADB-48D8-A25E-D9088749A648}" type="presParOf" srcId="{C10DA889-AB7C-4AD9-A13C-4AE0399B4CB6}" destId="{ED0497CA-590C-4706-B95E-33D25B9BD52A}" srcOrd="4" destOrd="0" presId="urn:microsoft.com/office/officeart/2018/5/layout/IconLeafLabelList"/>
    <dgm:cxn modelId="{97046A34-D863-465F-9428-EC471D8C3F29}" type="presParOf" srcId="{ED0497CA-590C-4706-B95E-33D25B9BD52A}" destId="{936B8F6F-4C2F-408C-83B8-41B588F5608B}" srcOrd="0" destOrd="0" presId="urn:microsoft.com/office/officeart/2018/5/layout/IconLeafLabelList"/>
    <dgm:cxn modelId="{3ABA661E-E273-49FC-9796-7679894399FE}" type="presParOf" srcId="{ED0497CA-590C-4706-B95E-33D25B9BD52A}" destId="{49FD81FB-60FD-4B3C-AD49-3F17875EA985}" srcOrd="1" destOrd="0" presId="urn:microsoft.com/office/officeart/2018/5/layout/IconLeafLabelList"/>
    <dgm:cxn modelId="{F9B196EC-CAEB-49DA-9E12-66978747267F}" type="presParOf" srcId="{ED0497CA-590C-4706-B95E-33D25B9BD52A}" destId="{5AA48AF4-C08C-4456-BBEE-6046B89B6042}" srcOrd="2" destOrd="0" presId="urn:microsoft.com/office/officeart/2018/5/layout/IconLeafLabelList"/>
    <dgm:cxn modelId="{AFFD9D2B-6AAC-477C-B846-524FB921B1AF}" type="presParOf" srcId="{ED0497CA-590C-4706-B95E-33D25B9BD52A}" destId="{B5BE950E-2E5F-49AF-8EAC-F52CAEC4C289}" srcOrd="3" destOrd="0" presId="urn:microsoft.com/office/officeart/2018/5/layout/IconLeafLabelList"/>
    <dgm:cxn modelId="{A793B0AA-A500-4387-92AA-919321073D74}" type="presParOf" srcId="{C10DA889-AB7C-4AD9-A13C-4AE0399B4CB6}" destId="{A5265BF0-7D87-493D-9141-81E9CA303B95}" srcOrd="5" destOrd="0" presId="urn:microsoft.com/office/officeart/2018/5/layout/IconLeafLabelList"/>
    <dgm:cxn modelId="{1AE23D22-1014-4B4A-8266-CF3C1EE426AE}" type="presParOf" srcId="{C10DA889-AB7C-4AD9-A13C-4AE0399B4CB6}" destId="{6E6F4B9B-4016-4E15-A01E-65C4E6FE12C8}" srcOrd="6" destOrd="0" presId="urn:microsoft.com/office/officeart/2018/5/layout/IconLeafLabelList"/>
    <dgm:cxn modelId="{1E8EA619-9EB3-4017-9504-1D6BD0B05DC0}" type="presParOf" srcId="{6E6F4B9B-4016-4E15-A01E-65C4E6FE12C8}" destId="{65641AED-E491-4D08-BBAF-66F38B361E36}" srcOrd="0" destOrd="0" presId="urn:microsoft.com/office/officeart/2018/5/layout/IconLeafLabelList"/>
    <dgm:cxn modelId="{05F46EAD-C108-4C2E-AF87-E91A7C52C878}" type="presParOf" srcId="{6E6F4B9B-4016-4E15-A01E-65C4E6FE12C8}" destId="{B41810DB-B923-4BAD-9079-3A71A8E4E075}" srcOrd="1" destOrd="0" presId="urn:microsoft.com/office/officeart/2018/5/layout/IconLeafLabelList"/>
    <dgm:cxn modelId="{02EA6619-AD21-4F4C-B4EA-EEFABF1B50DB}" type="presParOf" srcId="{6E6F4B9B-4016-4E15-A01E-65C4E6FE12C8}" destId="{F27516DB-44CA-40E3-9E5C-AA40C1235EDC}" srcOrd="2" destOrd="0" presId="urn:microsoft.com/office/officeart/2018/5/layout/IconLeafLabelList"/>
    <dgm:cxn modelId="{E3F18743-660C-4AD0-BD5E-89441F98B84D}" type="presParOf" srcId="{6E6F4B9B-4016-4E15-A01E-65C4E6FE12C8}" destId="{EB5D8319-337F-4590-8F6A-903F03E54F37}" srcOrd="3" destOrd="0" presId="urn:microsoft.com/office/officeart/2018/5/layout/IconLeafLabelList"/>
    <dgm:cxn modelId="{B06B044C-CF8F-4261-951C-18B460A62EA9}" type="presParOf" srcId="{C10DA889-AB7C-4AD9-A13C-4AE0399B4CB6}" destId="{E5E5A3FA-E721-466C-8785-1CBE5E812633}" srcOrd="7" destOrd="0" presId="urn:microsoft.com/office/officeart/2018/5/layout/IconLeafLabelList"/>
    <dgm:cxn modelId="{A5711C44-5ADE-4AAD-9C20-8C96AB55EDFD}" type="presParOf" srcId="{C10DA889-AB7C-4AD9-A13C-4AE0399B4CB6}" destId="{EB3C1ACF-4A70-4112-95C6-74328EDF8F58}" srcOrd="8" destOrd="0" presId="urn:microsoft.com/office/officeart/2018/5/layout/IconLeafLabelList"/>
    <dgm:cxn modelId="{34D8B6E8-5F39-43BF-9622-CD20FE2443C8}" type="presParOf" srcId="{EB3C1ACF-4A70-4112-95C6-74328EDF8F58}" destId="{C0329027-ECB5-4E74-B6AA-6FCD2BE2D95D}" srcOrd="0" destOrd="0" presId="urn:microsoft.com/office/officeart/2018/5/layout/IconLeafLabelList"/>
    <dgm:cxn modelId="{8198F1E9-5962-41FC-84F4-9869086C3CE8}" type="presParOf" srcId="{EB3C1ACF-4A70-4112-95C6-74328EDF8F58}" destId="{A01996AE-FC18-4DD5-9923-D55FB12B9DD4}" srcOrd="1" destOrd="0" presId="urn:microsoft.com/office/officeart/2018/5/layout/IconLeafLabelList"/>
    <dgm:cxn modelId="{6D895524-3663-4EFB-B3F7-739E044B7A5E}" type="presParOf" srcId="{EB3C1ACF-4A70-4112-95C6-74328EDF8F58}" destId="{EFAEA36B-AC4D-4FBD-885E-C5880952D807}" srcOrd="2" destOrd="0" presId="urn:microsoft.com/office/officeart/2018/5/layout/IconLeafLabelList"/>
    <dgm:cxn modelId="{90A773CC-DD20-4848-99A8-D25D882EA1A2}" type="presParOf" srcId="{EB3C1ACF-4A70-4112-95C6-74328EDF8F58}" destId="{9C46080E-C9FB-46FB-BA40-39778A71B5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C087E-7685-4D68-AB56-31CFC3567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1A4C2E-B4CA-4345-B3EA-3CF8DCE4F78D}">
      <dgm:prSet/>
      <dgm:spPr/>
      <dgm:t>
        <a:bodyPr/>
        <a:lstStyle/>
        <a:p>
          <a:pPr>
            <a:defRPr cap="all"/>
          </a:pPr>
          <a:r>
            <a:rPr lang="en-IN"/>
            <a:t>DIFFICULT AND EXPENSIVE TO IMPLEMENT</a:t>
          </a:r>
          <a:endParaRPr lang="en-US"/>
        </a:p>
      </dgm:t>
    </dgm:pt>
    <dgm:pt modelId="{EC24A557-C19F-49F4-918E-988F78B631FA}" type="parTrans" cxnId="{703A7B63-89FF-4B5B-B575-15E883E9C39D}">
      <dgm:prSet/>
      <dgm:spPr/>
      <dgm:t>
        <a:bodyPr/>
        <a:lstStyle/>
        <a:p>
          <a:endParaRPr lang="en-US"/>
        </a:p>
      </dgm:t>
    </dgm:pt>
    <dgm:pt modelId="{89729B2F-0AC2-4645-870F-FD8E49F7C502}" type="sibTrans" cxnId="{703A7B63-89FF-4B5B-B575-15E883E9C39D}">
      <dgm:prSet/>
      <dgm:spPr/>
      <dgm:t>
        <a:bodyPr/>
        <a:lstStyle/>
        <a:p>
          <a:endParaRPr lang="en-US"/>
        </a:p>
      </dgm:t>
    </dgm:pt>
    <dgm:pt modelId="{0EEA5C22-B4C1-41CF-AEA6-714C63F752D8}">
      <dgm:prSet/>
      <dgm:spPr/>
      <dgm:t>
        <a:bodyPr/>
        <a:lstStyle/>
        <a:p>
          <a:pPr>
            <a:defRPr cap="all"/>
          </a:pPr>
          <a:r>
            <a:rPr lang="en-IN"/>
            <a:t>REQUIRES TRAINED STAFF</a:t>
          </a:r>
          <a:endParaRPr lang="en-US"/>
        </a:p>
      </dgm:t>
    </dgm:pt>
    <dgm:pt modelId="{56A52CB5-DCAF-4710-9DD0-633F35A868DC}" type="parTrans" cxnId="{CBEA3384-6FA3-43FE-9177-622F30AC8FA5}">
      <dgm:prSet/>
      <dgm:spPr/>
      <dgm:t>
        <a:bodyPr/>
        <a:lstStyle/>
        <a:p>
          <a:endParaRPr lang="en-US"/>
        </a:p>
      </dgm:t>
    </dgm:pt>
    <dgm:pt modelId="{BC83BAEA-00B8-49B4-86F3-9D0D01747E29}" type="sibTrans" cxnId="{CBEA3384-6FA3-43FE-9177-622F30AC8FA5}">
      <dgm:prSet/>
      <dgm:spPr/>
      <dgm:t>
        <a:bodyPr/>
        <a:lstStyle/>
        <a:p>
          <a:endParaRPr lang="en-US"/>
        </a:p>
      </dgm:t>
    </dgm:pt>
    <dgm:pt modelId="{EA432CB4-47C8-418D-9A6B-D30C8BEF59AD}">
      <dgm:prSet/>
      <dgm:spPr/>
      <dgm:t>
        <a:bodyPr/>
        <a:lstStyle/>
        <a:p>
          <a:pPr>
            <a:defRPr cap="all"/>
          </a:pPr>
          <a:r>
            <a:rPr lang="en-IN"/>
            <a:t>LACK OF RELIABILITY</a:t>
          </a:r>
          <a:endParaRPr lang="en-US"/>
        </a:p>
      </dgm:t>
    </dgm:pt>
    <dgm:pt modelId="{EFFC897B-312D-429E-8C0C-2EFC86FF434D}" type="parTrans" cxnId="{265EA9B3-9479-4A13-A891-27101ED6FF8E}">
      <dgm:prSet/>
      <dgm:spPr/>
      <dgm:t>
        <a:bodyPr/>
        <a:lstStyle/>
        <a:p>
          <a:endParaRPr lang="en-US"/>
        </a:p>
      </dgm:t>
    </dgm:pt>
    <dgm:pt modelId="{4F2A4988-C018-465D-81C8-62F21EA4CC13}" type="sibTrans" cxnId="{265EA9B3-9479-4A13-A891-27101ED6FF8E}">
      <dgm:prSet/>
      <dgm:spPr/>
      <dgm:t>
        <a:bodyPr/>
        <a:lstStyle/>
        <a:p>
          <a:endParaRPr lang="en-US"/>
        </a:p>
      </dgm:t>
    </dgm:pt>
    <dgm:pt modelId="{6C00DA64-4E8C-4B3B-A600-FA5D34823A52}" type="pres">
      <dgm:prSet presAssocID="{5B8C087E-7685-4D68-AB56-31CFC3567694}" presName="root" presStyleCnt="0">
        <dgm:presLayoutVars>
          <dgm:dir/>
          <dgm:resizeHandles val="exact"/>
        </dgm:presLayoutVars>
      </dgm:prSet>
      <dgm:spPr/>
    </dgm:pt>
    <dgm:pt modelId="{4D69DBFC-BA3D-4D07-9427-2A8F878467D6}" type="pres">
      <dgm:prSet presAssocID="{3A1A4C2E-B4CA-4345-B3EA-3CF8DCE4F78D}" presName="compNode" presStyleCnt="0"/>
      <dgm:spPr/>
    </dgm:pt>
    <dgm:pt modelId="{15EB041F-3193-4A35-A4F8-4090334D24F5}" type="pres">
      <dgm:prSet presAssocID="{3A1A4C2E-B4CA-4345-B3EA-3CF8DCE4F78D}" presName="iconBgRect" presStyleLbl="bgShp" presStyleIdx="0" presStyleCnt="3"/>
      <dgm:spPr/>
    </dgm:pt>
    <dgm:pt modelId="{8D013C96-43BD-499A-BB09-52D18228387E}" type="pres">
      <dgm:prSet presAssocID="{3A1A4C2E-B4CA-4345-B3EA-3CF8DCE4F7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9FBE710-EA18-408E-9DB1-CBC4488F10AB}" type="pres">
      <dgm:prSet presAssocID="{3A1A4C2E-B4CA-4345-B3EA-3CF8DCE4F78D}" presName="spaceRect" presStyleCnt="0"/>
      <dgm:spPr/>
    </dgm:pt>
    <dgm:pt modelId="{03BAD234-7754-4ADC-B07E-C86A913C340A}" type="pres">
      <dgm:prSet presAssocID="{3A1A4C2E-B4CA-4345-B3EA-3CF8DCE4F78D}" presName="textRect" presStyleLbl="revTx" presStyleIdx="0" presStyleCnt="3">
        <dgm:presLayoutVars>
          <dgm:chMax val="1"/>
          <dgm:chPref val="1"/>
        </dgm:presLayoutVars>
      </dgm:prSet>
      <dgm:spPr/>
    </dgm:pt>
    <dgm:pt modelId="{722C16A1-5AAD-4A28-8946-9E92B6F39F90}" type="pres">
      <dgm:prSet presAssocID="{89729B2F-0AC2-4645-870F-FD8E49F7C502}" presName="sibTrans" presStyleCnt="0"/>
      <dgm:spPr/>
    </dgm:pt>
    <dgm:pt modelId="{2E057741-B493-4572-BE46-2358A3546C42}" type="pres">
      <dgm:prSet presAssocID="{0EEA5C22-B4C1-41CF-AEA6-714C63F752D8}" presName="compNode" presStyleCnt="0"/>
      <dgm:spPr/>
    </dgm:pt>
    <dgm:pt modelId="{2325F3E8-BBF5-4574-8F5B-12C46A0759DE}" type="pres">
      <dgm:prSet presAssocID="{0EEA5C22-B4C1-41CF-AEA6-714C63F752D8}" presName="iconBgRect" presStyleLbl="bgShp" presStyleIdx="1" presStyleCnt="3"/>
      <dgm:spPr/>
    </dgm:pt>
    <dgm:pt modelId="{923ABCF4-075D-4756-A163-BF0768A4D3A7}" type="pres">
      <dgm:prSet presAssocID="{0EEA5C22-B4C1-41CF-AEA6-714C63F752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C2FC606-7253-4516-B0FF-C56C526E4711}" type="pres">
      <dgm:prSet presAssocID="{0EEA5C22-B4C1-41CF-AEA6-714C63F752D8}" presName="spaceRect" presStyleCnt="0"/>
      <dgm:spPr/>
    </dgm:pt>
    <dgm:pt modelId="{082E7A63-E035-48FB-BD99-12FAF3264EF9}" type="pres">
      <dgm:prSet presAssocID="{0EEA5C22-B4C1-41CF-AEA6-714C63F752D8}" presName="textRect" presStyleLbl="revTx" presStyleIdx="1" presStyleCnt="3">
        <dgm:presLayoutVars>
          <dgm:chMax val="1"/>
          <dgm:chPref val="1"/>
        </dgm:presLayoutVars>
      </dgm:prSet>
      <dgm:spPr/>
    </dgm:pt>
    <dgm:pt modelId="{B8A2B2DA-0FD0-4F21-B4C2-D3523C9C077B}" type="pres">
      <dgm:prSet presAssocID="{BC83BAEA-00B8-49B4-86F3-9D0D01747E29}" presName="sibTrans" presStyleCnt="0"/>
      <dgm:spPr/>
    </dgm:pt>
    <dgm:pt modelId="{D0F5DC04-C53F-47EF-8183-E7CB07C944A4}" type="pres">
      <dgm:prSet presAssocID="{EA432CB4-47C8-418D-9A6B-D30C8BEF59AD}" presName="compNode" presStyleCnt="0"/>
      <dgm:spPr/>
    </dgm:pt>
    <dgm:pt modelId="{01B97C6A-E2B7-4BE4-A58A-6BE444158175}" type="pres">
      <dgm:prSet presAssocID="{EA432CB4-47C8-418D-9A6B-D30C8BEF59AD}" presName="iconBgRect" presStyleLbl="bgShp" presStyleIdx="2" presStyleCnt="3"/>
      <dgm:spPr/>
    </dgm:pt>
    <dgm:pt modelId="{AE7897B6-F213-4DB9-8D50-B32D0ABBCB14}" type="pres">
      <dgm:prSet presAssocID="{EA432CB4-47C8-418D-9A6B-D30C8BEF59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8501DBF-B2C0-420C-9C8E-7624026A1A56}" type="pres">
      <dgm:prSet presAssocID="{EA432CB4-47C8-418D-9A6B-D30C8BEF59AD}" presName="spaceRect" presStyleCnt="0"/>
      <dgm:spPr/>
    </dgm:pt>
    <dgm:pt modelId="{84FAA29B-1B88-4631-A34F-F34EC0A28DBA}" type="pres">
      <dgm:prSet presAssocID="{EA432CB4-47C8-418D-9A6B-D30C8BEF59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DF6A38-49C4-4874-B47A-16D608E6C9B3}" type="presOf" srcId="{3A1A4C2E-B4CA-4345-B3EA-3CF8DCE4F78D}" destId="{03BAD234-7754-4ADC-B07E-C86A913C340A}" srcOrd="0" destOrd="0" presId="urn:microsoft.com/office/officeart/2018/5/layout/IconCircleLabelList"/>
    <dgm:cxn modelId="{703A7B63-89FF-4B5B-B575-15E883E9C39D}" srcId="{5B8C087E-7685-4D68-AB56-31CFC3567694}" destId="{3A1A4C2E-B4CA-4345-B3EA-3CF8DCE4F78D}" srcOrd="0" destOrd="0" parTransId="{EC24A557-C19F-49F4-918E-988F78B631FA}" sibTransId="{89729B2F-0AC2-4645-870F-FD8E49F7C502}"/>
    <dgm:cxn modelId="{AFB2884C-BFEB-4E2E-8332-5CD8DD115DE8}" type="presOf" srcId="{EA432CB4-47C8-418D-9A6B-D30C8BEF59AD}" destId="{84FAA29B-1B88-4631-A34F-F34EC0A28DBA}" srcOrd="0" destOrd="0" presId="urn:microsoft.com/office/officeart/2018/5/layout/IconCircleLabelList"/>
    <dgm:cxn modelId="{A154D051-CB6B-4471-9FBD-112948535559}" type="presOf" srcId="{0EEA5C22-B4C1-41CF-AEA6-714C63F752D8}" destId="{082E7A63-E035-48FB-BD99-12FAF3264EF9}" srcOrd="0" destOrd="0" presId="urn:microsoft.com/office/officeart/2018/5/layout/IconCircleLabelList"/>
    <dgm:cxn modelId="{CBEA3384-6FA3-43FE-9177-622F30AC8FA5}" srcId="{5B8C087E-7685-4D68-AB56-31CFC3567694}" destId="{0EEA5C22-B4C1-41CF-AEA6-714C63F752D8}" srcOrd="1" destOrd="0" parTransId="{56A52CB5-DCAF-4710-9DD0-633F35A868DC}" sibTransId="{BC83BAEA-00B8-49B4-86F3-9D0D01747E29}"/>
    <dgm:cxn modelId="{C55464AD-9453-4166-AE22-42B44501697E}" type="presOf" srcId="{5B8C087E-7685-4D68-AB56-31CFC3567694}" destId="{6C00DA64-4E8C-4B3B-A600-FA5D34823A52}" srcOrd="0" destOrd="0" presId="urn:microsoft.com/office/officeart/2018/5/layout/IconCircleLabelList"/>
    <dgm:cxn modelId="{265EA9B3-9479-4A13-A891-27101ED6FF8E}" srcId="{5B8C087E-7685-4D68-AB56-31CFC3567694}" destId="{EA432CB4-47C8-418D-9A6B-D30C8BEF59AD}" srcOrd="2" destOrd="0" parTransId="{EFFC897B-312D-429E-8C0C-2EFC86FF434D}" sibTransId="{4F2A4988-C018-465D-81C8-62F21EA4CC13}"/>
    <dgm:cxn modelId="{D97A8420-2397-4F83-A4A6-04E82499ABAE}" type="presParOf" srcId="{6C00DA64-4E8C-4B3B-A600-FA5D34823A52}" destId="{4D69DBFC-BA3D-4D07-9427-2A8F878467D6}" srcOrd="0" destOrd="0" presId="urn:microsoft.com/office/officeart/2018/5/layout/IconCircleLabelList"/>
    <dgm:cxn modelId="{E8E80F6E-15D5-48E6-9434-17EE3D1442AA}" type="presParOf" srcId="{4D69DBFC-BA3D-4D07-9427-2A8F878467D6}" destId="{15EB041F-3193-4A35-A4F8-4090334D24F5}" srcOrd="0" destOrd="0" presId="urn:microsoft.com/office/officeart/2018/5/layout/IconCircleLabelList"/>
    <dgm:cxn modelId="{0993B0AB-7F9C-428C-96A4-2288854A872A}" type="presParOf" srcId="{4D69DBFC-BA3D-4D07-9427-2A8F878467D6}" destId="{8D013C96-43BD-499A-BB09-52D18228387E}" srcOrd="1" destOrd="0" presId="urn:microsoft.com/office/officeart/2018/5/layout/IconCircleLabelList"/>
    <dgm:cxn modelId="{A5E83DBA-B237-426C-BA2B-BD84CC6FAA9F}" type="presParOf" srcId="{4D69DBFC-BA3D-4D07-9427-2A8F878467D6}" destId="{59FBE710-EA18-408E-9DB1-CBC4488F10AB}" srcOrd="2" destOrd="0" presId="urn:microsoft.com/office/officeart/2018/5/layout/IconCircleLabelList"/>
    <dgm:cxn modelId="{B9198438-194D-43DB-8AC5-805FF35E89A8}" type="presParOf" srcId="{4D69DBFC-BA3D-4D07-9427-2A8F878467D6}" destId="{03BAD234-7754-4ADC-B07E-C86A913C340A}" srcOrd="3" destOrd="0" presId="urn:microsoft.com/office/officeart/2018/5/layout/IconCircleLabelList"/>
    <dgm:cxn modelId="{75D413F2-7ADF-463F-827B-2F3D59C384A1}" type="presParOf" srcId="{6C00DA64-4E8C-4B3B-A600-FA5D34823A52}" destId="{722C16A1-5AAD-4A28-8946-9E92B6F39F90}" srcOrd="1" destOrd="0" presId="urn:microsoft.com/office/officeart/2018/5/layout/IconCircleLabelList"/>
    <dgm:cxn modelId="{6A211449-8EE0-440F-925B-D9391AA5ACDB}" type="presParOf" srcId="{6C00DA64-4E8C-4B3B-A600-FA5D34823A52}" destId="{2E057741-B493-4572-BE46-2358A3546C42}" srcOrd="2" destOrd="0" presId="urn:microsoft.com/office/officeart/2018/5/layout/IconCircleLabelList"/>
    <dgm:cxn modelId="{40AA0718-60CA-48BF-9583-286E9F9ACF5A}" type="presParOf" srcId="{2E057741-B493-4572-BE46-2358A3546C42}" destId="{2325F3E8-BBF5-4574-8F5B-12C46A0759DE}" srcOrd="0" destOrd="0" presId="urn:microsoft.com/office/officeart/2018/5/layout/IconCircleLabelList"/>
    <dgm:cxn modelId="{5AAB4962-5D46-416F-B042-752552BD5D25}" type="presParOf" srcId="{2E057741-B493-4572-BE46-2358A3546C42}" destId="{923ABCF4-075D-4756-A163-BF0768A4D3A7}" srcOrd="1" destOrd="0" presId="urn:microsoft.com/office/officeart/2018/5/layout/IconCircleLabelList"/>
    <dgm:cxn modelId="{639AB1C7-B4B6-426A-92F6-1CA9F52A3A70}" type="presParOf" srcId="{2E057741-B493-4572-BE46-2358A3546C42}" destId="{AC2FC606-7253-4516-B0FF-C56C526E4711}" srcOrd="2" destOrd="0" presId="urn:microsoft.com/office/officeart/2018/5/layout/IconCircleLabelList"/>
    <dgm:cxn modelId="{CDFBB7BA-DFEF-4C47-8710-FA6DE0E3ED60}" type="presParOf" srcId="{2E057741-B493-4572-BE46-2358A3546C42}" destId="{082E7A63-E035-48FB-BD99-12FAF3264EF9}" srcOrd="3" destOrd="0" presId="urn:microsoft.com/office/officeart/2018/5/layout/IconCircleLabelList"/>
    <dgm:cxn modelId="{9027D0F4-8BFC-4017-9CB9-4D68A83014C3}" type="presParOf" srcId="{6C00DA64-4E8C-4B3B-A600-FA5D34823A52}" destId="{B8A2B2DA-0FD0-4F21-B4C2-D3523C9C077B}" srcOrd="3" destOrd="0" presId="urn:microsoft.com/office/officeart/2018/5/layout/IconCircleLabelList"/>
    <dgm:cxn modelId="{F3243145-EDE8-4A9B-A5E8-59C058D73837}" type="presParOf" srcId="{6C00DA64-4E8C-4B3B-A600-FA5D34823A52}" destId="{D0F5DC04-C53F-47EF-8183-E7CB07C944A4}" srcOrd="4" destOrd="0" presId="urn:microsoft.com/office/officeart/2018/5/layout/IconCircleLabelList"/>
    <dgm:cxn modelId="{EB845652-08B9-4683-A13C-262B72A0E17A}" type="presParOf" srcId="{D0F5DC04-C53F-47EF-8183-E7CB07C944A4}" destId="{01B97C6A-E2B7-4BE4-A58A-6BE444158175}" srcOrd="0" destOrd="0" presId="urn:microsoft.com/office/officeart/2018/5/layout/IconCircleLabelList"/>
    <dgm:cxn modelId="{0EB1DB2B-DFB5-4044-8AEC-2EDCA2967CFA}" type="presParOf" srcId="{D0F5DC04-C53F-47EF-8183-E7CB07C944A4}" destId="{AE7897B6-F213-4DB9-8D50-B32D0ABBCB14}" srcOrd="1" destOrd="0" presId="urn:microsoft.com/office/officeart/2018/5/layout/IconCircleLabelList"/>
    <dgm:cxn modelId="{034AB7EF-2A16-45E5-8442-74B6C75F107E}" type="presParOf" srcId="{D0F5DC04-C53F-47EF-8183-E7CB07C944A4}" destId="{28501DBF-B2C0-420C-9C8E-7624026A1A56}" srcOrd="2" destOrd="0" presId="urn:microsoft.com/office/officeart/2018/5/layout/IconCircleLabelList"/>
    <dgm:cxn modelId="{B569AA29-6B83-4CAD-BEEB-A5740C1FDA50}" type="presParOf" srcId="{D0F5DC04-C53F-47EF-8183-E7CB07C944A4}" destId="{84FAA29B-1B88-4631-A34F-F34EC0A28D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C537B-1E66-4D87-98EC-D27505889AE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2AB5B9-AE8C-4DD5-A001-C666F8945749}">
      <dgm:prSet/>
      <dgm:spPr/>
      <dgm:t>
        <a:bodyPr/>
        <a:lstStyle/>
        <a:p>
          <a:r>
            <a:rPr lang="en-US" b="0" i="0"/>
            <a:t>More reliance means more risk.</a:t>
          </a:r>
          <a:endParaRPr lang="en-US"/>
        </a:p>
      </dgm:t>
    </dgm:pt>
    <dgm:pt modelId="{2CA63FD5-1812-4F9D-A9C2-308D8678AA8E}" type="parTrans" cxnId="{D2C3DDC8-B969-4712-9ADC-CF9E08630697}">
      <dgm:prSet/>
      <dgm:spPr/>
      <dgm:t>
        <a:bodyPr/>
        <a:lstStyle/>
        <a:p>
          <a:endParaRPr lang="en-US"/>
        </a:p>
      </dgm:t>
    </dgm:pt>
    <dgm:pt modelId="{0B29B8F2-448B-4C72-9297-197054910012}" type="sibTrans" cxnId="{D2C3DDC8-B969-4712-9ADC-CF9E08630697}">
      <dgm:prSet/>
      <dgm:spPr/>
      <dgm:t>
        <a:bodyPr/>
        <a:lstStyle/>
        <a:p>
          <a:endParaRPr lang="en-US"/>
        </a:p>
      </dgm:t>
    </dgm:pt>
    <dgm:pt modelId="{83724D9E-AD15-42D1-854A-450A1F4A277D}">
      <dgm:prSet/>
      <dgm:spPr/>
      <dgm:t>
        <a:bodyPr/>
        <a:lstStyle/>
        <a:p>
          <a:r>
            <a:rPr lang="en-US" b="0" i="0"/>
            <a:t>Fewer suppliers increase dependence.</a:t>
          </a:r>
          <a:endParaRPr lang="en-US"/>
        </a:p>
      </dgm:t>
    </dgm:pt>
    <dgm:pt modelId="{262548DD-6832-468E-9932-B388932B3FB5}" type="parTrans" cxnId="{533B4BD4-A2F6-458D-9C9B-7AEB3F5C83FC}">
      <dgm:prSet/>
      <dgm:spPr/>
      <dgm:t>
        <a:bodyPr/>
        <a:lstStyle/>
        <a:p>
          <a:endParaRPr lang="en-US"/>
        </a:p>
      </dgm:t>
    </dgm:pt>
    <dgm:pt modelId="{D196DD76-B12A-417A-86C5-5441DB7F1B2A}" type="sibTrans" cxnId="{533B4BD4-A2F6-458D-9C9B-7AEB3F5C83FC}">
      <dgm:prSet/>
      <dgm:spPr/>
      <dgm:t>
        <a:bodyPr/>
        <a:lstStyle/>
        <a:p>
          <a:endParaRPr lang="en-US"/>
        </a:p>
      </dgm:t>
    </dgm:pt>
    <dgm:pt modelId="{8B04B8FA-6881-4682-B3F3-A1DDA628C164}">
      <dgm:prSet/>
      <dgm:spPr/>
      <dgm:t>
        <a:bodyPr/>
        <a:lstStyle/>
        <a:p>
          <a:r>
            <a:rPr lang="en-US" b="0" i="0"/>
            <a:t>Compounded by globalization and logistical complexity.</a:t>
          </a:r>
          <a:endParaRPr lang="en-US"/>
        </a:p>
      </dgm:t>
    </dgm:pt>
    <dgm:pt modelId="{6D32A257-AACF-4288-82C5-5D65241C498E}" type="parTrans" cxnId="{762DF98B-816E-442F-97C4-6363636BED81}">
      <dgm:prSet/>
      <dgm:spPr/>
      <dgm:t>
        <a:bodyPr/>
        <a:lstStyle/>
        <a:p>
          <a:endParaRPr lang="en-US"/>
        </a:p>
      </dgm:t>
    </dgm:pt>
    <dgm:pt modelId="{9C13BEB7-75B7-4655-BDBB-A4990588B145}" type="sibTrans" cxnId="{762DF98B-816E-442F-97C4-6363636BED81}">
      <dgm:prSet/>
      <dgm:spPr/>
      <dgm:t>
        <a:bodyPr/>
        <a:lstStyle/>
        <a:p>
          <a:endParaRPr lang="en-US"/>
        </a:p>
      </dgm:t>
    </dgm:pt>
    <dgm:pt modelId="{EFF2E69F-1D3B-4E09-B2A3-EDDB8E2EB8EA}">
      <dgm:prSet/>
      <dgm:spPr/>
      <dgm:t>
        <a:bodyPr/>
        <a:lstStyle/>
        <a:p>
          <a:r>
            <a:rPr lang="en-US" b="0" i="0"/>
            <a:t>Vendor reliability and quality risks </a:t>
          </a:r>
          <a:r>
            <a:rPr lang="en-US"/>
            <a:t>.</a:t>
          </a:r>
        </a:p>
      </dgm:t>
    </dgm:pt>
    <dgm:pt modelId="{9D60B9ED-3879-44B2-BDD1-EAA93953EA1B}" type="parTrans" cxnId="{04B22668-F112-4130-8AB3-77326CABC485}">
      <dgm:prSet/>
      <dgm:spPr/>
      <dgm:t>
        <a:bodyPr/>
        <a:lstStyle/>
        <a:p>
          <a:endParaRPr lang="en-US"/>
        </a:p>
      </dgm:t>
    </dgm:pt>
    <dgm:pt modelId="{FB8F30A0-E716-439F-9602-CDD5AD0AC4B7}" type="sibTrans" cxnId="{04B22668-F112-4130-8AB3-77326CABC485}">
      <dgm:prSet/>
      <dgm:spPr/>
      <dgm:t>
        <a:bodyPr/>
        <a:lstStyle/>
        <a:p>
          <a:endParaRPr lang="en-US"/>
        </a:p>
      </dgm:t>
    </dgm:pt>
    <dgm:pt modelId="{A3777895-1A69-4A7D-9BBF-81181093DA26}">
      <dgm:prSet/>
      <dgm:spPr/>
      <dgm:t>
        <a:bodyPr/>
        <a:lstStyle/>
        <a:p>
          <a:r>
            <a:rPr lang="en-US" b="0" i="0"/>
            <a:t>Political and currency risk.</a:t>
          </a:r>
          <a:endParaRPr lang="en-US"/>
        </a:p>
      </dgm:t>
    </dgm:pt>
    <dgm:pt modelId="{61D8975F-074F-45C4-B117-F63AC33F8AD5}" type="parTrans" cxnId="{9A6CE969-89A6-4333-8BDF-2EADBB5CEFBF}">
      <dgm:prSet/>
      <dgm:spPr/>
      <dgm:t>
        <a:bodyPr/>
        <a:lstStyle/>
        <a:p>
          <a:endParaRPr lang="en-US"/>
        </a:p>
      </dgm:t>
    </dgm:pt>
    <dgm:pt modelId="{53942D6A-E77E-4556-9961-3B29ABAFFFF8}" type="sibTrans" cxnId="{9A6CE969-89A6-4333-8BDF-2EADBB5CEFBF}">
      <dgm:prSet/>
      <dgm:spPr/>
      <dgm:t>
        <a:bodyPr/>
        <a:lstStyle/>
        <a:p>
          <a:endParaRPr lang="en-US"/>
        </a:p>
      </dgm:t>
    </dgm:pt>
    <dgm:pt modelId="{A8F9A28C-D3C4-4026-ACF4-3A9D26D49286}">
      <dgm:prSet/>
      <dgm:spPr/>
      <dgm:t>
        <a:bodyPr/>
        <a:lstStyle/>
        <a:p>
          <a:r>
            <a:rPr lang="en-US"/>
            <a:t>Climate change risks.</a:t>
          </a:r>
        </a:p>
      </dgm:t>
    </dgm:pt>
    <dgm:pt modelId="{70C95CB9-835F-415D-AF80-F4AC1333CF84}" type="parTrans" cxnId="{97446781-9CA7-4FC8-BB17-7E5EAF4A7536}">
      <dgm:prSet/>
      <dgm:spPr/>
      <dgm:t>
        <a:bodyPr/>
        <a:lstStyle/>
        <a:p>
          <a:endParaRPr lang="en-US"/>
        </a:p>
      </dgm:t>
    </dgm:pt>
    <dgm:pt modelId="{20AA792B-5CAE-4162-BE09-D263235E959F}" type="sibTrans" cxnId="{97446781-9CA7-4FC8-BB17-7E5EAF4A7536}">
      <dgm:prSet/>
      <dgm:spPr/>
      <dgm:t>
        <a:bodyPr/>
        <a:lstStyle/>
        <a:p>
          <a:endParaRPr lang="en-US"/>
        </a:p>
      </dgm:t>
    </dgm:pt>
    <dgm:pt modelId="{1144E126-84AE-4C37-B1AA-6072C86E4D39}" type="pres">
      <dgm:prSet presAssocID="{192C537B-1E66-4D87-98EC-D27505889AEF}" presName="diagram" presStyleCnt="0">
        <dgm:presLayoutVars>
          <dgm:dir/>
          <dgm:resizeHandles val="exact"/>
        </dgm:presLayoutVars>
      </dgm:prSet>
      <dgm:spPr/>
    </dgm:pt>
    <dgm:pt modelId="{9E89B3A1-3345-4616-846A-6F9064087D8F}" type="pres">
      <dgm:prSet presAssocID="{6B2AB5B9-AE8C-4DD5-A001-C666F8945749}" presName="node" presStyleLbl="node1" presStyleIdx="0" presStyleCnt="6">
        <dgm:presLayoutVars>
          <dgm:bulletEnabled val="1"/>
        </dgm:presLayoutVars>
      </dgm:prSet>
      <dgm:spPr/>
    </dgm:pt>
    <dgm:pt modelId="{4B70FC82-1B6A-4027-8EE2-9B3D796B5C4F}" type="pres">
      <dgm:prSet presAssocID="{0B29B8F2-448B-4C72-9297-197054910012}" presName="sibTrans" presStyleCnt="0"/>
      <dgm:spPr/>
    </dgm:pt>
    <dgm:pt modelId="{B3E23785-46A8-4763-8AB7-B4B9B25A3338}" type="pres">
      <dgm:prSet presAssocID="{83724D9E-AD15-42D1-854A-450A1F4A277D}" presName="node" presStyleLbl="node1" presStyleIdx="1" presStyleCnt="6">
        <dgm:presLayoutVars>
          <dgm:bulletEnabled val="1"/>
        </dgm:presLayoutVars>
      </dgm:prSet>
      <dgm:spPr/>
    </dgm:pt>
    <dgm:pt modelId="{D1F85DA4-EB0C-493D-85E3-FAE8851CDBC7}" type="pres">
      <dgm:prSet presAssocID="{D196DD76-B12A-417A-86C5-5441DB7F1B2A}" presName="sibTrans" presStyleCnt="0"/>
      <dgm:spPr/>
    </dgm:pt>
    <dgm:pt modelId="{3F519B98-7C84-4614-80F6-F284E18DAE5D}" type="pres">
      <dgm:prSet presAssocID="{8B04B8FA-6881-4682-B3F3-A1DDA628C164}" presName="node" presStyleLbl="node1" presStyleIdx="2" presStyleCnt="6">
        <dgm:presLayoutVars>
          <dgm:bulletEnabled val="1"/>
        </dgm:presLayoutVars>
      </dgm:prSet>
      <dgm:spPr/>
    </dgm:pt>
    <dgm:pt modelId="{F5A81F54-EE8D-4D7B-BF8F-529A47AECCEE}" type="pres">
      <dgm:prSet presAssocID="{9C13BEB7-75B7-4655-BDBB-A4990588B145}" presName="sibTrans" presStyleCnt="0"/>
      <dgm:spPr/>
    </dgm:pt>
    <dgm:pt modelId="{BBBC110D-038E-4C9B-AB64-1291871FC812}" type="pres">
      <dgm:prSet presAssocID="{EFF2E69F-1D3B-4E09-B2A3-EDDB8E2EB8EA}" presName="node" presStyleLbl="node1" presStyleIdx="3" presStyleCnt="6">
        <dgm:presLayoutVars>
          <dgm:bulletEnabled val="1"/>
        </dgm:presLayoutVars>
      </dgm:prSet>
      <dgm:spPr/>
    </dgm:pt>
    <dgm:pt modelId="{B34F14B0-BCBD-4376-8D2C-6CDD35F0F804}" type="pres">
      <dgm:prSet presAssocID="{FB8F30A0-E716-439F-9602-CDD5AD0AC4B7}" presName="sibTrans" presStyleCnt="0"/>
      <dgm:spPr/>
    </dgm:pt>
    <dgm:pt modelId="{4508C77C-4C8D-4C81-BD53-6B1FBDE0A812}" type="pres">
      <dgm:prSet presAssocID="{A3777895-1A69-4A7D-9BBF-81181093DA26}" presName="node" presStyleLbl="node1" presStyleIdx="4" presStyleCnt="6">
        <dgm:presLayoutVars>
          <dgm:bulletEnabled val="1"/>
        </dgm:presLayoutVars>
      </dgm:prSet>
      <dgm:spPr/>
    </dgm:pt>
    <dgm:pt modelId="{E428F92E-ADFB-4A50-AD7B-6A2E8D07A414}" type="pres">
      <dgm:prSet presAssocID="{53942D6A-E77E-4556-9961-3B29ABAFFFF8}" presName="sibTrans" presStyleCnt="0"/>
      <dgm:spPr/>
    </dgm:pt>
    <dgm:pt modelId="{A71F05A1-1A16-43D1-99FB-3545C62C4B2E}" type="pres">
      <dgm:prSet presAssocID="{A8F9A28C-D3C4-4026-ACF4-3A9D26D49286}" presName="node" presStyleLbl="node1" presStyleIdx="5" presStyleCnt="6">
        <dgm:presLayoutVars>
          <dgm:bulletEnabled val="1"/>
        </dgm:presLayoutVars>
      </dgm:prSet>
      <dgm:spPr/>
    </dgm:pt>
  </dgm:ptLst>
  <dgm:cxnLst>
    <dgm:cxn modelId="{FCDD9565-7440-4F2C-88A1-611841744506}" type="presOf" srcId="{8B04B8FA-6881-4682-B3F3-A1DDA628C164}" destId="{3F519B98-7C84-4614-80F6-F284E18DAE5D}" srcOrd="0" destOrd="0" presId="urn:microsoft.com/office/officeart/2005/8/layout/default"/>
    <dgm:cxn modelId="{04B22668-F112-4130-8AB3-77326CABC485}" srcId="{192C537B-1E66-4D87-98EC-D27505889AEF}" destId="{EFF2E69F-1D3B-4E09-B2A3-EDDB8E2EB8EA}" srcOrd="3" destOrd="0" parTransId="{9D60B9ED-3879-44B2-BDD1-EAA93953EA1B}" sibTransId="{FB8F30A0-E716-439F-9602-CDD5AD0AC4B7}"/>
    <dgm:cxn modelId="{9A6CE969-89A6-4333-8BDF-2EADBB5CEFBF}" srcId="{192C537B-1E66-4D87-98EC-D27505889AEF}" destId="{A3777895-1A69-4A7D-9BBF-81181093DA26}" srcOrd="4" destOrd="0" parTransId="{61D8975F-074F-45C4-B117-F63AC33F8AD5}" sibTransId="{53942D6A-E77E-4556-9961-3B29ABAFFFF8}"/>
    <dgm:cxn modelId="{83AD2171-23B9-4A65-821D-781150D6A1C7}" type="presOf" srcId="{6B2AB5B9-AE8C-4DD5-A001-C666F8945749}" destId="{9E89B3A1-3345-4616-846A-6F9064087D8F}" srcOrd="0" destOrd="0" presId="urn:microsoft.com/office/officeart/2005/8/layout/default"/>
    <dgm:cxn modelId="{0353C580-5CA6-4899-8A9F-F0FF8AF7857C}" type="presOf" srcId="{192C537B-1E66-4D87-98EC-D27505889AEF}" destId="{1144E126-84AE-4C37-B1AA-6072C86E4D39}" srcOrd="0" destOrd="0" presId="urn:microsoft.com/office/officeart/2005/8/layout/default"/>
    <dgm:cxn modelId="{97446781-9CA7-4FC8-BB17-7E5EAF4A7536}" srcId="{192C537B-1E66-4D87-98EC-D27505889AEF}" destId="{A8F9A28C-D3C4-4026-ACF4-3A9D26D49286}" srcOrd="5" destOrd="0" parTransId="{70C95CB9-835F-415D-AF80-F4AC1333CF84}" sibTransId="{20AA792B-5CAE-4162-BE09-D263235E959F}"/>
    <dgm:cxn modelId="{762DF98B-816E-442F-97C4-6363636BED81}" srcId="{192C537B-1E66-4D87-98EC-D27505889AEF}" destId="{8B04B8FA-6881-4682-B3F3-A1DDA628C164}" srcOrd="2" destOrd="0" parTransId="{6D32A257-AACF-4288-82C5-5D65241C498E}" sibTransId="{9C13BEB7-75B7-4655-BDBB-A4990588B145}"/>
    <dgm:cxn modelId="{369563C8-AD9B-438C-BB09-51533A1829CA}" type="presOf" srcId="{EFF2E69F-1D3B-4E09-B2A3-EDDB8E2EB8EA}" destId="{BBBC110D-038E-4C9B-AB64-1291871FC812}" srcOrd="0" destOrd="0" presId="urn:microsoft.com/office/officeart/2005/8/layout/default"/>
    <dgm:cxn modelId="{D2C3DDC8-B969-4712-9ADC-CF9E08630697}" srcId="{192C537B-1E66-4D87-98EC-D27505889AEF}" destId="{6B2AB5B9-AE8C-4DD5-A001-C666F8945749}" srcOrd="0" destOrd="0" parTransId="{2CA63FD5-1812-4F9D-A9C2-308D8678AA8E}" sibTransId="{0B29B8F2-448B-4C72-9297-197054910012}"/>
    <dgm:cxn modelId="{5ABADDCE-B71D-439D-8923-D7292345AD2F}" type="presOf" srcId="{A3777895-1A69-4A7D-9BBF-81181093DA26}" destId="{4508C77C-4C8D-4C81-BD53-6B1FBDE0A812}" srcOrd="0" destOrd="0" presId="urn:microsoft.com/office/officeart/2005/8/layout/default"/>
    <dgm:cxn modelId="{533B4BD4-A2F6-458D-9C9B-7AEB3F5C83FC}" srcId="{192C537B-1E66-4D87-98EC-D27505889AEF}" destId="{83724D9E-AD15-42D1-854A-450A1F4A277D}" srcOrd="1" destOrd="0" parTransId="{262548DD-6832-468E-9932-B388932B3FB5}" sibTransId="{D196DD76-B12A-417A-86C5-5441DB7F1B2A}"/>
    <dgm:cxn modelId="{8AF7C3D6-53C7-48DC-A525-C0CE09F60411}" type="presOf" srcId="{83724D9E-AD15-42D1-854A-450A1F4A277D}" destId="{B3E23785-46A8-4763-8AB7-B4B9B25A3338}" srcOrd="0" destOrd="0" presId="urn:microsoft.com/office/officeart/2005/8/layout/default"/>
    <dgm:cxn modelId="{E9AF70E9-D217-487C-9791-BCB899EE2335}" type="presOf" srcId="{A8F9A28C-D3C4-4026-ACF4-3A9D26D49286}" destId="{A71F05A1-1A16-43D1-99FB-3545C62C4B2E}" srcOrd="0" destOrd="0" presId="urn:microsoft.com/office/officeart/2005/8/layout/default"/>
    <dgm:cxn modelId="{5F05470B-58E2-404D-9D1E-E63CA9E341AF}" type="presParOf" srcId="{1144E126-84AE-4C37-B1AA-6072C86E4D39}" destId="{9E89B3A1-3345-4616-846A-6F9064087D8F}" srcOrd="0" destOrd="0" presId="urn:microsoft.com/office/officeart/2005/8/layout/default"/>
    <dgm:cxn modelId="{2640A6B3-546C-4D3D-BC84-CD99A246CCEC}" type="presParOf" srcId="{1144E126-84AE-4C37-B1AA-6072C86E4D39}" destId="{4B70FC82-1B6A-4027-8EE2-9B3D796B5C4F}" srcOrd="1" destOrd="0" presId="urn:microsoft.com/office/officeart/2005/8/layout/default"/>
    <dgm:cxn modelId="{8A865F6D-0F4D-464A-8CD3-D99074CCFFD0}" type="presParOf" srcId="{1144E126-84AE-4C37-B1AA-6072C86E4D39}" destId="{B3E23785-46A8-4763-8AB7-B4B9B25A3338}" srcOrd="2" destOrd="0" presId="urn:microsoft.com/office/officeart/2005/8/layout/default"/>
    <dgm:cxn modelId="{95DA0F72-9163-466D-B218-66ADB028ACDF}" type="presParOf" srcId="{1144E126-84AE-4C37-B1AA-6072C86E4D39}" destId="{D1F85DA4-EB0C-493D-85E3-FAE8851CDBC7}" srcOrd="3" destOrd="0" presId="urn:microsoft.com/office/officeart/2005/8/layout/default"/>
    <dgm:cxn modelId="{B7F5E143-F5C4-44C9-89CC-B3A11D0241BF}" type="presParOf" srcId="{1144E126-84AE-4C37-B1AA-6072C86E4D39}" destId="{3F519B98-7C84-4614-80F6-F284E18DAE5D}" srcOrd="4" destOrd="0" presId="urn:microsoft.com/office/officeart/2005/8/layout/default"/>
    <dgm:cxn modelId="{DD00C7AD-4968-4FEB-A728-BC4B26ECEFFE}" type="presParOf" srcId="{1144E126-84AE-4C37-B1AA-6072C86E4D39}" destId="{F5A81F54-EE8D-4D7B-BF8F-529A47AECCEE}" srcOrd="5" destOrd="0" presId="urn:microsoft.com/office/officeart/2005/8/layout/default"/>
    <dgm:cxn modelId="{753F6527-A3D3-4BC1-9DE4-A963CF6763E5}" type="presParOf" srcId="{1144E126-84AE-4C37-B1AA-6072C86E4D39}" destId="{BBBC110D-038E-4C9B-AB64-1291871FC812}" srcOrd="6" destOrd="0" presId="urn:microsoft.com/office/officeart/2005/8/layout/default"/>
    <dgm:cxn modelId="{3448B178-FD93-43C7-A35B-6E8FD8921F12}" type="presParOf" srcId="{1144E126-84AE-4C37-B1AA-6072C86E4D39}" destId="{B34F14B0-BCBD-4376-8D2C-6CDD35F0F804}" srcOrd="7" destOrd="0" presId="urn:microsoft.com/office/officeart/2005/8/layout/default"/>
    <dgm:cxn modelId="{CE97B57D-B6C6-41DF-9C8B-9E9A40A8D039}" type="presParOf" srcId="{1144E126-84AE-4C37-B1AA-6072C86E4D39}" destId="{4508C77C-4C8D-4C81-BD53-6B1FBDE0A812}" srcOrd="8" destOrd="0" presId="urn:microsoft.com/office/officeart/2005/8/layout/default"/>
    <dgm:cxn modelId="{BB34F662-6D0B-45A2-8CD0-469328987931}" type="presParOf" srcId="{1144E126-84AE-4C37-B1AA-6072C86E4D39}" destId="{E428F92E-ADFB-4A50-AD7B-6A2E8D07A414}" srcOrd="9" destOrd="0" presId="urn:microsoft.com/office/officeart/2005/8/layout/default"/>
    <dgm:cxn modelId="{0344C849-690C-42CB-8639-7B63E43B8062}" type="presParOf" srcId="{1144E126-84AE-4C37-B1AA-6072C86E4D39}" destId="{A71F05A1-1A16-43D1-99FB-3545C62C4B2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220D76-D92F-42B8-8F99-6CD625542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F5AA8B-F538-43DC-BAE4-CDA3B3FDA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Segmentation of customers based on service needs.</a:t>
          </a:r>
          <a:endParaRPr lang="en-US"/>
        </a:p>
      </dgm:t>
    </dgm:pt>
    <dgm:pt modelId="{64B48C80-68C9-4973-A149-F0E40B1388A8}" type="parTrans" cxnId="{104D7F72-AF3E-4C5F-862C-779832D2ED42}">
      <dgm:prSet/>
      <dgm:spPr/>
      <dgm:t>
        <a:bodyPr/>
        <a:lstStyle/>
        <a:p>
          <a:endParaRPr lang="en-US"/>
        </a:p>
      </dgm:t>
    </dgm:pt>
    <dgm:pt modelId="{9767C444-1021-490D-8B1B-1717798D3098}" type="sibTrans" cxnId="{104D7F72-AF3E-4C5F-862C-779832D2ED42}">
      <dgm:prSet/>
      <dgm:spPr/>
      <dgm:t>
        <a:bodyPr/>
        <a:lstStyle/>
        <a:p>
          <a:endParaRPr lang="en-US"/>
        </a:p>
      </dgm:t>
    </dgm:pt>
    <dgm:pt modelId="{14B5B1D9-7427-49AF-878D-CEF61071D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Customization of logistics network.</a:t>
          </a:r>
          <a:endParaRPr lang="en-US"/>
        </a:p>
      </dgm:t>
    </dgm:pt>
    <dgm:pt modelId="{7B3F53C5-FD42-4545-A603-9A0A76DA0907}" type="parTrans" cxnId="{15891CA5-E76D-4B3E-BAF3-732E0334059B}">
      <dgm:prSet/>
      <dgm:spPr/>
      <dgm:t>
        <a:bodyPr/>
        <a:lstStyle/>
        <a:p>
          <a:endParaRPr lang="en-US"/>
        </a:p>
      </dgm:t>
    </dgm:pt>
    <dgm:pt modelId="{708AC084-61DE-49E2-8730-60CE4802AA18}" type="sibTrans" cxnId="{15891CA5-E76D-4B3E-BAF3-732E0334059B}">
      <dgm:prSet/>
      <dgm:spPr/>
      <dgm:t>
        <a:bodyPr/>
        <a:lstStyle/>
        <a:p>
          <a:endParaRPr lang="en-US"/>
        </a:p>
      </dgm:t>
    </dgm:pt>
    <dgm:pt modelId="{A9E88CAB-ABA8-490D-A5CF-5B0C65782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Listen to signals of market demand and plan accordingly.</a:t>
          </a:r>
          <a:endParaRPr lang="en-US"/>
        </a:p>
      </dgm:t>
    </dgm:pt>
    <dgm:pt modelId="{AEEADC24-894C-405B-89A0-A34472542E44}" type="parTrans" cxnId="{B9861AAC-63BA-4EA7-90CC-005823DE7C9C}">
      <dgm:prSet/>
      <dgm:spPr/>
      <dgm:t>
        <a:bodyPr/>
        <a:lstStyle/>
        <a:p>
          <a:endParaRPr lang="en-US"/>
        </a:p>
      </dgm:t>
    </dgm:pt>
    <dgm:pt modelId="{62119058-FB0E-432D-8076-73FF7CC8AC25}" type="sibTrans" cxnId="{B9861AAC-63BA-4EA7-90CC-005823DE7C9C}">
      <dgm:prSet/>
      <dgm:spPr/>
      <dgm:t>
        <a:bodyPr/>
        <a:lstStyle/>
        <a:p>
          <a:endParaRPr lang="en-US"/>
        </a:p>
      </dgm:t>
    </dgm:pt>
    <dgm:pt modelId="{EA23FC59-833B-4D37-B7A0-4A4A31993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Differentiate product close to the customer.</a:t>
          </a:r>
          <a:endParaRPr lang="en-US"/>
        </a:p>
      </dgm:t>
    </dgm:pt>
    <dgm:pt modelId="{9964F05B-546A-4E17-89D9-EB108ACE69B3}" type="parTrans" cxnId="{1CB5E37F-FCB8-4FB0-9B05-C9A46C1EB5E2}">
      <dgm:prSet/>
      <dgm:spPr/>
      <dgm:t>
        <a:bodyPr/>
        <a:lstStyle/>
        <a:p>
          <a:endParaRPr lang="en-US"/>
        </a:p>
      </dgm:t>
    </dgm:pt>
    <dgm:pt modelId="{4BBADB74-7DA8-4118-BBED-D47A035DC605}" type="sibTrans" cxnId="{1CB5E37F-FCB8-4FB0-9B05-C9A46C1EB5E2}">
      <dgm:prSet/>
      <dgm:spPr/>
      <dgm:t>
        <a:bodyPr/>
        <a:lstStyle/>
        <a:p>
          <a:endParaRPr lang="en-US"/>
        </a:p>
      </dgm:t>
    </dgm:pt>
    <dgm:pt modelId="{774CB250-226A-43A3-8D51-E381CFA721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 a supply chain wide technology strategy.</a:t>
          </a:r>
          <a:endParaRPr lang="en-US"/>
        </a:p>
      </dgm:t>
    </dgm:pt>
    <dgm:pt modelId="{517BDFAA-03A1-4DF1-ACC3-34DB24EE3411}" type="parTrans" cxnId="{EA438006-59FF-4296-A857-A5305E63D504}">
      <dgm:prSet/>
      <dgm:spPr/>
      <dgm:t>
        <a:bodyPr/>
        <a:lstStyle/>
        <a:p>
          <a:endParaRPr lang="en-US"/>
        </a:p>
      </dgm:t>
    </dgm:pt>
    <dgm:pt modelId="{144F0E66-32C2-4155-A977-8A4B1B236790}" type="sibTrans" cxnId="{EA438006-59FF-4296-A857-A5305E63D504}">
      <dgm:prSet/>
      <dgm:spPr/>
      <dgm:t>
        <a:bodyPr/>
        <a:lstStyle/>
        <a:p>
          <a:endParaRPr lang="en-US"/>
        </a:p>
      </dgm:t>
    </dgm:pt>
    <dgm:pt modelId="{B74C5A0D-785B-4E52-9314-92CD2E2BAA37}" type="pres">
      <dgm:prSet presAssocID="{0A220D76-D92F-42B8-8F99-6CD625542191}" presName="root" presStyleCnt="0">
        <dgm:presLayoutVars>
          <dgm:dir/>
          <dgm:resizeHandles val="exact"/>
        </dgm:presLayoutVars>
      </dgm:prSet>
      <dgm:spPr/>
    </dgm:pt>
    <dgm:pt modelId="{5FAAF109-5B0A-4A0C-B923-ADCFE0285798}" type="pres">
      <dgm:prSet presAssocID="{98F5AA8B-F538-43DC-BAE4-CDA3B3FDAADD}" presName="compNode" presStyleCnt="0"/>
      <dgm:spPr/>
    </dgm:pt>
    <dgm:pt modelId="{C29EFB6A-69F8-4E92-9F37-40F71494CC7E}" type="pres">
      <dgm:prSet presAssocID="{98F5AA8B-F538-43DC-BAE4-CDA3B3FDAADD}" presName="bgRect" presStyleLbl="bgShp" presStyleIdx="0" presStyleCnt="5"/>
      <dgm:spPr/>
    </dgm:pt>
    <dgm:pt modelId="{21B67EAE-C525-443E-A373-A037699A768E}" type="pres">
      <dgm:prSet presAssocID="{98F5AA8B-F538-43DC-BAE4-CDA3B3FDAA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556D0CA-67AC-4E59-9303-0CC84882A32B}" type="pres">
      <dgm:prSet presAssocID="{98F5AA8B-F538-43DC-BAE4-CDA3B3FDAADD}" presName="spaceRect" presStyleCnt="0"/>
      <dgm:spPr/>
    </dgm:pt>
    <dgm:pt modelId="{106C6EFA-795C-4551-AE0E-00EE68BA7D23}" type="pres">
      <dgm:prSet presAssocID="{98F5AA8B-F538-43DC-BAE4-CDA3B3FDAADD}" presName="parTx" presStyleLbl="revTx" presStyleIdx="0" presStyleCnt="5">
        <dgm:presLayoutVars>
          <dgm:chMax val="0"/>
          <dgm:chPref val="0"/>
        </dgm:presLayoutVars>
      </dgm:prSet>
      <dgm:spPr/>
    </dgm:pt>
    <dgm:pt modelId="{09C43FAB-53A1-42DE-A958-EEAA768C2B42}" type="pres">
      <dgm:prSet presAssocID="{9767C444-1021-490D-8B1B-1717798D3098}" presName="sibTrans" presStyleCnt="0"/>
      <dgm:spPr/>
    </dgm:pt>
    <dgm:pt modelId="{9D53C733-3DCF-43DD-929C-BBCC7CF45EAC}" type="pres">
      <dgm:prSet presAssocID="{14B5B1D9-7427-49AF-878D-CEF61071D361}" presName="compNode" presStyleCnt="0"/>
      <dgm:spPr/>
    </dgm:pt>
    <dgm:pt modelId="{04738586-6A00-4EA9-AE8B-F099A7B2C9D5}" type="pres">
      <dgm:prSet presAssocID="{14B5B1D9-7427-49AF-878D-CEF61071D361}" presName="bgRect" presStyleLbl="bgShp" presStyleIdx="1" presStyleCnt="5"/>
      <dgm:spPr/>
    </dgm:pt>
    <dgm:pt modelId="{80B64BFF-D721-497D-8C52-12E797088A3A}" type="pres">
      <dgm:prSet presAssocID="{14B5B1D9-7427-49AF-878D-CEF61071D3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8D39CBD-EC2A-47F3-AF21-EABAE79CB934}" type="pres">
      <dgm:prSet presAssocID="{14B5B1D9-7427-49AF-878D-CEF61071D361}" presName="spaceRect" presStyleCnt="0"/>
      <dgm:spPr/>
    </dgm:pt>
    <dgm:pt modelId="{7AE6E410-0287-4238-BC51-D1D18308D29A}" type="pres">
      <dgm:prSet presAssocID="{14B5B1D9-7427-49AF-878D-CEF61071D361}" presName="parTx" presStyleLbl="revTx" presStyleIdx="1" presStyleCnt="5">
        <dgm:presLayoutVars>
          <dgm:chMax val="0"/>
          <dgm:chPref val="0"/>
        </dgm:presLayoutVars>
      </dgm:prSet>
      <dgm:spPr/>
    </dgm:pt>
    <dgm:pt modelId="{D4142CFA-9E91-47D8-BD22-E6465619B43B}" type="pres">
      <dgm:prSet presAssocID="{708AC084-61DE-49E2-8730-60CE4802AA18}" presName="sibTrans" presStyleCnt="0"/>
      <dgm:spPr/>
    </dgm:pt>
    <dgm:pt modelId="{6E56F242-114A-4F18-8BC4-9C8133242822}" type="pres">
      <dgm:prSet presAssocID="{A9E88CAB-ABA8-490D-A5CF-5B0C657820FE}" presName="compNode" presStyleCnt="0"/>
      <dgm:spPr/>
    </dgm:pt>
    <dgm:pt modelId="{3FC43BB4-BAA7-446D-8EF8-8FCC9C8DF58A}" type="pres">
      <dgm:prSet presAssocID="{A9E88CAB-ABA8-490D-A5CF-5B0C657820FE}" presName="bgRect" presStyleLbl="bgShp" presStyleIdx="2" presStyleCnt="5"/>
      <dgm:spPr/>
    </dgm:pt>
    <dgm:pt modelId="{B7012479-955C-4E87-BF92-EEA25D39475C}" type="pres">
      <dgm:prSet presAssocID="{A9E88CAB-ABA8-490D-A5CF-5B0C657820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0405D0F7-9BDE-46ED-A770-1D8DA11939CD}" type="pres">
      <dgm:prSet presAssocID="{A9E88CAB-ABA8-490D-A5CF-5B0C657820FE}" presName="spaceRect" presStyleCnt="0"/>
      <dgm:spPr/>
    </dgm:pt>
    <dgm:pt modelId="{501513E8-7D8D-4322-9B0B-E482A9BB8423}" type="pres">
      <dgm:prSet presAssocID="{A9E88CAB-ABA8-490D-A5CF-5B0C657820FE}" presName="parTx" presStyleLbl="revTx" presStyleIdx="2" presStyleCnt="5">
        <dgm:presLayoutVars>
          <dgm:chMax val="0"/>
          <dgm:chPref val="0"/>
        </dgm:presLayoutVars>
      </dgm:prSet>
      <dgm:spPr/>
    </dgm:pt>
    <dgm:pt modelId="{F3384932-877A-45FE-9177-8351AE55A522}" type="pres">
      <dgm:prSet presAssocID="{62119058-FB0E-432D-8076-73FF7CC8AC25}" presName="sibTrans" presStyleCnt="0"/>
      <dgm:spPr/>
    </dgm:pt>
    <dgm:pt modelId="{934CD3AD-A31D-4A1F-ABD8-EF6901F79AB0}" type="pres">
      <dgm:prSet presAssocID="{EA23FC59-833B-4D37-B7A0-4A4A31993772}" presName="compNode" presStyleCnt="0"/>
      <dgm:spPr/>
    </dgm:pt>
    <dgm:pt modelId="{5877DCA3-B9B3-4CE0-9549-E49FBE80F36B}" type="pres">
      <dgm:prSet presAssocID="{EA23FC59-833B-4D37-B7A0-4A4A31993772}" presName="bgRect" presStyleLbl="bgShp" presStyleIdx="3" presStyleCnt="5"/>
      <dgm:spPr/>
    </dgm:pt>
    <dgm:pt modelId="{8C51E58E-CCFF-4B14-B41A-F8FABAD8A1D1}" type="pres">
      <dgm:prSet presAssocID="{EA23FC59-833B-4D37-B7A0-4A4A319937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F93964E6-738F-47DB-A942-6FC68A4CEFA5}" type="pres">
      <dgm:prSet presAssocID="{EA23FC59-833B-4D37-B7A0-4A4A31993772}" presName="spaceRect" presStyleCnt="0"/>
      <dgm:spPr/>
    </dgm:pt>
    <dgm:pt modelId="{F437C189-9B4A-4AF7-A59E-4263C76E9FE4}" type="pres">
      <dgm:prSet presAssocID="{EA23FC59-833B-4D37-B7A0-4A4A31993772}" presName="parTx" presStyleLbl="revTx" presStyleIdx="3" presStyleCnt="5">
        <dgm:presLayoutVars>
          <dgm:chMax val="0"/>
          <dgm:chPref val="0"/>
        </dgm:presLayoutVars>
      </dgm:prSet>
      <dgm:spPr/>
    </dgm:pt>
    <dgm:pt modelId="{0B1E26F5-8424-4DC4-8100-1D982B83C408}" type="pres">
      <dgm:prSet presAssocID="{4BBADB74-7DA8-4118-BBED-D47A035DC605}" presName="sibTrans" presStyleCnt="0"/>
      <dgm:spPr/>
    </dgm:pt>
    <dgm:pt modelId="{CC71B6AA-D558-47F3-8142-AB71745E5062}" type="pres">
      <dgm:prSet presAssocID="{774CB250-226A-43A3-8D51-E381CFA72130}" presName="compNode" presStyleCnt="0"/>
      <dgm:spPr/>
    </dgm:pt>
    <dgm:pt modelId="{FA8D104E-1718-482C-9826-93DADDFD00C7}" type="pres">
      <dgm:prSet presAssocID="{774CB250-226A-43A3-8D51-E381CFA72130}" presName="bgRect" presStyleLbl="bgShp" presStyleIdx="4" presStyleCnt="5"/>
      <dgm:spPr/>
    </dgm:pt>
    <dgm:pt modelId="{A070F501-75D3-433F-BDE2-009F0303DF77}" type="pres">
      <dgm:prSet presAssocID="{774CB250-226A-43A3-8D51-E381CFA721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C3FF11B-1E5A-4187-B919-B774A2F45372}" type="pres">
      <dgm:prSet presAssocID="{774CB250-226A-43A3-8D51-E381CFA72130}" presName="spaceRect" presStyleCnt="0"/>
      <dgm:spPr/>
    </dgm:pt>
    <dgm:pt modelId="{18A9A7D4-22A8-4A99-A0E1-56242A6E8C12}" type="pres">
      <dgm:prSet presAssocID="{774CB250-226A-43A3-8D51-E381CFA721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438006-59FF-4296-A857-A5305E63D504}" srcId="{0A220D76-D92F-42B8-8F99-6CD625542191}" destId="{774CB250-226A-43A3-8D51-E381CFA72130}" srcOrd="4" destOrd="0" parTransId="{517BDFAA-03A1-4DF1-ACC3-34DB24EE3411}" sibTransId="{144F0E66-32C2-4155-A977-8A4B1B236790}"/>
    <dgm:cxn modelId="{B265C216-71BF-45D5-B2BA-BB6A673932AC}" type="presOf" srcId="{A9E88CAB-ABA8-490D-A5CF-5B0C657820FE}" destId="{501513E8-7D8D-4322-9B0B-E482A9BB8423}" srcOrd="0" destOrd="0" presId="urn:microsoft.com/office/officeart/2018/2/layout/IconVerticalSolidList"/>
    <dgm:cxn modelId="{170CB041-DEF9-4D6D-8D42-C44A72DEE538}" type="presOf" srcId="{774CB250-226A-43A3-8D51-E381CFA72130}" destId="{18A9A7D4-22A8-4A99-A0E1-56242A6E8C12}" srcOrd="0" destOrd="0" presId="urn:microsoft.com/office/officeart/2018/2/layout/IconVerticalSolidList"/>
    <dgm:cxn modelId="{104D7F72-AF3E-4C5F-862C-779832D2ED42}" srcId="{0A220D76-D92F-42B8-8F99-6CD625542191}" destId="{98F5AA8B-F538-43DC-BAE4-CDA3B3FDAADD}" srcOrd="0" destOrd="0" parTransId="{64B48C80-68C9-4973-A149-F0E40B1388A8}" sibTransId="{9767C444-1021-490D-8B1B-1717798D3098}"/>
    <dgm:cxn modelId="{1CB5E37F-FCB8-4FB0-9B05-C9A46C1EB5E2}" srcId="{0A220D76-D92F-42B8-8F99-6CD625542191}" destId="{EA23FC59-833B-4D37-B7A0-4A4A31993772}" srcOrd="3" destOrd="0" parTransId="{9964F05B-546A-4E17-89D9-EB108ACE69B3}" sibTransId="{4BBADB74-7DA8-4118-BBED-D47A035DC605}"/>
    <dgm:cxn modelId="{4FEFA0A0-7453-45BA-8C1D-9E53BF53BDB7}" type="presOf" srcId="{98F5AA8B-F538-43DC-BAE4-CDA3B3FDAADD}" destId="{106C6EFA-795C-4551-AE0E-00EE68BA7D23}" srcOrd="0" destOrd="0" presId="urn:microsoft.com/office/officeart/2018/2/layout/IconVerticalSolidList"/>
    <dgm:cxn modelId="{15891CA5-E76D-4B3E-BAF3-732E0334059B}" srcId="{0A220D76-D92F-42B8-8F99-6CD625542191}" destId="{14B5B1D9-7427-49AF-878D-CEF61071D361}" srcOrd="1" destOrd="0" parTransId="{7B3F53C5-FD42-4545-A603-9A0A76DA0907}" sibTransId="{708AC084-61DE-49E2-8730-60CE4802AA18}"/>
    <dgm:cxn modelId="{B9861AAC-63BA-4EA7-90CC-005823DE7C9C}" srcId="{0A220D76-D92F-42B8-8F99-6CD625542191}" destId="{A9E88CAB-ABA8-490D-A5CF-5B0C657820FE}" srcOrd="2" destOrd="0" parTransId="{AEEADC24-894C-405B-89A0-A34472542E44}" sibTransId="{62119058-FB0E-432D-8076-73FF7CC8AC25}"/>
    <dgm:cxn modelId="{4D3D94CE-C487-41B0-B67B-2A0B69B44C03}" type="presOf" srcId="{14B5B1D9-7427-49AF-878D-CEF61071D361}" destId="{7AE6E410-0287-4238-BC51-D1D18308D29A}" srcOrd="0" destOrd="0" presId="urn:microsoft.com/office/officeart/2018/2/layout/IconVerticalSolidList"/>
    <dgm:cxn modelId="{5383D4F3-6570-4AE4-92E2-2F4C66BCDD3F}" type="presOf" srcId="{0A220D76-D92F-42B8-8F99-6CD625542191}" destId="{B74C5A0D-785B-4E52-9314-92CD2E2BAA37}" srcOrd="0" destOrd="0" presId="urn:microsoft.com/office/officeart/2018/2/layout/IconVerticalSolidList"/>
    <dgm:cxn modelId="{F4D842FD-FC29-40A7-A631-F941DEA25058}" type="presOf" srcId="{EA23FC59-833B-4D37-B7A0-4A4A31993772}" destId="{F437C189-9B4A-4AF7-A59E-4263C76E9FE4}" srcOrd="0" destOrd="0" presId="urn:microsoft.com/office/officeart/2018/2/layout/IconVerticalSolidList"/>
    <dgm:cxn modelId="{207AFCEE-C2EE-4780-979B-8B4B5D602E40}" type="presParOf" srcId="{B74C5A0D-785B-4E52-9314-92CD2E2BAA37}" destId="{5FAAF109-5B0A-4A0C-B923-ADCFE0285798}" srcOrd="0" destOrd="0" presId="urn:microsoft.com/office/officeart/2018/2/layout/IconVerticalSolidList"/>
    <dgm:cxn modelId="{C523F764-52D3-4AE7-AD46-A1FB68A53C40}" type="presParOf" srcId="{5FAAF109-5B0A-4A0C-B923-ADCFE0285798}" destId="{C29EFB6A-69F8-4E92-9F37-40F71494CC7E}" srcOrd="0" destOrd="0" presId="urn:microsoft.com/office/officeart/2018/2/layout/IconVerticalSolidList"/>
    <dgm:cxn modelId="{D7C053CF-46DB-48E3-BE51-7F2F1B7D5CD5}" type="presParOf" srcId="{5FAAF109-5B0A-4A0C-B923-ADCFE0285798}" destId="{21B67EAE-C525-443E-A373-A037699A768E}" srcOrd="1" destOrd="0" presId="urn:microsoft.com/office/officeart/2018/2/layout/IconVerticalSolidList"/>
    <dgm:cxn modelId="{A08E58EE-D2FE-44AC-AD7B-1FA0FE264E8F}" type="presParOf" srcId="{5FAAF109-5B0A-4A0C-B923-ADCFE0285798}" destId="{A556D0CA-67AC-4E59-9303-0CC84882A32B}" srcOrd="2" destOrd="0" presId="urn:microsoft.com/office/officeart/2018/2/layout/IconVerticalSolidList"/>
    <dgm:cxn modelId="{11E98540-6589-4917-9AF5-327C8110A7CF}" type="presParOf" srcId="{5FAAF109-5B0A-4A0C-B923-ADCFE0285798}" destId="{106C6EFA-795C-4551-AE0E-00EE68BA7D23}" srcOrd="3" destOrd="0" presId="urn:microsoft.com/office/officeart/2018/2/layout/IconVerticalSolidList"/>
    <dgm:cxn modelId="{66BA2338-C5AB-4BA6-A64A-B280AFA69A6B}" type="presParOf" srcId="{B74C5A0D-785B-4E52-9314-92CD2E2BAA37}" destId="{09C43FAB-53A1-42DE-A958-EEAA768C2B42}" srcOrd="1" destOrd="0" presId="urn:microsoft.com/office/officeart/2018/2/layout/IconVerticalSolidList"/>
    <dgm:cxn modelId="{77555DEF-20AD-4EAC-A535-81A37D7252D4}" type="presParOf" srcId="{B74C5A0D-785B-4E52-9314-92CD2E2BAA37}" destId="{9D53C733-3DCF-43DD-929C-BBCC7CF45EAC}" srcOrd="2" destOrd="0" presId="urn:microsoft.com/office/officeart/2018/2/layout/IconVerticalSolidList"/>
    <dgm:cxn modelId="{7C4FB252-9DEE-4C49-AFA3-FEBEAA6C2106}" type="presParOf" srcId="{9D53C733-3DCF-43DD-929C-BBCC7CF45EAC}" destId="{04738586-6A00-4EA9-AE8B-F099A7B2C9D5}" srcOrd="0" destOrd="0" presId="urn:microsoft.com/office/officeart/2018/2/layout/IconVerticalSolidList"/>
    <dgm:cxn modelId="{791574C3-76FD-470D-B38E-7F4C60AE6F88}" type="presParOf" srcId="{9D53C733-3DCF-43DD-929C-BBCC7CF45EAC}" destId="{80B64BFF-D721-497D-8C52-12E797088A3A}" srcOrd="1" destOrd="0" presId="urn:microsoft.com/office/officeart/2018/2/layout/IconVerticalSolidList"/>
    <dgm:cxn modelId="{443FBC99-4723-47B0-B06B-535E0EC1B985}" type="presParOf" srcId="{9D53C733-3DCF-43DD-929C-BBCC7CF45EAC}" destId="{E8D39CBD-EC2A-47F3-AF21-EABAE79CB934}" srcOrd="2" destOrd="0" presId="urn:microsoft.com/office/officeart/2018/2/layout/IconVerticalSolidList"/>
    <dgm:cxn modelId="{FF4BC3C6-EFC5-431A-B9E0-3D23B83C3E1B}" type="presParOf" srcId="{9D53C733-3DCF-43DD-929C-BBCC7CF45EAC}" destId="{7AE6E410-0287-4238-BC51-D1D18308D29A}" srcOrd="3" destOrd="0" presId="urn:microsoft.com/office/officeart/2018/2/layout/IconVerticalSolidList"/>
    <dgm:cxn modelId="{19E7046E-96CF-450A-BB48-A7ADD5FA02F7}" type="presParOf" srcId="{B74C5A0D-785B-4E52-9314-92CD2E2BAA37}" destId="{D4142CFA-9E91-47D8-BD22-E6465619B43B}" srcOrd="3" destOrd="0" presId="urn:microsoft.com/office/officeart/2018/2/layout/IconVerticalSolidList"/>
    <dgm:cxn modelId="{918F5487-11BE-4A7D-A3B3-4AE4DE0DD150}" type="presParOf" srcId="{B74C5A0D-785B-4E52-9314-92CD2E2BAA37}" destId="{6E56F242-114A-4F18-8BC4-9C8133242822}" srcOrd="4" destOrd="0" presId="urn:microsoft.com/office/officeart/2018/2/layout/IconVerticalSolidList"/>
    <dgm:cxn modelId="{6AF67F6D-405F-4810-BB86-F5FAF66F73B7}" type="presParOf" srcId="{6E56F242-114A-4F18-8BC4-9C8133242822}" destId="{3FC43BB4-BAA7-446D-8EF8-8FCC9C8DF58A}" srcOrd="0" destOrd="0" presId="urn:microsoft.com/office/officeart/2018/2/layout/IconVerticalSolidList"/>
    <dgm:cxn modelId="{0D586615-1D18-49E5-AB4A-B50166236EFC}" type="presParOf" srcId="{6E56F242-114A-4F18-8BC4-9C8133242822}" destId="{B7012479-955C-4E87-BF92-EEA25D39475C}" srcOrd="1" destOrd="0" presId="urn:microsoft.com/office/officeart/2018/2/layout/IconVerticalSolidList"/>
    <dgm:cxn modelId="{D57A1522-B80D-4903-9272-AFA5CACAA78D}" type="presParOf" srcId="{6E56F242-114A-4F18-8BC4-9C8133242822}" destId="{0405D0F7-9BDE-46ED-A770-1D8DA11939CD}" srcOrd="2" destOrd="0" presId="urn:microsoft.com/office/officeart/2018/2/layout/IconVerticalSolidList"/>
    <dgm:cxn modelId="{A79533B7-67F9-4F0D-B2BA-E5658DE25520}" type="presParOf" srcId="{6E56F242-114A-4F18-8BC4-9C8133242822}" destId="{501513E8-7D8D-4322-9B0B-E482A9BB8423}" srcOrd="3" destOrd="0" presId="urn:microsoft.com/office/officeart/2018/2/layout/IconVerticalSolidList"/>
    <dgm:cxn modelId="{FE851B02-6A6B-4385-BA92-E7373768D4E4}" type="presParOf" srcId="{B74C5A0D-785B-4E52-9314-92CD2E2BAA37}" destId="{F3384932-877A-45FE-9177-8351AE55A522}" srcOrd="5" destOrd="0" presId="urn:microsoft.com/office/officeart/2018/2/layout/IconVerticalSolidList"/>
    <dgm:cxn modelId="{1F3BFDA3-6F75-412B-B296-4A2D04760389}" type="presParOf" srcId="{B74C5A0D-785B-4E52-9314-92CD2E2BAA37}" destId="{934CD3AD-A31D-4A1F-ABD8-EF6901F79AB0}" srcOrd="6" destOrd="0" presId="urn:microsoft.com/office/officeart/2018/2/layout/IconVerticalSolidList"/>
    <dgm:cxn modelId="{D6847F2D-9E55-4CD3-9A78-DBB9A30A775B}" type="presParOf" srcId="{934CD3AD-A31D-4A1F-ABD8-EF6901F79AB0}" destId="{5877DCA3-B9B3-4CE0-9549-E49FBE80F36B}" srcOrd="0" destOrd="0" presId="urn:microsoft.com/office/officeart/2018/2/layout/IconVerticalSolidList"/>
    <dgm:cxn modelId="{8302209E-FCE6-4D8F-A7D4-5DF99B662E00}" type="presParOf" srcId="{934CD3AD-A31D-4A1F-ABD8-EF6901F79AB0}" destId="{8C51E58E-CCFF-4B14-B41A-F8FABAD8A1D1}" srcOrd="1" destOrd="0" presId="urn:microsoft.com/office/officeart/2018/2/layout/IconVerticalSolidList"/>
    <dgm:cxn modelId="{6B5C3212-E18B-4DA3-97A5-9082FDE979F8}" type="presParOf" srcId="{934CD3AD-A31D-4A1F-ABD8-EF6901F79AB0}" destId="{F93964E6-738F-47DB-A942-6FC68A4CEFA5}" srcOrd="2" destOrd="0" presId="urn:microsoft.com/office/officeart/2018/2/layout/IconVerticalSolidList"/>
    <dgm:cxn modelId="{2D6FEEDA-E574-4EAB-B9D3-CD991F7FD54B}" type="presParOf" srcId="{934CD3AD-A31D-4A1F-ABD8-EF6901F79AB0}" destId="{F437C189-9B4A-4AF7-A59E-4263C76E9FE4}" srcOrd="3" destOrd="0" presId="urn:microsoft.com/office/officeart/2018/2/layout/IconVerticalSolidList"/>
    <dgm:cxn modelId="{7790917D-4F61-4501-BB3B-D963616AFF0A}" type="presParOf" srcId="{B74C5A0D-785B-4E52-9314-92CD2E2BAA37}" destId="{0B1E26F5-8424-4DC4-8100-1D982B83C408}" srcOrd="7" destOrd="0" presId="urn:microsoft.com/office/officeart/2018/2/layout/IconVerticalSolidList"/>
    <dgm:cxn modelId="{0BEA67C6-1A6B-463E-82AB-5A0EA19082D0}" type="presParOf" srcId="{B74C5A0D-785B-4E52-9314-92CD2E2BAA37}" destId="{CC71B6AA-D558-47F3-8142-AB71745E5062}" srcOrd="8" destOrd="0" presId="urn:microsoft.com/office/officeart/2018/2/layout/IconVerticalSolidList"/>
    <dgm:cxn modelId="{AAEF18FC-D6F0-4E8B-B7E1-328BC6223681}" type="presParOf" srcId="{CC71B6AA-D558-47F3-8142-AB71745E5062}" destId="{FA8D104E-1718-482C-9826-93DADDFD00C7}" srcOrd="0" destOrd="0" presId="urn:microsoft.com/office/officeart/2018/2/layout/IconVerticalSolidList"/>
    <dgm:cxn modelId="{A65D10C9-537B-44B6-8623-965068B32A3F}" type="presParOf" srcId="{CC71B6AA-D558-47F3-8142-AB71745E5062}" destId="{A070F501-75D3-433F-BDE2-009F0303DF77}" srcOrd="1" destOrd="0" presId="urn:microsoft.com/office/officeart/2018/2/layout/IconVerticalSolidList"/>
    <dgm:cxn modelId="{A9B5C5B5-9A7D-446A-AA7A-B2FE917067C3}" type="presParOf" srcId="{CC71B6AA-D558-47F3-8142-AB71745E5062}" destId="{DC3FF11B-1E5A-4187-B919-B774A2F45372}" srcOrd="2" destOrd="0" presId="urn:microsoft.com/office/officeart/2018/2/layout/IconVerticalSolidList"/>
    <dgm:cxn modelId="{263BE641-CF34-4CDC-A13D-091FED98D40E}" type="presParOf" srcId="{CC71B6AA-D558-47F3-8142-AB71745E5062}" destId="{18A9A7D4-22A8-4A99-A0E1-56242A6E8C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07690-E927-464E-AFBB-184F00778457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C7A9C-9685-4E6C-89DB-6741793EA12A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5C573-C760-4E94-9D31-4CACC4221096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Transportation vendors.</a:t>
          </a:r>
          <a:endParaRPr lang="en-US" sz="1900" kern="1200"/>
        </a:p>
      </dsp:txBody>
      <dsp:txXfrm>
        <a:off x="835310" y="1697"/>
        <a:ext cx="5555964" cy="723212"/>
      </dsp:txXfrm>
    </dsp:sp>
    <dsp:sp modelId="{B23E3C3B-E408-4DF0-A888-0DFB31F94E82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FF563-9AAF-4D19-A0D1-81D27A2CA94F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9248D-7816-4A19-93B0-0B94B2632B5D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Credit and cash transfers.</a:t>
          </a:r>
          <a:endParaRPr lang="en-US" sz="1900" kern="1200"/>
        </a:p>
      </dsp:txBody>
      <dsp:txXfrm>
        <a:off x="835310" y="905713"/>
        <a:ext cx="5555964" cy="723212"/>
      </dsp:txXfrm>
    </dsp:sp>
    <dsp:sp modelId="{2F8892F9-925F-4C13-BE5D-4222F9B899B7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BACF-46C9-4C91-885B-E57ABD66D15B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99848-A7E1-4918-B903-6DAC68D51BC8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Accounts payable and receivable.</a:t>
          </a:r>
          <a:endParaRPr lang="en-US" sz="1900" kern="1200"/>
        </a:p>
      </dsp:txBody>
      <dsp:txXfrm>
        <a:off x="835310" y="1809729"/>
        <a:ext cx="5555964" cy="723212"/>
      </dsp:txXfrm>
    </dsp:sp>
    <dsp:sp modelId="{74770AE1-0254-458B-839D-E8E679843F97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6615F-65C8-4F20-9F1C-B06ECC8A2A23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902FB-E681-472E-963E-0B04306F3BED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Sharing customer, forecasting, and production information.</a:t>
          </a:r>
          <a:endParaRPr lang="en-US" sz="1900" kern="1200"/>
        </a:p>
      </dsp:txBody>
      <dsp:txXfrm>
        <a:off x="835310" y="2713745"/>
        <a:ext cx="5555964" cy="723212"/>
      </dsp:txXfrm>
    </dsp:sp>
    <dsp:sp modelId="{E68ED2C1-5E9C-4349-B40A-340C00768E3C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5D911-9BC1-4538-8CDE-1F79D91BB3DC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EC40-17CE-4BF3-B540-CA3392858076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Suppliers</a:t>
          </a:r>
        </a:p>
      </dsp:txBody>
      <dsp:txXfrm>
        <a:off x="835310" y="3617761"/>
        <a:ext cx="5555964" cy="723212"/>
      </dsp:txXfrm>
    </dsp:sp>
    <dsp:sp modelId="{B69FFA00-75BB-4203-AC92-89530A57F921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1F93C-24FB-46CF-8CCD-D966469F5048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3765-A5A5-47B2-9FDE-052C52ADA502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Warehousing and inventory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DF9AF-7FDE-488D-914E-1265174DB62A}">
      <dsp:nvSpPr>
        <dsp:cNvPr id="0" name=""/>
        <dsp:cNvSpPr/>
      </dsp:nvSpPr>
      <dsp:spPr>
        <a:xfrm>
          <a:off x="332378" y="698841"/>
          <a:ext cx="1029375" cy="1029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3DA84-5E4F-47D7-89E9-3058321A1BE3}">
      <dsp:nvSpPr>
        <dsp:cNvPr id="0" name=""/>
        <dsp:cNvSpPr/>
      </dsp:nvSpPr>
      <dsp:spPr>
        <a:xfrm>
          <a:off x="551753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2D6B8-7AD8-466B-804A-A834289D1CE1}">
      <dsp:nvSpPr>
        <dsp:cNvPr id="0" name=""/>
        <dsp:cNvSpPr/>
      </dsp:nvSpPr>
      <dsp:spPr>
        <a:xfrm>
          <a:off x="331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COST EFFICIENCY</a:t>
          </a:r>
        </a:p>
      </dsp:txBody>
      <dsp:txXfrm>
        <a:off x="3316" y="2048841"/>
        <a:ext cx="1687500" cy="675000"/>
      </dsp:txXfrm>
    </dsp:sp>
    <dsp:sp modelId="{FCA69E02-B1CD-4215-89EC-034A23BFF8E1}">
      <dsp:nvSpPr>
        <dsp:cNvPr id="0" name=""/>
        <dsp:cNvSpPr/>
      </dsp:nvSpPr>
      <dsp:spPr>
        <a:xfrm>
          <a:off x="2315191" y="698841"/>
          <a:ext cx="1029375" cy="1029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1AEC8-300B-4959-BD47-D778DB2FF07B}">
      <dsp:nvSpPr>
        <dsp:cNvPr id="0" name=""/>
        <dsp:cNvSpPr/>
      </dsp:nvSpPr>
      <dsp:spPr>
        <a:xfrm>
          <a:off x="2534566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1AB7-9786-43E8-96DF-D4626B4A3012}">
      <dsp:nvSpPr>
        <dsp:cNvPr id="0" name=""/>
        <dsp:cNvSpPr/>
      </dsp:nvSpPr>
      <dsp:spPr>
        <a:xfrm>
          <a:off x="1986128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ENHANCE OUTPUT</a:t>
          </a:r>
        </a:p>
      </dsp:txBody>
      <dsp:txXfrm>
        <a:off x="1986128" y="2048841"/>
        <a:ext cx="1687500" cy="675000"/>
      </dsp:txXfrm>
    </dsp:sp>
    <dsp:sp modelId="{936B8F6F-4C2F-408C-83B8-41B588F5608B}">
      <dsp:nvSpPr>
        <dsp:cNvPr id="0" name=""/>
        <dsp:cNvSpPr/>
      </dsp:nvSpPr>
      <dsp:spPr>
        <a:xfrm>
          <a:off x="4298004" y="698841"/>
          <a:ext cx="1029375" cy="1029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D81FB-60FD-4B3C-AD49-3F17875EA985}">
      <dsp:nvSpPr>
        <dsp:cNvPr id="0" name=""/>
        <dsp:cNvSpPr/>
      </dsp:nvSpPr>
      <dsp:spPr>
        <a:xfrm>
          <a:off x="4517379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E950E-2E5F-49AF-8EAC-F52CAEC4C289}">
      <dsp:nvSpPr>
        <dsp:cNvPr id="0" name=""/>
        <dsp:cNvSpPr/>
      </dsp:nvSpPr>
      <dsp:spPr>
        <a:xfrm>
          <a:off x="3968941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AVOIDS DELAY IN PROCESS</a:t>
          </a:r>
        </a:p>
      </dsp:txBody>
      <dsp:txXfrm>
        <a:off x="3968941" y="2048841"/>
        <a:ext cx="1687500" cy="675000"/>
      </dsp:txXfrm>
    </dsp:sp>
    <dsp:sp modelId="{65641AED-E491-4D08-BBAF-66F38B361E36}">
      <dsp:nvSpPr>
        <dsp:cNvPr id="0" name=""/>
        <dsp:cNvSpPr/>
      </dsp:nvSpPr>
      <dsp:spPr>
        <a:xfrm>
          <a:off x="6280816" y="698841"/>
          <a:ext cx="1029375" cy="1029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810DB-B923-4BAD-9079-3A71A8E4E075}">
      <dsp:nvSpPr>
        <dsp:cNvPr id="0" name=""/>
        <dsp:cNvSpPr/>
      </dsp:nvSpPr>
      <dsp:spPr>
        <a:xfrm>
          <a:off x="6500191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D8319-337F-4590-8F6A-903F03E54F37}">
      <dsp:nvSpPr>
        <dsp:cNvPr id="0" name=""/>
        <dsp:cNvSpPr/>
      </dsp:nvSpPr>
      <dsp:spPr>
        <a:xfrm>
          <a:off x="5951754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EASILY IDENTIFY PROBLEMS</a:t>
          </a:r>
        </a:p>
      </dsp:txBody>
      <dsp:txXfrm>
        <a:off x="5951754" y="2048841"/>
        <a:ext cx="1687500" cy="675000"/>
      </dsp:txXfrm>
    </dsp:sp>
    <dsp:sp modelId="{C0329027-ECB5-4E74-B6AA-6FCD2BE2D95D}">
      <dsp:nvSpPr>
        <dsp:cNvPr id="0" name=""/>
        <dsp:cNvSpPr/>
      </dsp:nvSpPr>
      <dsp:spPr>
        <a:xfrm>
          <a:off x="8263629" y="698841"/>
          <a:ext cx="1029375" cy="1029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996AE-FC18-4DD5-9923-D55FB12B9DD4}">
      <dsp:nvSpPr>
        <dsp:cNvPr id="0" name=""/>
        <dsp:cNvSpPr/>
      </dsp:nvSpPr>
      <dsp:spPr>
        <a:xfrm>
          <a:off x="8483004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080E-C9FB-46FB-BA40-39778A71B5B1}">
      <dsp:nvSpPr>
        <dsp:cNvPr id="0" name=""/>
        <dsp:cNvSpPr/>
      </dsp:nvSpPr>
      <dsp:spPr>
        <a:xfrm>
          <a:off x="793456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BETTER COLLABORATION</a:t>
          </a:r>
        </a:p>
      </dsp:txBody>
      <dsp:txXfrm>
        <a:off x="7934566" y="2048841"/>
        <a:ext cx="1687500" cy="67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041F-3193-4A35-A4F8-4090334D24F5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13C96-43BD-499A-BB09-52D18228387E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AD234-7754-4ADC-B07E-C86A913C340A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DIFFICULT AND EXPENSIVE TO IMPLEMENT</a:t>
          </a:r>
          <a:endParaRPr lang="en-US" sz="1800" kern="1200"/>
        </a:p>
      </dsp:txBody>
      <dsp:txXfrm>
        <a:off x="7535" y="2498841"/>
        <a:ext cx="2868750" cy="720000"/>
      </dsp:txXfrm>
    </dsp:sp>
    <dsp:sp modelId="{2325F3E8-BBF5-4574-8F5B-12C46A0759DE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BCF4-075D-4756-A163-BF0768A4D3A7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E7A63-E035-48FB-BD99-12FAF3264EF9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REQUIRES TRAINED STAFF</a:t>
          </a:r>
          <a:endParaRPr lang="en-US" sz="1800" kern="1200"/>
        </a:p>
      </dsp:txBody>
      <dsp:txXfrm>
        <a:off x="3378316" y="2498841"/>
        <a:ext cx="2868750" cy="720000"/>
      </dsp:txXfrm>
    </dsp:sp>
    <dsp:sp modelId="{01B97C6A-E2B7-4BE4-A58A-6BE444158175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97B6-F213-4DB9-8D50-B32D0ABBCB14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A29B-1B88-4631-A34F-F34EC0A28DBA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LACK OF RELIABILITY</a:t>
          </a:r>
          <a:endParaRPr lang="en-US" sz="1800" kern="1200"/>
        </a:p>
      </dsp:txBody>
      <dsp:txXfrm>
        <a:off x="6749097" y="24988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B3A1-3345-4616-846A-6F9064087D8F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More reliance means more risk.</a:t>
          </a:r>
          <a:endParaRPr lang="en-US" sz="2400" kern="1200"/>
        </a:p>
      </dsp:txBody>
      <dsp:txXfrm>
        <a:off x="601586" y="580"/>
        <a:ext cx="2631940" cy="1579164"/>
      </dsp:txXfrm>
    </dsp:sp>
    <dsp:sp modelId="{B3E23785-46A8-4763-8AB7-B4B9B25A3338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Fewer suppliers increase dependence.</a:t>
          </a:r>
          <a:endParaRPr lang="en-US" sz="2400" kern="1200"/>
        </a:p>
      </dsp:txBody>
      <dsp:txXfrm>
        <a:off x="3496721" y="580"/>
        <a:ext cx="2631940" cy="1579164"/>
      </dsp:txXfrm>
    </dsp:sp>
    <dsp:sp modelId="{3F519B98-7C84-4614-80F6-F284E18DAE5D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Compounded by globalization and logistical complexity.</a:t>
          </a:r>
          <a:endParaRPr lang="en-US" sz="2400" kern="1200"/>
        </a:p>
      </dsp:txBody>
      <dsp:txXfrm>
        <a:off x="6391855" y="580"/>
        <a:ext cx="2631940" cy="1579164"/>
      </dsp:txXfrm>
    </dsp:sp>
    <dsp:sp modelId="{BBBC110D-038E-4C9B-AB64-1291871FC812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Vendor reliability and quality risks </a:t>
          </a:r>
          <a:r>
            <a:rPr lang="en-US" sz="2400" kern="1200"/>
            <a:t>.</a:t>
          </a:r>
        </a:p>
      </dsp:txBody>
      <dsp:txXfrm>
        <a:off x="601586" y="1842938"/>
        <a:ext cx="2631940" cy="1579164"/>
      </dsp:txXfrm>
    </dsp:sp>
    <dsp:sp modelId="{4508C77C-4C8D-4C81-BD53-6B1FBDE0A812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Political and currency risk.</a:t>
          </a:r>
          <a:endParaRPr lang="en-US" sz="2400" kern="1200"/>
        </a:p>
      </dsp:txBody>
      <dsp:txXfrm>
        <a:off x="3496721" y="1842938"/>
        <a:ext cx="2631940" cy="1579164"/>
      </dsp:txXfrm>
    </dsp:sp>
    <dsp:sp modelId="{A71F05A1-1A16-43D1-99FB-3545C62C4B2E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Climate change risks.</a:t>
          </a:r>
        </a:p>
      </dsp:txBody>
      <dsp:txXfrm>
        <a:off x="6391855" y="1842938"/>
        <a:ext cx="2631940" cy="1579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EFB6A-69F8-4E92-9F37-40F71494CC7E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67EAE-C525-443E-A373-A037699A768E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6EFA-795C-4551-AE0E-00EE68BA7D23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Segmentation of customers based on service needs.</a:t>
          </a:r>
          <a:endParaRPr lang="en-US" sz="1900" kern="1200"/>
        </a:p>
      </dsp:txBody>
      <dsp:txXfrm>
        <a:off x="1008409" y="4098"/>
        <a:ext cx="5382865" cy="873081"/>
      </dsp:txXfrm>
    </dsp:sp>
    <dsp:sp modelId="{04738586-6A00-4EA9-AE8B-F099A7B2C9D5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4BFF-D721-497D-8C52-12E797088A3A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6E410-0287-4238-BC51-D1D18308D29A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Customization of logistics network.</a:t>
          </a:r>
          <a:endParaRPr lang="en-US" sz="1900" kern="1200"/>
        </a:p>
      </dsp:txBody>
      <dsp:txXfrm>
        <a:off x="1008409" y="1095450"/>
        <a:ext cx="5382865" cy="873081"/>
      </dsp:txXfrm>
    </dsp:sp>
    <dsp:sp modelId="{3FC43BB4-BAA7-446D-8EF8-8FCC9C8DF58A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12479-955C-4E87-BF92-EEA25D39475C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513E8-7D8D-4322-9B0B-E482A9BB8423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Listen to signals of market demand and plan accordingly.</a:t>
          </a:r>
          <a:endParaRPr lang="en-US" sz="1900" kern="1200"/>
        </a:p>
      </dsp:txBody>
      <dsp:txXfrm>
        <a:off x="1008409" y="2186802"/>
        <a:ext cx="5382865" cy="873081"/>
      </dsp:txXfrm>
    </dsp:sp>
    <dsp:sp modelId="{5877DCA3-B9B3-4CE0-9549-E49FBE80F36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1E58E-CCFF-4B14-B41A-F8FABAD8A1D1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7C189-9B4A-4AF7-A59E-4263C76E9FE4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Differentiate product close to the customer.</a:t>
          </a:r>
          <a:endParaRPr lang="en-US" sz="1900" kern="1200"/>
        </a:p>
      </dsp:txBody>
      <dsp:txXfrm>
        <a:off x="1008409" y="3278154"/>
        <a:ext cx="5382865" cy="873081"/>
      </dsp:txXfrm>
    </dsp:sp>
    <dsp:sp modelId="{FA8D104E-1718-482C-9826-93DADDFD00C7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0F501-75D3-433F-BDE2-009F0303DF77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A7D4-22A8-4A99-A0E1-56242A6E8C12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Develop a supply chain wide technology strategy.</a:t>
          </a:r>
          <a:endParaRPr lang="en-US" sz="1900" kern="120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6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2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442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862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95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286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10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225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4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4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681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4" r="9090" b="-1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 SUPPLY CHAIN MANAGEMENT SYSTEM</a:t>
            </a:r>
            <a:br>
              <a:rPr lang="en-US" dirty="0"/>
            </a:br>
            <a:r>
              <a:rPr lang="en-US" dirty="0"/>
              <a:t>SDP-1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320283-C635-4010-BC28-AD3F0F8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SUPPLY CHAIN RISKS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1C57959-5779-4E93-B56E-81577A9F7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28977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461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87562-FE77-4261-8936-1C2604C3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EBEBEB"/>
                </a:solidFill>
              </a:rPr>
              <a:t>SUMMARY</a:t>
            </a:r>
            <a:endParaRPr lang="en-IN" b="1" u="sng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132D2-0461-4886-AEC2-3D2274B82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52350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266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22922-A8E3-409E-AA13-DBCFD6CD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2941" y="1284394"/>
            <a:ext cx="5281287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CDBE-03F9-4D3B-AC43-51C6AF4D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00A1-0FB7-4969-BC0D-56645C0C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Batch Number : 537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r>
              <a:rPr lang="en-US" dirty="0"/>
              <a:t>2000031337 - Soumya Prasad </a:t>
            </a:r>
          </a:p>
          <a:p>
            <a:r>
              <a:rPr lang="en-US" dirty="0"/>
              <a:t>2000031315 – Sampath Kumar</a:t>
            </a:r>
          </a:p>
          <a:p>
            <a:r>
              <a:rPr lang="en-US" dirty="0"/>
              <a:t>2000031317 – Sai Nirupam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0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09AD-2A16-4580-BB94-5B323FF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SUPPLY CHAIN MANAGEMENT?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3CC93-E676-4F09-BDD3-16019713B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5" t="5822" r="3890" b="5287"/>
          <a:stretch/>
        </p:blipFill>
        <p:spPr>
          <a:xfrm>
            <a:off x="7418226" y="1619456"/>
            <a:ext cx="4125317" cy="3636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0200-AC7A-440F-A21B-57F7B30A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Supply chain management (SCM) is the integration of key business processes from the end users through </a:t>
            </a:r>
            <a:r>
              <a:rPr lang="en-US" u="sng">
                <a:solidFill>
                  <a:srgbClr val="FFFFFF"/>
                </a:solidFill>
              </a:rPr>
              <a:t>original suppliers  </a:t>
            </a:r>
            <a:r>
              <a:rPr lang="en-US">
                <a:solidFill>
                  <a:srgbClr val="FFFFFF"/>
                </a:solidFill>
              </a:rPr>
              <a:t>that provides products, services and information that add value for customers and other stake holders.</a:t>
            </a:r>
          </a:p>
        </p:txBody>
      </p:sp>
    </p:spTree>
    <p:extLst>
      <p:ext uri="{BB962C8B-B14F-4D97-AF65-F5344CB8AC3E}">
        <p14:creationId xmlns:p14="http://schemas.microsoft.com/office/powerpoint/2010/main" val="360925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891F4-241D-4D0E-AE20-15CAB846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 SUPPLY CHAIN PROCESS.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Basic Supply Chain Process Ppt Professional Deck | PowerPoint Presentation  Designs | Slide PPT Graphics | Presentation Template Designs">
            <a:extLst>
              <a:ext uri="{FF2B5EF4-FFF2-40B4-BE49-F238E27FC236}">
                <a16:creationId xmlns:a16="http://schemas.microsoft.com/office/drawing/2014/main" id="{31B0EDCF-98A0-475F-803E-331DBBEA2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0" b="36620"/>
          <a:stretch/>
        </p:blipFill>
        <p:spPr bwMode="auto">
          <a:xfrm>
            <a:off x="1109763" y="2645369"/>
            <a:ext cx="4983737" cy="15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6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08F4-09FE-4599-9E65-67C405D5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IS SCM SO IMPORTANT?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91B2-A9FF-4477-BCC0-DE974EE0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IN" u="sng">
                <a:effectLst/>
                <a:latin typeface="Source Serif Pro" panose="02040603050405020204" pitchFamily="18" charset="0"/>
                <a:ea typeface="Times New Roman" panose="02020603050405020304" pitchFamily="18" charset="0"/>
              </a:rPr>
              <a:t>To Gain efficiencies from procurement, distribution and logistics</a:t>
            </a:r>
            <a:endParaRPr lang="en-IN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/>
            <a:r>
              <a:rPr lang="en-IN" u="sng">
                <a:effectLst/>
                <a:latin typeface="Source Serif Pro" panose="02040603050405020204" pitchFamily="18" charset="0"/>
                <a:ea typeface="Times New Roman" panose="02020603050405020304" pitchFamily="18" charset="0"/>
              </a:rPr>
              <a:t> To reduce transportation ,costs of inventories</a:t>
            </a:r>
            <a:endParaRPr lang="en-IN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/>
            <a:r>
              <a:rPr lang="en-IN" u="sng">
                <a:effectLst/>
                <a:latin typeface="Source Serif Pro" panose="02040603050405020204" pitchFamily="18" charset="0"/>
                <a:ea typeface="Times New Roman" panose="02020603050405020304" pitchFamily="18" charset="0"/>
              </a:rPr>
              <a:t>To meet the challenge of globalization and longer supply chains.</a:t>
            </a:r>
            <a:endParaRPr lang="en-IN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/>
            <a:r>
              <a:rPr lang="en-IN" u="sng">
                <a:effectLst/>
                <a:latin typeface="Source Serif Pro" panose="02040603050405020204" pitchFamily="18" charset="0"/>
                <a:ea typeface="Times New Roman" panose="02020603050405020304" pitchFamily="18" charset="0"/>
              </a:rPr>
              <a:t> To meet the new challenges </a:t>
            </a:r>
            <a:endParaRPr lang="en-IN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/>
            <a:r>
              <a:rPr lang="en-IN" u="sng">
                <a:effectLst/>
                <a:latin typeface="Source Serif Pro" panose="02040603050405020204" pitchFamily="18" charset="0"/>
                <a:ea typeface="Times New Roman" panose="02020603050405020304" pitchFamily="18" charset="0"/>
              </a:rPr>
              <a:t>To manage the complexities </a:t>
            </a:r>
            <a:endParaRPr lang="en-IN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/>
            <a:r>
              <a:rPr lang="en-IN" u="sng">
                <a:effectLst/>
                <a:latin typeface="Source Serif Pro" panose="02040603050405020204" pitchFamily="18" charset="0"/>
                <a:ea typeface="Times New Roman" panose="02020603050405020304" pitchFamily="18" charset="0"/>
              </a:rPr>
              <a:t>To manage the inventories needed </a:t>
            </a:r>
            <a:endParaRPr lang="en-IN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50" name="Picture 2" descr="The need for a supply chain management system today - Cloud computing news">
            <a:extLst>
              <a:ext uri="{FF2B5EF4-FFF2-40B4-BE49-F238E27FC236}">
                <a16:creationId xmlns:a16="http://schemas.microsoft.com/office/drawing/2014/main" id="{D8BEA64B-97FC-44A8-AACF-A1D680B94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2813" r="1727" b="2597"/>
          <a:stretch/>
        </p:blipFill>
        <p:spPr bwMode="auto">
          <a:xfrm>
            <a:off x="6798733" y="3227529"/>
            <a:ext cx="4345024" cy="216400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6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514BD4-CB40-4949-AC1D-7E0D111C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IMPORTANT ACTIVITIES INCLUDE DETERMINING</a:t>
            </a:r>
            <a:endParaRPr lang="en-IN" sz="3300">
              <a:solidFill>
                <a:srgbClr val="EBEBEB"/>
              </a:solidFill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4625D6-7955-4174-B8E0-489D37B01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778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81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16F051-FFD2-4676-A409-2C73714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MERITS OF SCM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AB5A08-63CC-482A-A1A0-144B9D451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3995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643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3A74D2-A149-4EF8-8EF3-8FC2208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DEMERITS OF SCM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A5890-6597-4E65-933A-44280D837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61757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53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9EA-52C0-428C-A4EA-E0000B4B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OBJECTIVE AND GOALS OF SCM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C55B-18ED-44D6-9FFB-929DA5A3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 fontAlgn="auto">
              <a:buNone/>
            </a:pPr>
            <a:endParaRPr lang="en-US" b="0" i="0">
              <a:effectLst/>
            </a:endParaRPr>
          </a:p>
          <a:p>
            <a:pPr fontAlgn="auto"/>
            <a:r>
              <a:rPr lang="en-US" b="0" i="0">
                <a:effectLst/>
              </a:rPr>
              <a:t> Increase profits.</a:t>
            </a:r>
          </a:p>
          <a:p>
            <a:pPr fontAlgn="auto"/>
            <a:r>
              <a:rPr lang="en-US" b="0" i="0">
                <a:effectLst/>
              </a:rPr>
              <a:t>Improve relationships with customers and suppliers</a:t>
            </a:r>
          </a:p>
          <a:p>
            <a:r>
              <a:rPr lang="en-US" b="0" i="0">
                <a:effectLst/>
              </a:rPr>
              <a:t> right products in the right quantities (at the right place) at the right moment </a:t>
            </a:r>
          </a:p>
          <a:p>
            <a:pPr fontAlgn="auto"/>
            <a:r>
              <a:rPr lang="en-US"/>
              <a:t>C</a:t>
            </a:r>
            <a:r>
              <a:rPr lang="en-US" b="0" i="0">
                <a:effectLst/>
              </a:rPr>
              <a:t>ompetitive edge.</a:t>
            </a:r>
          </a:p>
          <a:p>
            <a:pPr fontAlgn="auto"/>
            <a:r>
              <a:rPr lang="en-US" b="0" i="0">
                <a:effectLst/>
              </a:rPr>
              <a:t>Reduced inventory, lead times and warehouse cost</a:t>
            </a:r>
          </a:p>
          <a:p>
            <a:endParaRPr lang="en-IN" dirty="0"/>
          </a:p>
        </p:txBody>
      </p:sp>
      <p:pic>
        <p:nvPicPr>
          <p:cNvPr id="4098" name="Picture 2" descr="Optimise &amp;amp; Integrate WCM &amp;amp; SCM">
            <a:extLst>
              <a:ext uri="{FF2B5EF4-FFF2-40B4-BE49-F238E27FC236}">
                <a16:creationId xmlns:a16="http://schemas.microsoft.com/office/drawing/2014/main" id="{D2AC9344-96B0-47BF-9C27-A21DA4176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t="19803" r="4622" b="10159"/>
          <a:stretch/>
        </p:blipFill>
        <p:spPr bwMode="auto">
          <a:xfrm>
            <a:off x="6798733" y="3012905"/>
            <a:ext cx="4345024" cy="259325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5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164</TotalTime>
  <Words>304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Source Serif Pro</vt:lpstr>
      <vt:lpstr>Times New Roman</vt:lpstr>
      <vt:lpstr>Wingdings 3</vt:lpstr>
      <vt:lpstr>Ion Boardroom</vt:lpstr>
      <vt:lpstr> SUPPLY CHAIN MANAGEMENT SYSTEM SDP-1</vt:lpstr>
      <vt:lpstr>BATCH DETAILS</vt:lpstr>
      <vt:lpstr>WHAT IS SUPPLY CHAIN MANAGEMENT?</vt:lpstr>
      <vt:lpstr>BASIC SUPPLY CHAIN PROCESS.</vt:lpstr>
      <vt:lpstr>WHY IS SCM SO IMPORTANT?</vt:lpstr>
      <vt:lpstr>IMPORTANT ACTIVITIES INCLUDE DETERMINING</vt:lpstr>
      <vt:lpstr>MERITS OF SCM</vt:lpstr>
      <vt:lpstr>DEMERITS OF SCM</vt:lpstr>
      <vt:lpstr>OBJECTIVE AND GOALS OF SCM</vt:lpstr>
      <vt:lpstr>SUPPLY CHAIN RISKS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SYSTEM</dc:title>
  <dc:creator>L SAMPATH KUMAR</dc:creator>
  <cp:lastModifiedBy>MALLEM SAI NIRUPAM</cp:lastModifiedBy>
  <cp:revision>4</cp:revision>
  <dcterms:created xsi:type="dcterms:W3CDTF">2021-10-04T14:07:54Z</dcterms:created>
  <dcterms:modified xsi:type="dcterms:W3CDTF">2021-10-06T08:45:41Z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