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153FF-ED8B-4ACC-9054-10F88BAA120B}" v="58" dt="2024-04-18T22:22:49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, Soumadeep" userId="b7462085-645f-4cf7-8e8c-541c5bfc9ed9" providerId="ADAL" clId="{869153FF-ED8B-4ACC-9054-10F88BAA120B}"/>
    <pc:docChg chg="undo custSel addSld modSld">
      <pc:chgData name="De, Soumadeep" userId="b7462085-645f-4cf7-8e8c-541c5bfc9ed9" providerId="ADAL" clId="{869153FF-ED8B-4ACC-9054-10F88BAA120B}" dt="2024-04-18T22:22:49.092" v="950" actId="164"/>
      <pc:docMkLst>
        <pc:docMk/>
      </pc:docMkLst>
      <pc:sldChg chg="addSp delSp modSp mod">
        <pc:chgData name="De, Soumadeep" userId="b7462085-645f-4cf7-8e8c-541c5bfc9ed9" providerId="ADAL" clId="{869153FF-ED8B-4ACC-9054-10F88BAA120B}" dt="2024-04-18T22:22:49.092" v="950" actId="164"/>
        <pc:sldMkLst>
          <pc:docMk/>
          <pc:sldMk cId="777628133" sldId="256"/>
        </pc:sldMkLst>
        <pc:spChg chg="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4" creationId="{576528DD-0B44-019D-0F66-15E1C5313FA3}"/>
          </ac:spMkLst>
        </pc:spChg>
        <pc:spChg chg="mod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5" creationId="{889DDEFF-B61B-7E08-FAAA-275BC05FEA1F}"/>
          </ac:spMkLst>
        </pc:spChg>
        <pc:spChg chg="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6" creationId="{A9A48373-AC3D-813F-E1AF-E7F8049DDC1C}"/>
          </ac:spMkLst>
        </pc:spChg>
        <pc:spChg chg="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7" creationId="{05880ABA-722C-48E3-3582-7AD0ACB2AB92}"/>
          </ac:spMkLst>
        </pc:spChg>
        <pc:spChg chg="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27" creationId="{7D1C7789-CC4F-A853-B7B4-52CB7120B715}"/>
          </ac:spMkLst>
        </pc:spChg>
        <pc:spChg chg="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30" creationId="{19A8057E-8E7E-ED72-EDFC-BA5A2E01F538}"/>
          </ac:spMkLst>
        </pc:spChg>
        <pc:spChg chg="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31" creationId="{8CD1A192-980C-BA9D-EA32-7045BA18BA37}"/>
          </ac:spMkLst>
        </pc:spChg>
        <pc:spChg chg="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34" creationId="{189E799C-6098-3485-23E6-12E3393F9344}"/>
          </ac:spMkLst>
        </pc:spChg>
        <pc:spChg chg="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35" creationId="{F4D72781-895A-4EEC-5FF2-1FB46841ED2F}"/>
          </ac:spMkLst>
        </pc:spChg>
        <pc:spChg chg="mod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36" creationId="{FB400635-F6A2-8639-EFCA-58A2350C79C5}"/>
          </ac:spMkLst>
        </pc:spChg>
        <pc:spChg chg="mod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37" creationId="{CC88A0BB-CD11-EAFF-D7C7-862EC768419D}"/>
          </ac:spMkLst>
        </pc:spChg>
        <pc:spChg chg="mod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38" creationId="{286127D1-E3CB-9819-AD1D-96D73116A90F}"/>
          </ac:spMkLst>
        </pc:spChg>
        <pc:spChg chg="mod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39" creationId="{C866C027-4217-5DB7-62AB-8E6A5511ECEC}"/>
          </ac:spMkLst>
        </pc:spChg>
        <pc:spChg chg="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63" creationId="{2C8CA41F-97F3-8375-B1CD-C5C2231F3CFC}"/>
          </ac:spMkLst>
        </pc:spChg>
        <pc:spChg chg="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64" creationId="{49880B6C-D031-C9C9-C043-95BDE9FA7765}"/>
          </ac:spMkLst>
        </pc:spChg>
        <pc:spChg chg="add 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72" creationId="{4594CDBC-5063-B635-EF2B-46F7B9C5FF85}"/>
          </ac:spMkLst>
        </pc:spChg>
        <pc:spChg chg="add 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74" creationId="{2737D25E-2886-2AFD-0B30-A391B39176E9}"/>
          </ac:spMkLst>
        </pc:spChg>
        <pc:spChg chg="add 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87" creationId="{91C66296-DF64-F247-2E27-F39500838FE9}"/>
          </ac:spMkLst>
        </pc:spChg>
        <pc:spChg chg="add 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88" creationId="{5C48010D-E854-3766-A2B3-0671D5BD99D9}"/>
          </ac:spMkLst>
        </pc:spChg>
        <pc:spChg chg="add 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89" creationId="{DBDC7D12-9F3D-AB3C-C28B-A5425BC3F11C}"/>
          </ac:spMkLst>
        </pc:spChg>
        <pc:spChg chg="add del mod">
          <ac:chgData name="De, Soumadeep" userId="b7462085-645f-4cf7-8e8c-541c5bfc9ed9" providerId="ADAL" clId="{869153FF-ED8B-4ACC-9054-10F88BAA120B}" dt="2024-04-18T19:53:00.811" v="265" actId="478"/>
          <ac:spMkLst>
            <pc:docMk/>
            <pc:sldMk cId="777628133" sldId="256"/>
            <ac:spMk id="90" creationId="{094EEF49-E3CF-C4D9-0F9C-85CD9405A0EF}"/>
          </ac:spMkLst>
        </pc:spChg>
        <pc:spChg chg="add del mod">
          <ac:chgData name="De, Soumadeep" userId="b7462085-645f-4cf7-8e8c-541c5bfc9ed9" providerId="ADAL" clId="{869153FF-ED8B-4ACC-9054-10F88BAA120B}" dt="2024-04-18T19:53:03.881" v="267" actId="478"/>
          <ac:spMkLst>
            <pc:docMk/>
            <pc:sldMk cId="777628133" sldId="256"/>
            <ac:spMk id="91" creationId="{84B606D2-2EDF-A273-9A0C-8736C8B0982F}"/>
          </ac:spMkLst>
        </pc:spChg>
        <pc:spChg chg="add del mod">
          <ac:chgData name="De, Soumadeep" userId="b7462085-645f-4cf7-8e8c-541c5bfc9ed9" providerId="ADAL" clId="{869153FF-ED8B-4ACC-9054-10F88BAA120B}" dt="2024-04-18T19:53:02.500" v="266" actId="478"/>
          <ac:spMkLst>
            <pc:docMk/>
            <pc:sldMk cId="777628133" sldId="256"/>
            <ac:spMk id="92" creationId="{717CE495-849B-9D66-4D6E-B8E4B58A8912}"/>
          </ac:spMkLst>
        </pc:spChg>
        <pc:spChg chg="add del 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99" creationId="{59DEB056-9A09-A01D-E685-F86C9EE43D12}"/>
          </ac:spMkLst>
        </pc:spChg>
        <pc:spChg chg="add 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100" creationId="{F5ACAC95-1BBB-5AD8-964A-16140F4D2DE8}"/>
          </ac:spMkLst>
        </pc:spChg>
        <pc:spChg chg="add 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101" creationId="{EB094025-4F21-D7B2-804A-3CD95D1B3961}"/>
          </ac:spMkLst>
        </pc:spChg>
        <pc:spChg chg="add 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102" creationId="{71C2680F-41C1-2E2C-4003-55C68B0D779D}"/>
          </ac:spMkLst>
        </pc:spChg>
        <pc:spChg chg="add 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105" creationId="{079BC6F7-BFC5-26CE-2925-7A829F2C01B9}"/>
          </ac:spMkLst>
        </pc:spChg>
        <pc:spChg chg="add 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106" creationId="{695B9BD9-7A95-D056-BFE2-FC784AC1494F}"/>
          </ac:spMkLst>
        </pc:spChg>
        <pc:spChg chg="add mod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127" creationId="{59618301-F060-9610-6DE1-1B6CCC1FD530}"/>
          </ac:spMkLst>
        </pc:spChg>
        <pc:spChg chg="add mod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128" creationId="{34E15379-7280-7E2A-9498-0920C5A0C6E8}"/>
          </ac:spMkLst>
        </pc:spChg>
        <pc:spChg chg="add mod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129" creationId="{2B94DC0D-FBD6-0851-6CB2-55E2756E6FAE}"/>
          </ac:spMkLst>
        </pc:spChg>
        <pc:spChg chg="add mod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130" creationId="{52B4E7E3-F19B-1697-E6FB-582E0F8C522D}"/>
          </ac:spMkLst>
        </pc:spChg>
        <pc:spChg chg="add mod">
          <ac:chgData name="De, Soumadeep" userId="b7462085-645f-4cf7-8e8c-541c5bfc9ed9" providerId="ADAL" clId="{869153FF-ED8B-4ACC-9054-10F88BAA120B}" dt="2024-04-18T20:00:02.021" v="451"/>
          <ac:spMkLst>
            <pc:docMk/>
            <pc:sldMk cId="777628133" sldId="256"/>
            <ac:spMk id="135" creationId="{B7FB2147-A886-3D1A-F620-651ED88914E3}"/>
          </ac:spMkLst>
        </pc:spChg>
        <pc:spChg chg="add mod">
          <ac:chgData name="De, Soumadeep" userId="b7462085-645f-4cf7-8e8c-541c5bfc9ed9" providerId="ADAL" clId="{869153FF-ED8B-4ACC-9054-10F88BAA120B}" dt="2024-04-18T20:00:02.021" v="451"/>
          <ac:spMkLst>
            <pc:docMk/>
            <pc:sldMk cId="777628133" sldId="256"/>
            <ac:spMk id="136" creationId="{CE5985AD-2A50-5A3C-33A7-1AF49562FED5}"/>
          </ac:spMkLst>
        </pc:spChg>
        <pc:spChg chg="add mod">
          <ac:chgData name="De, Soumadeep" userId="b7462085-645f-4cf7-8e8c-541c5bfc9ed9" providerId="ADAL" clId="{869153FF-ED8B-4ACC-9054-10F88BAA120B}" dt="2024-04-18T20:00:02.021" v="451"/>
          <ac:spMkLst>
            <pc:docMk/>
            <pc:sldMk cId="777628133" sldId="256"/>
            <ac:spMk id="137" creationId="{129C8B3D-ED47-023C-5BE2-B8253C5582FB}"/>
          </ac:spMkLst>
        </pc:spChg>
        <pc:spChg chg="add mod">
          <ac:chgData name="De, Soumadeep" userId="b7462085-645f-4cf7-8e8c-541c5bfc9ed9" providerId="ADAL" clId="{869153FF-ED8B-4ACC-9054-10F88BAA120B}" dt="2024-04-18T20:00:02.021" v="451"/>
          <ac:spMkLst>
            <pc:docMk/>
            <pc:sldMk cId="777628133" sldId="256"/>
            <ac:spMk id="138" creationId="{11260C92-0099-6871-F32D-98241BCE169E}"/>
          </ac:spMkLst>
        </pc:spChg>
        <pc:spChg chg="add 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151" creationId="{3F9B443B-BDE0-ACFF-EDC7-8ADBE756B032}"/>
          </ac:spMkLst>
        </pc:spChg>
        <pc:spChg chg="add 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158" creationId="{F81A2BB8-AA1A-DEA1-A079-D3B1BB2EB13D}"/>
          </ac:spMkLst>
        </pc:spChg>
        <pc:spChg chg="add 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160" creationId="{E5D38ABE-2309-045F-945F-CD17587F1B0A}"/>
          </ac:spMkLst>
        </pc:spChg>
        <pc:spChg chg="add mod topLvl">
          <ac:chgData name="De, Soumadeep" userId="b7462085-645f-4cf7-8e8c-541c5bfc9ed9" providerId="ADAL" clId="{869153FF-ED8B-4ACC-9054-10F88BAA120B}" dt="2024-04-18T22:22:29.168" v="942" actId="1076"/>
          <ac:spMkLst>
            <pc:docMk/>
            <pc:sldMk cId="777628133" sldId="256"/>
            <ac:spMk id="161" creationId="{4AC0EDEE-D4A5-9814-7CEC-5CCDD23BCD35}"/>
          </ac:spMkLst>
        </pc:spChg>
        <pc:spChg chg="add del mod">
          <ac:chgData name="De, Soumadeep" userId="b7462085-645f-4cf7-8e8c-541c5bfc9ed9" providerId="ADAL" clId="{869153FF-ED8B-4ACC-9054-10F88BAA120B}" dt="2024-04-18T20:09:00.869" v="852" actId="478"/>
          <ac:spMkLst>
            <pc:docMk/>
            <pc:sldMk cId="777628133" sldId="256"/>
            <ac:spMk id="165" creationId="{237C25EF-65C5-CBB7-DABA-A171E080337E}"/>
          </ac:spMkLst>
        </pc:spChg>
        <pc:spChg chg="add mod">
          <ac:chgData name="De, Soumadeep" userId="b7462085-645f-4cf7-8e8c-541c5bfc9ed9" providerId="ADAL" clId="{869153FF-ED8B-4ACC-9054-10F88BAA120B}" dt="2024-04-18T22:22:49.092" v="950" actId="164"/>
          <ac:spMkLst>
            <pc:docMk/>
            <pc:sldMk cId="777628133" sldId="256"/>
            <ac:spMk id="170" creationId="{9A7F8300-435D-5C0A-45E8-534853CF3773}"/>
          </ac:spMkLst>
        </pc:spChg>
        <pc:grpChg chg="del">
          <ac:chgData name="De, Soumadeep" userId="b7462085-645f-4cf7-8e8c-541c5bfc9ed9" providerId="ADAL" clId="{869153FF-ED8B-4ACC-9054-10F88BAA120B}" dt="2024-04-18T19:45:07.558" v="91" actId="165"/>
          <ac:grpSpMkLst>
            <pc:docMk/>
            <pc:sldMk cId="777628133" sldId="256"/>
            <ac:grpSpMk id="46" creationId="{807EB08D-E934-76AD-FECA-F57343F500CC}"/>
          </ac:grpSpMkLst>
        </pc:grpChg>
        <pc:grpChg chg="mod topLvl">
          <ac:chgData name="De, Soumadeep" userId="b7462085-645f-4cf7-8e8c-541c5bfc9ed9" providerId="ADAL" clId="{869153FF-ED8B-4ACC-9054-10F88BAA120B}" dt="2024-04-18T22:22:29.168" v="942" actId="1076"/>
          <ac:grpSpMkLst>
            <pc:docMk/>
            <pc:sldMk cId="777628133" sldId="256"/>
            <ac:grpSpMk id="47" creationId="{6AB15C74-DB03-1083-A486-B2B2F354A412}"/>
          </ac:grpSpMkLst>
        </pc:grpChg>
        <pc:grpChg chg="add mod topLvl">
          <ac:chgData name="De, Soumadeep" userId="b7462085-645f-4cf7-8e8c-541c5bfc9ed9" providerId="ADAL" clId="{869153FF-ED8B-4ACC-9054-10F88BAA120B}" dt="2024-04-18T22:22:29.168" v="942" actId="1076"/>
          <ac:grpSpMkLst>
            <pc:docMk/>
            <pc:sldMk cId="777628133" sldId="256"/>
            <ac:grpSpMk id="139" creationId="{611A9EDE-178E-1EBD-7ED4-70D3903D1278}"/>
          </ac:grpSpMkLst>
        </pc:grpChg>
        <pc:grpChg chg="add del mod">
          <ac:chgData name="De, Soumadeep" userId="b7462085-645f-4cf7-8e8c-541c5bfc9ed9" providerId="ADAL" clId="{869153FF-ED8B-4ACC-9054-10F88BAA120B}" dt="2024-04-18T20:07:25.939" v="848" actId="165"/>
          <ac:grpSpMkLst>
            <pc:docMk/>
            <pc:sldMk cId="777628133" sldId="256"/>
            <ac:grpSpMk id="162" creationId="{6ABBAABE-3243-9BDA-0623-C10CED911B9E}"/>
          </ac:grpSpMkLst>
        </pc:grpChg>
        <pc:grpChg chg="add mod">
          <ac:chgData name="De, Soumadeep" userId="b7462085-645f-4cf7-8e8c-541c5bfc9ed9" providerId="ADAL" clId="{869153FF-ED8B-4ACC-9054-10F88BAA120B}" dt="2024-04-18T22:22:49.092" v="950" actId="164"/>
          <ac:grpSpMkLst>
            <pc:docMk/>
            <pc:sldMk cId="777628133" sldId="256"/>
            <ac:grpSpMk id="169" creationId="{37A1B1A7-9C71-872B-1901-953848DD0BB3}"/>
          </ac:grpSpMkLst>
        </pc:grpChg>
        <pc:grpChg chg="add mod">
          <ac:chgData name="De, Soumadeep" userId="b7462085-645f-4cf7-8e8c-541c5bfc9ed9" providerId="ADAL" clId="{869153FF-ED8B-4ACC-9054-10F88BAA120B}" dt="2024-04-18T22:22:49.092" v="950" actId="164"/>
          <ac:grpSpMkLst>
            <pc:docMk/>
            <pc:sldMk cId="777628133" sldId="256"/>
            <ac:grpSpMk id="171" creationId="{49EAB291-BCC2-9D90-3698-ED0B756D079B}"/>
          </ac:grpSpMkLst>
        </pc:grpChg>
        <pc:picChg chg="add mod">
          <ac:chgData name="De, Soumadeep" userId="b7462085-645f-4cf7-8e8c-541c5bfc9ed9" providerId="ADAL" clId="{869153FF-ED8B-4ACC-9054-10F88BAA120B}" dt="2024-04-18T22:22:31.983" v="943" actId="1076"/>
          <ac:picMkLst>
            <pc:docMk/>
            <pc:sldMk cId="777628133" sldId="256"/>
            <ac:picMk id="166" creationId="{2459C8E8-2271-9258-6EED-9037EB7DD9ED}"/>
          </ac:picMkLst>
        </pc:picChg>
        <pc:picChg chg="add del">
          <ac:chgData name="De, Soumadeep" userId="b7462085-645f-4cf7-8e8c-541c5bfc9ed9" providerId="ADAL" clId="{869153FF-ED8B-4ACC-9054-10F88BAA120B}" dt="2024-04-18T20:09:58.960" v="857" actId="478"/>
          <ac:picMkLst>
            <pc:docMk/>
            <pc:sldMk cId="777628133" sldId="256"/>
            <ac:picMk id="1028" creationId="{04346B80-2D08-76F2-8E5B-F68419C5FEC4}"/>
          </ac:picMkLst>
        </pc:picChg>
        <pc:picChg chg="add mod">
          <ac:chgData name="De, Soumadeep" userId="b7462085-645f-4cf7-8e8c-541c5bfc9ed9" providerId="ADAL" clId="{869153FF-ED8B-4ACC-9054-10F88BAA120B}" dt="2024-04-18T22:22:29.168" v="942" actId="1076"/>
          <ac:picMkLst>
            <pc:docMk/>
            <pc:sldMk cId="777628133" sldId="256"/>
            <ac:picMk id="1030" creationId="{2879DA4E-70EF-946F-3A8C-2460CD93202F}"/>
          </ac:picMkLst>
        </pc:picChg>
        <pc:cxnChg chg="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9" creationId="{7C455EDD-C879-5A5B-D40D-CC8DC1D33473}"/>
          </ac:cxnSpMkLst>
        </pc:cxnChg>
        <pc:cxnChg chg="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10" creationId="{C09EA4F8-43AC-F85D-179A-AB5A6337DA37}"/>
          </ac:cxnSpMkLst>
        </pc:cxnChg>
        <pc:cxnChg chg="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13" creationId="{12244205-4D22-8F91-C309-56C2DB22B95E}"/>
          </ac:cxnSpMkLst>
        </pc:cxnChg>
        <pc:cxnChg chg="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14" creationId="{B0C61A64-E1AE-7964-B81E-EF74B15A904E}"/>
          </ac:cxnSpMkLst>
        </pc:cxnChg>
        <pc:cxnChg chg="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60" creationId="{45EC5577-46C0-B889-6750-045CDE65FF0B}"/>
          </ac:cxnSpMkLst>
        </pc:cxnChg>
        <pc:cxnChg chg="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62" creationId="{312E10D7-1905-F70D-1768-7F7F047CC758}"/>
          </ac:cxnSpMkLst>
        </pc:cxnChg>
        <pc:cxnChg chg="add 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68" creationId="{D3F65562-CC35-54CB-DB5E-0C4F95162C80}"/>
          </ac:cxnSpMkLst>
        </pc:cxnChg>
        <pc:cxnChg chg="add 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69" creationId="{1D525DEA-67D5-F269-161A-C93939F95D2B}"/>
          </ac:cxnSpMkLst>
        </pc:cxnChg>
        <pc:cxnChg chg="add del">
          <ac:chgData name="De, Soumadeep" userId="b7462085-645f-4cf7-8e8c-541c5bfc9ed9" providerId="ADAL" clId="{869153FF-ED8B-4ACC-9054-10F88BAA120B}" dt="2024-04-18T19:41:23.043" v="8" actId="478"/>
          <ac:cxnSpMkLst>
            <pc:docMk/>
            <pc:sldMk cId="777628133" sldId="256"/>
            <ac:cxnSpMk id="71" creationId="{D73F9756-2F5F-A830-27F6-7268978433ED}"/>
          </ac:cxnSpMkLst>
        </pc:cxnChg>
        <pc:cxnChg chg="add 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79" creationId="{45342019-7528-0BAE-3068-084B5A06DB6F}"/>
          </ac:cxnSpMkLst>
        </pc:cxnChg>
        <pc:cxnChg chg="add 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80" creationId="{5D17E47E-4FA1-26A9-1B61-3402362D24EC}"/>
          </ac:cxnSpMkLst>
        </pc:cxnChg>
        <pc:cxnChg chg="add 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82" creationId="{0B602A27-BC42-8E32-EBEA-2D61DC75F39E}"/>
          </ac:cxnSpMkLst>
        </pc:cxnChg>
        <pc:cxnChg chg="add del mod">
          <ac:chgData name="De, Soumadeep" userId="b7462085-645f-4cf7-8e8c-541c5bfc9ed9" providerId="ADAL" clId="{869153FF-ED8B-4ACC-9054-10F88BAA120B}" dt="2024-04-18T19:49:38.500" v="148" actId="478"/>
          <ac:cxnSpMkLst>
            <pc:docMk/>
            <pc:sldMk cId="777628133" sldId="256"/>
            <ac:cxnSpMk id="83" creationId="{44C40C8E-3216-0853-D06A-D6E105A042B8}"/>
          </ac:cxnSpMkLst>
        </pc:cxnChg>
        <pc:cxnChg chg="add del mod">
          <ac:chgData name="De, Soumadeep" userId="b7462085-645f-4cf7-8e8c-541c5bfc9ed9" providerId="ADAL" clId="{869153FF-ED8B-4ACC-9054-10F88BAA120B}" dt="2024-04-18T19:43:39.187" v="57" actId="478"/>
          <ac:cxnSpMkLst>
            <pc:docMk/>
            <pc:sldMk cId="777628133" sldId="256"/>
            <ac:cxnSpMk id="84" creationId="{A52B6063-BFBB-041B-F751-4241A3F9D2C0}"/>
          </ac:cxnSpMkLst>
        </pc:cxnChg>
        <pc:cxnChg chg="add del mod">
          <ac:chgData name="De, Soumadeep" userId="b7462085-645f-4cf7-8e8c-541c5bfc9ed9" providerId="ADAL" clId="{869153FF-ED8B-4ACC-9054-10F88BAA120B}" dt="2024-04-18T19:49:37.837" v="147" actId="478"/>
          <ac:cxnSpMkLst>
            <pc:docMk/>
            <pc:sldMk cId="777628133" sldId="256"/>
            <ac:cxnSpMk id="85" creationId="{A8FE76C4-D412-E02E-BDC2-D0F15B8F905D}"/>
          </ac:cxnSpMkLst>
        </pc:cxnChg>
        <pc:cxnChg chg="add del mod">
          <ac:chgData name="De, Soumadeep" userId="b7462085-645f-4cf7-8e8c-541c5bfc9ed9" providerId="ADAL" clId="{869153FF-ED8B-4ACC-9054-10F88BAA120B}" dt="2024-04-18T19:49:37.393" v="146" actId="478"/>
          <ac:cxnSpMkLst>
            <pc:docMk/>
            <pc:sldMk cId="777628133" sldId="256"/>
            <ac:cxnSpMk id="86" creationId="{4EDC30CA-7AEE-99E9-2663-EDFEB161BA02}"/>
          </ac:cxnSpMkLst>
        </pc:cxnChg>
        <pc:cxnChg chg="add 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95" creationId="{9110887F-9673-F1E1-7D46-7939B415BF09}"/>
          </ac:cxnSpMkLst>
        </pc:cxnChg>
        <pc:cxnChg chg="add mod">
          <ac:chgData name="De, Soumadeep" userId="b7462085-645f-4cf7-8e8c-541c5bfc9ed9" providerId="ADAL" clId="{869153FF-ED8B-4ACC-9054-10F88BAA120B}" dt="2024-04-18T19:49:40.226" v="150"/>
          <ac:cxnSpMkLst>
            <pc:docMk/>
            <pc:sldMk cId="777628133" sldId="256"/>
            <ac:cxnSpMk id="96" creationId="{9B0166EC-0346-F2BE-79CA-800627E71E29}"/>
          </ac:cxnSpMkLst>
        </pc:cxnChg>
        <pc:cxnChg chg="add 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97" creationId="{D8451CFA-888F-A4E4-615A-1746B166F92C}"/>
          </ac:cxnSpMkLst>
        </pc:cxnChg>
        <pc:cxnChg chg="add 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98" creationId="{2A06031B-55C7-C465-D6CA-2878ADE89DD7}"/>
          </ac:cxnSpMkLst>
        </pc:cxnChg>
        <pc:cxnChg chg="add 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103" creationId="{4899029B-9E29-3D5C-C02D-9BBB791BBC9C}"/>
          </ac:cxnSpMkLst>
        </pc:cxnChg>
        <pc:cxnChg chg="add 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104" creationId="{1108B3A2-3944-AAE1-CB6A-D1664302ED92}"/>
          </ac:cxnSpMkLst>
        </pc:cxnChg>
        <pc:cxnChg chg="add del mod">
          <ac:chgData name="De, Soumadeep" userId="b7462085-645f-4cf7-8e8c-541c5bfc9ed9" providerId="ADAL" clId="{869153FF-ED8B-4ACC-9054-10F88BAA120B}" dt="2024-04-18T19:55:38.761" v="309" actId="11529"/>
          <ac:cxnSpMkLst>
            <pc:docMk/>
            <pc:sldMk cId="777628133" sldId="256"/>
            <ac:cxnSpMk id="113" creationId="{0D23C2F6-DCDC-CA50-F25E-F4899FCAD33A}"/>
          </ac:cxnSpMkLst>
        </pc:cxnChg>
        <pc:cxnChg chg="add del">
          <ac:chgData name="De, Soumadeep" userId="b7462085-645f-4cf7-8e8c-541c5bfc9ed9" providerId="ADAL" clId="{869153FF-ED8B-4ACC-9054-10F88BAA120B}" dt="2024-04-18T19:55:51.600" v="311" actId="478"/>
          <ac:cxnSpMkLst>
            <pc:docMk/>
            <pc:sldMk cId="777628133" sldId="256"/>
            <ac:cxnSpMk id="115" creationId="{F2FD2C81-3904-B59B-6A60-9EEEC92D88C8}"/>
          </ac:cxnSpMkLst>
        </pc:cxnChg>
        <pc:cxnChg chg="add mod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117" creationId="{84869CDC-971F-A1D4-912C-CAB4A610B6B4}"/>
          </ac:cxnSpMkLst>
        </pc:cxnChg>
        <pc:cxnChg chg="add mod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119" creationId="{61B3F192-1E3D-498B-E406-E01E2559C251}"/>
          </ac:cxnSpMkLst>
        </pc:cxnChg>
        <pc:cxnChg chg="add mod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122" creationId="{F04D902F-9224-C43C-27A3-60C281F9D399}"/>
          </ac:cxnSpMkLst>
        </pc:cxnChg>
        <pc:cxnChg chg="add mod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124" creationId="{38276DD2-DE7D-F2F8-07B7-8E456BB615AE}"/>
          </ac:cxnSpMkLst>
        </pc:cxnChg>
        <pc:cxnChg chg="add mod">
          <ac:chgData name="De, Soumadeep" userId="b7462085-645f-4cf7-8e8c-541c5bfc9ed9" providerId="ADAL" clId="{869153FF-ED8B-4ACC-9054-10F88BAA120B}" dt="2024-04-18T20:00:02.021" v="451"/>
          <ac:cxnSpMkLst>
            <pc:docMk/>
            <pc:sldMk cId="777628133" sldId="256"/>
            <ac:cxnSpMk id="131" creationId="{C03D8BCA-DD08-BC62-F42C-527D47BC0646}"/>
          </ac:cxnSpMkLst>
        </pc:cxnChg>
        <pc:cxnChg chg="add mod">
          <ac:chgData name="De, Soumadeep" userId="b7462085-645f-4cf7-8e8c-541c5bfc9ed9" providerId="ADAL" clId="{869153FF-ED8B-4ACC-9054-10F88BAA120B}" dt="2024-04-18T20:00:02.021" v="451"/>
          <ac:cxnSpMkLst>
            <pc:docMk/>
            <pc:sldMk cId="777628133" sldId="256"/>
            <ac:cxnSpMk id="132" creationId="{D83D5307-6026-C55F-6355-F2B017B1A205}"/>
          </ac:cxnSpMkLst>
        </pc:cxnChg>
        <pc:cxnChg chg="add mod">
          <ac:chgData name="De, Soumadeep" userId="b7462085-645f-4cf7-8e8c-541c5bfc9ed9" providerId="ADAL" clId="{869153FF-ED8B-4ACC-9054-10F88BAA120B}" dt="2024-04-18T20:00:02.021" v="451"/>
          <ac:cxnSpMkLst>
            <pc:docMk/>
            <pc:sldMk cId="777628133" sldId="256"/>
            <ac:cxnSpMk id="133" creationId="{6DE03762-08D9-1456-E815-D3580DB54F62}"/>
          </ac:cxnSpMkLst>
        </pc:cxnChg>
        <pc:cxnChg chg="add mod">
          <ac:chgData name="De, Soumadeep" userId="b7462085-645f-4cf7-8e8c-541c5bfc9ed9" providerId="ADAL" clId="{869153FF-ED8B-4ACC-9054-10F88BAA120B}" dt="2024-04-18T20:00:02.021" v="451"/>
          <ac:cxnSpMkLst>
            <pc:docMk/>
            <pc:sldMk cId="777628133" sldId="256"/>
            <ac:cxnSpMk id="134" creationId="{4C7CB099-B3A6-6D2B-B24C-6DE567BCB397}"/>
          </ac:cxnSpMkLst>
        </pc:cxnChg>
        <pc:cxnChg chg="add 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141" creationId="{8A823862-CA94-F412-6284-F63EC09BA5B8}"/>
          </ac:cxnSpMkLst>
        </pc:cxnChg>
        <pc:cxnChg chg="add 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143" creationId="{A5124398-A930-EE8F-B7B1-B267F5DCA6C3}"/>
          </ac:cxnSpMkLst>
        </pc:cxnChg>
        <pc:cxnChg chg="add del mod">
          <ac:chgData name="De, Soumadeep" userId="b7462085-645f-4cf7-8e8c-541c5bfc9ed9" providerId="ADAL" clId="{869153FF-ED8B-4ACC-9054-10F88BAA120B}" dt="2024-04-18T20:02:32.816" v="550" actId="478"/>
          <ac:cxnSpMkLst>
            <pc:docMk/>
            <pc:sldMk cId="777628133" sldId="256"/>
            <ac:cxnSpMk id="145" creationId="{FC7A80CF-93DD-3C99-E671-B47386C04296}"/>
          </ac:cxnSpMkLst>
        </pc:cxnChg>
        <pc:cxnChg chg="add del mod">
          <ac:chgData name="De, Soumadeep" userId="b7462085-645f-4cf7-8e8c-541c5bfc9ed9" providerId="ADAL" clId="{869153FF-ED8B-4ACC-9054-10F88BAA120B}" dt="2024-04-18T20:02:32.816" v="550" actId="478"/>
          <ac:cxnSpMkLst>
            <pc:docMk/>
            <pc:sldMk cId="777628133" sldId="256"/>
            <ac:cxnSpMk id="146" creationId="{3730B213-54A4-955B-4021-718BCF6C5491}"/>
          </ac:cxnSpMkLst>
        </pc:cxnChg>
        <pc:cxnChg chg="add del">
          <ac:chgData name="De, Soumadeep" userId="b7462085-645f-4cf7-8e8c-541c5bfc9ed9" providerId="ADAL" clId="{869153FF-ED8B-4ACC-9054-10F88BAA120B}" dt="2024-04-18T20:03:29.487" v="576" actId="478"/>
          <ac:cxnSpMkLst>
            <pc:docMk/>
            <pc:sldMk cId="777628133" sldId="256"/>
            <ac:cxnSpMk id="148" creationId="{8B04F75F-6D04-D025-D8DF-9ECF70F63BB2}"/>
          </ac:cxnSpMkLst>
        </pc:cxnChg>
        <pc:cxnChg chg="add del">
          <ac:chgData name="De, Soumadeep" userId="b7462085-645f-4cf7-8e8c-541c5bfc9ed9" providerId="ADAL" clId="{869153FF-ED8B-4ACC-9054-10F88BAA120B}" dt="2024-04-18T20:03:29.898" v="577" actId="478"/>
          <ac:cxnSpMkLst>
            <pc:docMk/>
            <pc:sldMk cId="777628133" sldId="256"/>
            <ac:cxnSpMk id="150" creationId="{56D2CC64-5895-3DBD-A2C2-428E0959605B}"/>
          </ac:cxnSpMkLst>
        </pc:cxnChg>
        <pc:cxnChg chg="add 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154" creationId="{AD5B0E68-AC5E-3F6B-026D-0A06F859B1B5}"/>
          </ac:cxnSpMkLst>
        </pc:cxnChg>
        <pc:cxnChg chg="add mod topLvl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156" creationId="{965A3ACA-D6B6-C0FC-A50F-BAD6C9A82E17}"/>
          </ac:cxnSpMkLst>
        </pc:cxnChg>
        <pc:cxnChg chg="add mod">
          <ac:chgData name="De, Soumadeep" userId="b7462085-645f-4cf7-8e8c-541c5bfc9ed9" providerId="ADAL" clId="{869153FF-ED8B-4ACC-9054-10F88BAA120B}" dt="2024-04-18T22:22:29.168" v="942" actId="1076"/>
          <ac:cxnSpMkLst>
            <pc:docMk/>
            <pc:sldMk cId="777628133" sldId="256"/>
            <ac:cxnSpMk id="164" creationId="{33F18C25-4DA4-2613-658D-8A861B263810}"/>
          </ac:cxnSpMkLst>
        </pc:cxnChg>
      </pc:sldChg>
      <pc:sldChg chg="addSp delSp modSp new mod">
        <pc:chgData name="De, Soumadeep" userId="b7462085-645f-4cf7-8e8c-541c5bfc9ed9" providerId="ADAL" clId="{869153FF-ED8B-4ACC-9054-10F88BAA120B}" dt="2024-04-18T21:54:34.780" v="930" actId="164"/>
        <pc:sldMkLst>
          <pc:docMk/>
          <pc:sldMk cId="2062721738" sldId="257"/>
        </pc:sldMkLst>
        <pc:spChg chg="del">
          <ac:chgData name="De, Soumadeep" userId="b7462085-645f-4cf7-8e8c-541c5bfc9ed9" providerId="ADAL" clId="{869153FF-ED8B-4ACC-9054-10F88BAA120B}" dt="2024-04-18T21:53:58.595" v="919" actId="478"/>
          <ac:spMkLst>
            <pc:docMk/>
            <pc:sldMk cId="2062721738" sldId="257"/>
            <ac:spMk id="2" creationId="{4CC02382-E819-41AB-A084-7FF627F69F2D}"/>
          </ac:spMkLst>
        </pc:spChg>
        <pc:spChg chg="del">
          <ac:chgData name="De, Soumadeep" userId="b7462085-645f-4cf7-8e8c-541c5bfc9ed9" providerId="ADAL" clId="{869153FF-ED8B-4ACC-9054-10F88BAA120B}" dt="2024-04-18T21:53:57.591" v="918" actId="478"/>
          <ac:spMkLst>
            <pc:docMk/>
            <pc:sldMk cId="2062721738" sldId="257"/>
            <ac:spMk id="3" creationId="{0BE1CF17-AA53-4570-D929-DE63FAC9A604}"/>
          </ac:spMkLst>
        </pc:spChg>
        <pc:spChg chg="add mod">
          <ac:chgData name="De, Soumadeep" userId="b7462085-645f-4cf7-8e8c-541c5bfc9ed9" providerId="ADAL" clId="{869153FF-ED8B-4ACC-9054-10F88BAA120B}" dt="2024-04-18T21:54:34.780" v="930" actId="164"/>
          <ac:spMkLst>
            <pc:docMk/>
            <pc:sldMk cId="2062721738" sldId="257"/>
            <ac:spMk id="6" creationId="{23CAEEEF-A8CE-EEA3-7134-E661A2A22AC0}"/>
          </ac:spMkLst>
        </pc:spChg>
        <pc:grpChg chg="add mod">
          <ac:chgData name="De, Soumadeep" userId="b7462085-645f-4cf7-8e8c-541c5bfc9ed9" providerId="ADAL" clId="{869153FF-ED8B-4ACC-9054-10F88BAA120B}" dt="2024-04-18T21:54:34.780" v="930" actId="164"/>
          <ac:grpSpMkLst>
            <pc:docMk/>
            <pc:sldMk cId="2062721738" sldId="257"/>
            <ac:grpSpMk id="7" creationId="{5A8B096F-B5BD-9030-8AED-40C703EBF657}"/>
          </ac:grpSpMkLst>
        </pc:grpChg>
        <pc:picChg chg="add mod">
          <ac:chgData name="De, Soumadeep" userId="b7462085-645f-4cf7-8e8c-541c5bfc9ed9" providerId="ADAL" clId="{869153FF-ED8B-4ACC-9054-10F88BAA120B}" dt="2024-04-18T21:54:34.780" v="930" actId="164"/>
          <ac:picMkLst>
            <pc:docMk/>
            <pc:sldMk cId="2062721738" sldId="257"/>
            <ac:picMk id="5" creationId="{00AD41B4-687D-2576-1E45-8C5DD0289E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45FF0-9497-4E78-8573-83102052994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B7390-15F8-4E8A-8145-5CA0E2FF4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2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B7390-15F8-4E8A-8145-5CA0E2FF49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4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8DA4-D724-CAB5-9ABF-A2A36EEEF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12B3A-AEC5-9E78-A9E0-554095F83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31039-16F6-41FB-AA70-814B076F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C2B6-9319-4001-BB6F-0733D7744F5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9CB6-F5A9-5F1C-4C1D-902EBDFA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4BF6-61AD-41D9-8134-309CF3D7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2BB-8097-4A46-A961-154762C5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7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C8EC-60A9-B63E-D304-81844FDF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D468F-2FAB-923D-BD59-7179AF12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AC77-499F-8C92-88BF-C7AB1547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C2B6-9319-4001-BB6F-0733D7744F5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E6FC7-5235-B403-3AD3-1A1043F1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7259-08AE-D8B5-E500-5CAB0E40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2BB-8097-4A46-A961-154762C5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76B20-3FF2-396F-A403-536A61EC1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0413D-BA57-24DA-11CF-53BD7964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86234-C030-44EE-D016-46D04CB8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C2B6-9319-4001-BB6F-0733D7744F5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9278B-6853-F39E-881D-5C97014D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EDA3-BD3A-51F0-411A-7F7C9BF7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2BB-8097-4A46-A961-154762C5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151C-FA78-C678-33BB-6AC80642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31CE-4283-DBB8-3B62-D6B789A2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A8767-94FE-C775-AAB4-565953B9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C2B6-9319-4001-BB6F-0733D7744F5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2D46F-4CB3-AA0E-68B3-6E028E5E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3471-16AD-9F45-A233-9C173643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2BB-8097-4A46-A961-154762C5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5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5DCC-30DF-6BB7-2870-66A51B1B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432B-D585-2AF5-0415-93397667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0FC3-2FCC-1FF5-FF70-D61E45B7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C2B6-9319-4001-BB6F-0733D7744F5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C9E5-F233-0D53-B809-4CFC4489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E8F81-B30E-825C-52E3-D6CC57DC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2BB-8097-4A46-A961-154762C5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B7E6-F364-31DF-8A00-F5504C91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B823-E373-195C-A6F0-DC32AFBE9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9E267-7C73-B0F5-4705-2424B3E2D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77A0C-CFEA-7D1B-BCDD-DFA04983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C2B6-9319-4001-BB6F-0733D7744F5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404D2-F40A-C03E-A51F-84355C30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F3AA5-C589-D9C0-14C0-827CE00F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2BB-8097-4A46-A961-154762C5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8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991B-751C-7CAF-5326-27B8CC18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DE479-2990-5C59-4C70-577C49C8A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564A2-3FAB-CB32-0719-E5B1BAE46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7270B-BFC8-912D-A056-6A87CF889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7864F-658E-F61F-214A-6265CFB14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25605-0ED4-D521-7067-8122E94A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C2B6-9319-4001-BB6F-0733D7744F5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BB505-F0AC-2FA0-AEED-6E0FFBA8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296FD-F157-D1EA-BA75-D2254DF2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2BB-8097-4A46-A961-154762C5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9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110B-5D7A-A216-F983-7921E8D9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90FBE-7159-9FCA-4B82-A76F921C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C2B6-9319-4001-BB6F-0733D7744F5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0157-39EB-959F-475D-333C3667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AE950-C97B-629B-53E3-7221A807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2BB-8097-4A46-A961-154762C5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8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18ED6-EA71-5EF0-2D58-D6ADA513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C2B6-9319-4001-BB6F-0733D7744F5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91B19-E972-A7AA-67BE-18E67FA1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EAC5F-F75F-A0D8-E97B-2496707F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2BB-8097-4A46-A961-154762C5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3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FD55-B69C-ABE6-B422-40F43FB1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86F4-3B60-EE58-7E4C-1DB11BF8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39589-A090-EE8A-5EAD-007E8371D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A28F7-8FCC-0FC5-EFE4-2234605F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C2B6-9319-4001-BB6F-0733D7744F5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ADE73-A5FC-4B78-81C2-EF0AFA35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99A30-D902-8016-203A-5B650F1D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2BB-8097-4A46-A961-154762C5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3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85D4-1CCF-DF8D-24DF-79EDF2AC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2779F-5BF5-DEDE-CD1E-0EC557F36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BD1DB-7C94-1B0E-D653-FFB52E868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3F914-9A49-DC2E-07E9-1DF0466A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C2B6-9319-4001-BB6F-0733D7744F5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EF18E-B9C8-923A-0E73-5BD9ECBE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51D6B-CD8B-6AAE-1A19-879E8A0C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52BB-8097-4A46-A961-154762C5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901B2-B62D-18D9-D0FB-83689B68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8D3A0-63A9-BAB1-1A6E-66DB70C8C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14AF-0532-EB77-D23F-9D8A0DE6F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21C2B6-9319-4001-BB6F-0733D7744F5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BDEB6-22E6-5B97-06B4-D5D81F8A6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7A6EE-4F1B-EA3B-6D50-5B7379E93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A52BB-8097-4A46-A961-154762C5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2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9EAB291-BCC2-9D90-3698-ED0B756D079B}"/>
              </a:ext>
            </a:extLst>
          </p:cNvPr>
          <p:cNvGrpSpPr/>
          <p:nvPr/>
        </p:nvGrpSpPr>
        <p:grpSpPr>
          <a:xfrm>
            <a:off x="981063" y="910415"/>
            <a:ext cx="10620538" cy="4718859"/>
            <a:chOff x="981063" y="910415"/>
            <a:chExt cx="10620538" cy="4718859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37A1B1A7-9C71-872B-1901-953848DD0BB3}"/>
                </a:ext>
              </a:extLst>
            </p:cNvPr>
            <p:cNvGrpSpPr/>
            <p:nvPr/>
          </p:nvGrpSpPr>
          <p:grpSpPr>
            <a:xfrm>
              <a:off x="981063" y="910415"/>
              <a:ext cx="10620538" cy="4718859"/>
              <a:chOff x="981063" y="910415"/>
              <a:chExt cx="10620538" cy="471885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9A48373-AC3D-813F-E1AF-E7F8049DDC1C}"/>
                  </a:ext>
                </a:extLst>
              </p:cNvPr>
              <p:cNvSpPr/>
              <p:nvPr/>
            </p:nvSpPr>
            <p:spPr>
              <a:xfrm>
                <a:off x="5244510" y="4338636"/>
                <a:ext cx="2876538" cy="129063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Stepper Motor Driver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5880ABA-722C-48E3-3582-7AD0ACB2AB92}"/>
                  </a:ext>
                </a:extLst>
              </p:cNvPr>
              <p:cNvSpPr/>
              <p:nvPr/>
            </p:nvSpPr>
            <p:spPr>
              <a:xfrm>
                <a:off x="9277501" y="2057399"/>
                <a:ext cx="2324100" cy="35718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CNC Machine loaded with the sample under test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C455EDD-C879-5A5B-D40D-CC8DC1D334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4281" y="2455050"/>
                <a:ext cx="522214" cy="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09EA4F8-43AC-F85D-179A-AB5A6337DA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85393" y="2664600"/>
                <a:ext cx="511102" cy="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2244205-4D22-8F91-C309-56C2DB22B9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9043" y="2875350"/>
                <a:ext cx="517452" cy="1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0C61A64-E1AE-7964-B81E-EF74B15A9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9837" y="3086100"/>
                <a:ext cx="51665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D1C7789-CC4F-A853-B7B4-52CB7120B715}"/>
                  </a:ext>
                </a:extLst>
              </p:cNvPr>
              <p:cNvSpPr/>
              <p:nvPr/>
            </p:nvSpPr>
            <p:spPr>
              <a:xfrm>
                <a:off x="7243755" y="2057399"/>
                <a:ext cx="1456018" cy="1466850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Voltage Divider Circuit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76528DD-0B44-019D-0F66-15E1C5313FA3}"/>
                  </a:ext>
                </a:extLst>
              </p:cNvPr>
              <p:cNvSpPr/>
              <p:nvPr/>
            </p:nvSpPr>
            <p:spPr>
              <a:xfrm>
                <a:off x="981063" y="2057399"/>
                <a:ext cx="2771775" cy="357187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STM32L476RG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(Stepper Motor Control and User Interface)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A8057E-8E7E-ED72-EDFC-BA5A2E01F538}"/>
                  </a:ext>
                </a:extLst>
              </p:cNvPr>
              <p:cNvSpPr txBox="1"/>
              <p:nvPr/>
            </p:nvSpPr>
            <p:spPr>
              <a:xfrm>
                <a:off x="3452325" y="2318950"/>
                <a:ext cx="3449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D1A192-980C-BA9D-EA32-7045BA18BA37}"/>
                  </a:ext>
                </a:extLst>
              </p:cNvPr>
              <p:cNvSpPr txBox="1"/>
              <p:nvPr/>
            </p:nvSpPr>
            <p:spPr>
              <a:xfrm>
                <a:off x="3471561" y="2528500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Tx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9E799C-6098-3485-23E6-12E3393F9344}"/>
                  </a:ext>
                </a:extLst>
              </p:cNvPr>
              <p:cNvSpPr txBox="1"/>
              <p:nvPr/>
            </p:nvSpPr>
            <p:spPr>
              <a:xfrm>
                <a:off x="3364865" y="2739250"/>
                <a:ext cx="4324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RTS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D72781-895A-4EEC-5FF2-1FB46841ED2F}"/>
                  </a:ext>
                </a:extLst>
              </p:cNvPr>
              <p:cNvSpPr txBox="1"/>
              <p:nvPr/>
            </p:nvSpPr>
            <p:spPr>
              <a:xfrm>
                <a:off x="3355888" y="2950000"/>
                <a:ext cx="4414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RTR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AB15C74-DB03-1083-A486-B2B2F354A412}"/>
                  </a:ext>
                </a:extLst>
              </p:cNvPr>
              <p:cNvGrpSpPr/>
              <p:nvPr/>
            </p:nvGrpSpPr>
            <p:grpSpPr>
              <a:xfrm>
                <a:off x="4279828" y="2057400"/>
                <a:ext cx="2357499" cy="1466849"/>
                <a:chOff x="5351401" y="1866900"/>
                <a:chExt cx="2357499" cy="1466849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889DDEFF-B61B-7E08-FAAA-275BC05FEA1F}"/>
                    </a:ext>
                  </a:extLst>
                </p:cNvPr>
                <p:cNvSpPr/>
                <p:nvPr/>
              </p:nvSpPr>
              <p:spPr>
                <a:xfrm>
                  <a:off x="5400670" y="1866900"/>
                  <a:ext cx="2308230" cy="1466849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STM32L476RG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(Resistance Measurement)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B400635-F6A2-8639-EFCA-58A2350C79C5}"/>
                    </a:ext>
                  </a:extLst>
                </p:cNvPr>
                <p:cNvSpPr txBox="1"/>
                <p:nvPr/>
              </p:nvSpPr>
              <p:spPr>
                <a:xfrm>
                  <a:off x="5351401" y="2126050"/>
                  <a:ext cx="3257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Tx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88A0BB-CD11-EAFF-D7C7-862EC768419D}"/>
                    </a:ext>
                  </a:extLst>
                </p:cNvPr>
                <p:cNvSpPr txBox="1"/>
                <p:nvPr/>
              </p:nvSpPr>
              <p:spPr>
                <a:xfrm>
                  <a:off x="5351401" y="2335600"/>
                  <a:ext cx="3449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Rx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86127D1-E3CB-9819-AD1D-96D73116A90F}"/>
                    </a:ext>
                  </a:extLst>
                </p:cNvPr>
                <p:cNvSpPr txBox="1"/>
                <p:nvPr/>
              </p:nvSpPr>
              <p:spPr>
                <a:xfrm>
                  <a:off x="5351401" y="2546350"/>
                  <a:ext cx="4414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RTR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66C027-4217-5DB7-62AB-8E6A5511ECEC}"/>
                    </a:ext>
                  </a:extLst>
                </p:cNvPr>
                <p:cNvSpPr txBox="1"/>
                <p:nvPr/>
              </p:nvSpPr>
              <p:spPr>
                <a:xfrm>
                  <a:off x="5351401" y="2757100"/>
                  <a:ext cx="4324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RTS</a:t>
                  </a:r>
                </a:p>
              </p:txBody>
            </p:sp>
          </p:grp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5EC5577-46C0-B889-6750-045CDE65FF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7327" y="2503450"/>
                <a:ext cx="60642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12E10D7-1905-F70D-1768-7F7F047CC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7327" y="3013849"/>
                <a:ext cx="6064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C8CA41F-97F3-8375-B1CD-C5C2231F3CFC}"/>
                  </a:ext>
                </a:extLst>
              </p:cNvPr>
              <p:cNvSpPr txBox="1"/>
              <p:nvPr/>
            </p:nvSpPr>
            <p:spPr>
              <a:xfrm>
                <a:off x="6182295" y="2364950"/>
                <a:ext cx="4876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ADC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880B6C-D031-C9C9-C043-95BDE9FA7765}"/>
                  </a:ext>
                </a:extLst>
              </p:cNvPr>
              <p:cNvSpPr txBox="1"/>
              <p:nvPr/>
            </p:nvSpPr>
            <p:spPr>
              <a:xfrm>
                <a:off x="6165994" y="2875349"/>
                <a:ext cx="5084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GND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D3F65562-CC35-54CB-DB5E-0C4F95162C80}"/>
                  </a:ext>
                </a:extLst>
              </p:cNvPr>
              <p:cNvCxnSpPr/>
              <p:nvPr/>
            </p:nvCxnSpPr>
            <p:spPr>
              <a:xfrm>
                <a:off x="3752838" y="4683125"/>
                <a:ext cx="15049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D525DEA-67D5-F269-161A-C93939F95D2B}"/>
                  </a:ext>
                </a:extLst>
              </p:cNvPr>
              <p:cNvCxnSpPr>
                <a:cxnSpLocks/>
                <a:stCxn id="72" idx="1"/>
                <a:endCxn id="74" idx="3"/>
              </p:cNvCxnSpPr>
              <p:nvPr/>
            </p:nvCxnSpPr>
            <p:spPr>
              <a:xfrm flipH="1">
                <a:off x="3797291" y="3288449"/>
                <a:ext cx="482537" cy="16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594CDBC-5063-B635-EF2B-46F7B9C5FF85}"/>
                  </a:ext>
                </a:extLst>
              </p:cNvPr>
              <p:cNvSpPr txBox="1"/>
              <p:nvPr/>
            </p:nvSpPr>
            <p:spPr>
              <a:xfrm>
                <a:off x="4279828" y="3149949"/>
                <a:ext cx="5084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GND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737D25E-2886-2AFD-0B30-A391B39176E9}"/>
                  </a:ext>
                </a:extLst>
              </p:cNvPr>
              <p:cNvSpPr txBox="1"/>
              <p:nvPr/>
            </p:nvSpPr>
            <p:spPr>
              <a:xfrm>
                <a:off x="3288818" y="3151630"/>
                <a:ext cx="5084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GND</a:t>
                </a: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5342019-7528-0BAE-3068-084B5A06DB6F}"/>
                  </a:ext>
                </a:extLst>
              </p:cNvPr>
              <p:cNvCxnSpPr/>
              <p:nvPr/>
            </p:nvCxnSpPr>
            <p:spPr>
              <a:xfrm>
                <a:off x="3743554" y="4892675"/>
                <a:ext cx="15049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D17E47E-4FA1-26A9-1B61-3402362D24EC}"/>
                  </a:ext>
                </a:extLst>
              </p:cNvPr>
              <p:cNvCxnSpPr/>
              <p:nvPr/>
            </p:nvCxnSpPr>
            <p:spPr>
              <a:xfrm>
                <a:off x="3743554" y="5111748"/>
                <a:ext cx="15049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B602A27-BC42-8E32-EBEA-2D61DC75F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4350" y="4683126"/>
                <a:ext cx="11399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1C66296-DF64-F247-2E27-F39500838FE9}"/>
                  </a:ext>
                </a:extLst>
              </p:cNvPr>
              <p:cNvSpPr txBox="1"/>
              <p:nvPr/>
            </p:nvSpPr>
            <p:spPr>
              <a:xfrm>
                <a:off x="3336439" y="4552545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PUL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C48010D-E854-3766-A2B3-0671D5BD99D9}"/>
                  </a:ext>
                </a:extLst>
              </p:cNvPr>
              <p:cNvSpPr txBox="1"/>
              <p:nvPr/>
            </p:nvSpPr>
            <p:spPr>
              <a:xfrm>
                <a:off x="3263640" y="4968875"/>
                <a:ext cx="5084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GND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BDC7D12-9F3D-AB3C-C28B-A5425BC3F11C}"/>
                  </a:ext>
                </a:extLst>
              </p:cNvPr>
              <p:cNvSpPr txBox="1"/>
              <p:nvPr/>
            </p:nvSpPr>
            <p:spPr>
              <a:xfrm>
                <a:off x="3336439" y="4761308"/>
                <a:ext cx="445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DIR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110887F-9673-F1E1-7D46-7939B415B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4350" y="4869259"/>
                <a:ext cx="11399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8451CFA-888F-A4E4-615A-1746B166F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4350" y="5067301"/>
                <a:ext cx="11399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A06031B-55C7-C465-D6CA-2878ADE89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4350" y="5253434"/>
                <a:ext cx="11399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9DEB056-9A09-A01D-E685-F86C9EE43D12}"/>
                  </a:ext>
                </a:extLst>
              </p:cNvPr>
              <p:cNvSpPr txBox="1"/>
              <p:nvPr/>
            </p:nvSpPr>
            <p:spPr>
              <a:xfrm>
                <a:off x="7847221" y="4544626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A+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5ACAC95-1BBB-5AD8-964A-16140F4D2DE8}"/>
                  </a:ext>
                </a:extLst>
              </p:cNvPr>
              <p:cNvSpPr txBox="1"/>
              <p:nvPr/>
            </p:nvSpPr>
            <p:spPr>
              <a:xfrm>
                <a:off x="7861648" y="4729977"/>
                <a:ext cx="3289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A-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B094025-4F21-D7B2-804A-3CD95D1B3961}"/>
                  </a:ext>
                </a:extLst>
              </p:cNvPr>
              <p:cNvSpPr txBox="1"/>
              <p:nvPr/>
            </p:nvSpPr>
            <p:spPr>
              <a:xfrm>
                <a:off x="7846419" y="4904175"/>
                <a:ext cx="3593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B+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1C2680F-41C1-2E2C-4003-55C68B0D779D}"/>
                  </a:ext>
                </a:extLst>
              </p:cNvPr>
              <p:cNvSpPr txBox="1"/>
              <p:nvPr/>
            </p:nvSpPr>
            <p:spPr>
              <a:xfrm>
                <a:off x="7860846" y="5089526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B-</a:t>
                </a:r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4899029B-9E29-3D5C-C02D-9BBB791BBC9C}"/>
                  </a:ext>
                </a:extLst>
              </p:cNvPr>
              <p:cNvCxnSpPr>
                <a:cxnSpLocks/>
                <a:stCxn id="105" idx="3"/>
              </p:cNvCxnSpPr>
              <p:nvPr/>
            </p:nvCxnSpPr>
            <p:spPr>
              <a:xfrm>
                <a:off x="8695729" y="2513473"/>
                <a:ext cx="57787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108B3A2-3944-AAE1-CB6A-D1664302ED92}"/>
                  </a:ext>
                </a:extLst>
              </p:cNvPr>
              <p:cNvCxnSpPr>
                <a:cxnSpLocks/>
                <a:stCxn id="106" idx="3"/>
              </p:cNvCxnSpPr>
              <p:nvPr/>
            </p:nvCxnSpPr>
            <p:spPr>
              <a:xfrm>
                <a:off x="8695413" y="3036114"/>
                <a:ext cx="5781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79BC6F7-BFC5-26CE-2925-7A829F2C01B9}"/>
                  </a:ext>
                </a:extLst>
              </p:cNvPr>
              <p:cNvSpPr txBox="1"/>
              <p:nvPr/>
            </p:nvSpPr>
            <p:spPr>
              <a:xfrm>
                <a:off x="8429309" y="2374973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95B9BD9-7A95-D056-BFE2-FC784AC1494F}"/>
                  </a:ext>
                </a:extLst>
              </p:cNvPr>
              <p:cNvSpPr txBox="1"/>
              <p:nvPr/>
            </p:nvSpPr>
            <p:spPr>
              <a:xfrm>
                <a:off x="8457847" y="2897614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-</a:t>
                </a: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11A9EDE-178E-1EBD-7ED4-70D3903D1278}"/>
                  </a:ext>
                </a:extLst>
              </p:cNvPr>
              <p:cNvGrpSpPr/>
              <p:nvPr/>
            </p:nvGrpSpPr>
            <p:grpSpPr>
              <a:xfrm>
                <a:off x="7799390" y="1083294"/>
                <a:ext cx="3071242" cy="974105"/>
                <a:chOff x="8104190" y="892794"/>
                <a:chExt cx="3071242" cy="974105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84869CDC-971F-A1D4-912C-CAB4A610B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12125" y="1120775"/>
                  <a:ext cx="0" cy="7461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61B3F192-1E3D-498B-E406-E01E2559C2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86775" y="1431925"/>
                  <a:ext cx="0" cy="4349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F04D902F-9224-C43C-27A3-60C281F9D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4190" y="1127918"/>
                  <a:ext cx="1116013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38276DD2-DE7D-F2F8-07B7-8E456BB6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77253" y="1431925"/>
                  <a:ext cx="7429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9618301-F060-9610-6DE1-1B6CCC1FD530}"/>
                    </a:ext>
                  </a:extLst>
                </p:cNvPr>
                <p:cNvSpPr txBox="1"/>
                <p:nvPr/>
              </p:nvSpPr>
              <p:spPr>
                <a:xfrm>
                  <a:off x="8629437" y="892794"/>
                  <a:ext cx="5629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/>
                    <a:t>+3.3V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4E15379-7280-7E2A-9498-0920C5A0C6E8}"/>
                    </a:ext>
                  </a:extLst>
                </p:cNvPr>
                <p:cNvSpPr txBox="1"/>
                <p:nvPr/>
              </p:nvSpPr>
              <p:spPr>
                <a:xfrm>
                  <a:off x="8683939" y="1175562"/>
                  <a:ext cx="5084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200" dirty="0"/>
                    <a:t>GND</a:t>
                  </a:r>
                </a:p>
              </p:txBody>
            </p:sp>
            <p:sp>
              <p:nvSpPr>
                <p:cNvPr id="129" name="Right Brace 128">
                  <a:extLst>
                    <a:ext uri="{FF2B5EF4-FFF2-40B4-BE49-F238E27FC236}">
                      <a16:creationId xmlns:a16="http://schemas.microsoft.com/office/drawing/2014/main" id="{2B94DC0D-FBD6-0851-6CB2-55E2756E6FAE}"/>
                    </a:ext>
                  </a:extLst>
                </p:cNvPr>
                <p:cNvSpPr/>
                <p:nvPr/>
              </p:nvSpPr>
              <p:spPr>
                <a:xfrm>
                  <a:off x="9289306" y="1000125"/>
                  <a:ext cx="210281" cy="539747"/>
                </a:xfrm>
                <a:prstGeom prst="rightBrac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2B4E7E3-F19B-1697-E6FB-582E0F8C522D}"/>
                    </a:ext>
                  </a:extLst>
                </p:cNvPr>
                <p:cNvSpPr txBox="1"/>
                <p:nvPr/>
              </p:nvSpPr>
              <p:spPr>
                <a:xfrm>
                  <a:off x="9522287" y="1091056"/>
                  <a:ext cx="16531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External Power Supply</a:t>
                  </a:r>
                </a:p>
              </p:txBody>
            </p:sp>
          </p:grp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A823862-CA94-F412-6284-F63EC09BA5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2295" y="3809996"/>
                <a:ext cx="0" cy="5175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5124398-A930-EE8F-B7B1-B267F5DCA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3137" y="3809996"/>
                <a:ext cx="80868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F9B443B-BDE0-ACFF-EDC7-8ADBE756B032}"/>
                  </a:ext>
                </a:extLst>
              </p:cNvPr>
              <p:cNvSpPr txBox="1"/>
              <p:nvPr/>
            </p:nvSpPr>
            <p:spPr>
              <a:xfrm>
                <a:off x="6537509" y="3577589"/>
                <a:ext cx="5196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+25V</a:t>
                </a:r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D5B0E68-AC5E-3F6B-026D-0A06F859B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6518" y="4101306"/>
                <a:ext cx="0" cy="2285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65A3ACA-D6B6-C0FC-A50F-BAD6C9A82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7364" y="4101302"/>
                <a:ext cx="49446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81A2BB8-AA1A-DEA1-A079-D3B1BB2EB13D}"/>
                  </a:ext>
                </a:extLst>
              </p:cNvPr>
              <p:cNvSpPr txBox="1"/>
              <p:nvPr/>
            </p:nvSpPr>
            <p:spPr>
              <a:xfrm>
                <a:off x="6548730" y="3875758"/>
                <a:ext cx="5084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GND</a:t>
                </a:r>
              </a:p>
            </p:txBody>
          </p:sp>
          <p:sp>
            <p:nvSpPr>
              <p:cNvPr id="160" name="Right Brace 159">
                <a:extLst>
                  <a:ext uri="{FF2B5EF4-FFF2-40B4-BE49-F238E27FC236}">
                    <a16:creationId xmlns:a16="http://schemas.microsoft.com/office/drawing/2014/main" id="{E5D38ABE-2309-045F-945F-CD17587F1B0A}"/>
                  </a:ext>
                </a:extLst>
              </p:cNvPr>
              <p:cNvSpPr/>
              <p:nvPr/>
            </p:nvSpPr>
            <p:spPr>
              <a:xfrm>
                <a:off x="7067550" y="3677016"/>
                <a:ext cx="210281" cy="539747"/>
              </a:xfrm>
              <a:prstGeom prst="rightBrac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4AC0EDEE-D4A5-9814-7CEC-5CCDD23BCD35}"/>
                  </a:ext>
                </a:extLst>
              </p:cNvPr>
              <p:cNvSpPr txBox="1"/>
              <p:nvPr/>
            </p:nvSpPr>
            <p:spPr>
              <a:xfrm>
                <a:off x="7300531" y="3767947"/>
                <a:ext cx="16531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External Power Supply</a:t>
                </a:r>
              </a:p>
            </p:txBody>
          </p:sp>
          <p:cxnSp>
            <p:nvCxnSpPr>
              <p:cNvPr id="164" name="Connector: Elbow 163">
                <a:extLst>
                  <a:ext uri="{FF2B5EF4-FFF2-40B4-BE49-F238E27FC236}">
                    <a16:creationId xmlns:a16="http://schemas.microsoft.com/office/drawing/2014/main" id="{33F18C25-4DA4-2613-658D-8A861B263810}"/>
                  </a:ext>
                </a:extLst>
              </p:cNvPr>
              <p:cNvCxnSpPr>
                <a:cxnSpLocks/>
                <a:stCxn id="4" idx="0"/>
                <a:endCxn id="1030" idx="1"/>
              </p:cNvCxnSpPr>
              <p:nvPr/>
            </p:nvCxnSpPr>
            <p:spPr>
              <a:xfrm rot="5400000" flipH="1" flipV="1">
                <a:off x="3351590" y="460178"/>
                <a:ext cx="612583" cy="2581860"/>
              </a:xfrm>
              <a:prstGeom prst="bentConnector2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2459C8E8-2271-9258-6EED-9037EB7DD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346" y="1179101"/>
                <a:ext cx="359394" cy="172509"/>
              </a:xfrm>
              <a:prstGeom prst="rect">
                <a:avLst/>
              </a:prstGeom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2879DA4E-70EF-946F-3A8C-2460CD9320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8811" y="910415"/>
                <a:ext cx="1068802" cy="10688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A7F8300-435D-5C0A-45E8-534853CF3773}"/>
                </a:ext>
              </a:extLst>
            </p:cNvPr>
            <p:cNvSpPr txBox="1"/>
            <p:nvPr/>
          </p:nvSpPr>
          <p:spPr>
            <a:xfrm>
              <a:off x="2770324" y="1100601"/>
              <a:ext cx="859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UART via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62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A8B096F-B5BD-9030-8AED-40C703EBF657}"/>
              </a:ext>
            </a:extLst>
          </p:cNvPr>
          <p:cNvGrpSpPr/>
          <p:nvPr/>
        </p:nvGrpSpPr>
        <p:grpSpPr>
          <a:xfrm>
            <a:off x="4457471" y="1418944"/>
            <a:ext cx="3277057" cy="4020111"/>
            <a:chOff x="4457471" y="1418944"/>
            <a:chExt cx="3277057" cy="40201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AD41B4-687D-2576-1E45-8C5DD0289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7471" y="1418944"/>
              <a:ext cx="3277057" cy="402011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CAEEEF-A8CE-EEA3-7134-E661A2A22AC0}"/>
                </a:ext>
              </a:extLst>
            </p:cNvPr>
            <p:cNvSpPr/>
            <p:nvPr/>
          </p:nvSpPr>
          <p:spPr>
            <a:xfrm>
              <a:off x="6648450" y="2781300"/>
              <a:ext cx="962025" cy="15049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72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67</Words>
  <Application>Microsoft Office PowerPoint</Application>
  <PresentationFormat>Widescreen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De, Soumadeep</dc:creator>
  <cp:lastModifiedBy>De, Soumadeep</cp:lastModifiedBy>
  <cp:revision>1</cp:revision>
  <dcterms:created xsi:type="dcterms:W3CDTF">2024-04-18T19:14:39Z</dcterms:created>
  <dcterms:modified xsi:type="dcterms:W3CDTF">2024-04-18T22:22:58Z</dcterms:modified>
</cp:coreProperties>
</file>