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918BD-B145-48B9-8AB9-4229AFF8C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F0FA98-DA78-4B31-BFFF-9674F5124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8674C-AA8A-4D18-B860-7A478E90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28EAA-A803-45B4-AB1E-239792C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75D62-E3E5-4EB0-8327-5734210E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B0DEC-4D1E-48B2-A2D2-F95EDF84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3F19B4-1F3D-4D8C-815F-7F8DB5B7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815B9E-02BF-4362-A0E3-C9016C9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347DF-E12C-4F18-A499-32469646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1BA9A-6EB9-4101-8D95-123BF1B5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2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526088-4836-47D3-A8D5-6095EA81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0BE1DC-9CC7-451B-A66D-F472AD70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FC977-4F6B-4B4E-AC1B-DEC6799F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0B8C0-CE3E-4FB6-90DB-C748749B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F8426-F126-4BF2-AC4F-ED08845D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56E86-4DFD-4DCB-A1AE-CA2B4D6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CC8B7-6040-424E-BC57-A1D5D1A6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A1274-9680-48A3-BC0B-3CBA9C32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1BAD9-66CE-4474-A261-6DF99327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9EFCF-09CA-468E-A7A0-2903BAD2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A8FE-FE1C-4F08-A404-CF49A2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CB289-1404-49C7-BE4F-7CCF16F7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B4403-74E1-4C1B-8C25-548406D1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D03E0-51F2-4FA2-A8AF-2FA43C7A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E977-47F7-4FB7-BEB3-17406EB9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1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E1A16-100E-4150-9F19-A7ADF3FD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0C2CD-9F5C-44BD-80F8-CFFC7A13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9D005-75D1-47C2-A9D3-09DF80CE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46C24E-E2B9-4433-9419-17584D0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CA0851-9585-42DF-BB17-28327642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FC020-13CD-4844-A6CE-C81CDF1A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A948-7E82-4BA1-B452-F3AE4C2A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29FA2-42E5-4524-A43D-DE96BD2B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EB7CE-BE9C-46E5-97AB-803D7934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E10101-1B8C-474E-BBD2-3F540F40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4A50F5-6931-4078-A49C-F3377B2B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DDF9D-484B-433C-BBCB-B8053D2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88896E-5C23-4D5C-8AC2-5AEB8BCC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A79543-2360-4D27-8E9F-48D70FA3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3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31F13-60AA-4033-B6A3-070F324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4DF05F-3E24-4A0C-9D47-1C2610A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3C05A3-47B5-4164-8996-5B9615F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A97447-7228-4A07-8CED-75FF6DF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24DF5-CC75-4EB3-88F5-1FC1E653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AB81BE-3D41-42A9-A70E-CFC638BD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3D74-E24E-4AEE-BB6D-A0D494D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8E0C2-0585-49FB-A77F-C8518D3D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D3A36-07EB-47BA-A3EA-3000C160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097C2D-88F1-4FFD-801A-5848D604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9C9AD-DB33-4D65-B3B6-ED295ADF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9580C4-E4AE-4E60-9E7D-2679EA4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ED202-2D76-4CA7-B5B0-A333E76E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DBF23-B452-4B94-9A47-AF40BEA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ACB7F0-3D14-4FFC-B353-7E1538017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8618DA-F482-4E1A-B962-46DF9B7D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8CECD-6F50-43E2-85CB-6269D0C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E8417-CAD3-425E-8637-A456AFF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FBE22-127F-44F8-A895-1DEC529D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2E0E66-F961-4977-86EA-2A625AE8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19525-ABC0-457A-953C-D929C2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5DD45-BCBE-4BE4-ADB8-55A388AB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F69-FC96-42F8-9118-FF9CEC7241D0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749ED-7283-43C1-BB23-79CDDC12D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AB058-2785-43CB-BB93-2918F94AA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AA932-E355-43C6-BDC1-02BCE4F3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年生前期末特別制作企画書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B671F2-1A86-468F-B120-36B0DC633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9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E45FC-518D-41BA-96ED-9478AAF9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実装したいもの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0B41E-AF4D-4DA7-93DF-89A4AF43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全校生徒がランキングを競い合う</a:t>
            </a:r>
            <a:endParaRPr kumimoji="1" lang="en-US" altLang="ja-JP" dirty="0"/>
          </a:p>
          <a:p>
            <a:r>
              <a:rPr kumimoji="1" lang="ja-JP" altLang="en-US" dirty="0"/>
              <a:t>スピード感がいい</a:t>
            </a:r>
            <a:r>
              <a:rPr kumimoji="1" lang="en-US" altLang="ja-JP" dirty="0" err="1"/>
              <a:t>RunGame</a:t>
            </a:r>
            <a:endParaRPr kumimoji="1" lang="en-US" altLang="ja-JP" dirty="0"/>
          </a:p>
          <a:p>
            <a:r>
              <a:rPr kumimoji="1" lang="ja-JP" altLang="en-US" dirty="0"/>
              <a:t>グラップルフックなどがある</a:t>
            </a:r>
            <a:endParaRPr kumimoji="1" lang="en-US" altLang="ja-JP" dirty="0"/>
          </a:p>
          <a:p>
            <a:r>
              <a:rPr lang="ja-JP" altLang="en-US" dirty="0"/>
              <a:t>壁走り</a:t>
            </a:r>
            <a:endParaRPr lang="en-US" altLang="ja-JP" dirty="0"/>
          </a:p>
          <a:p>
            <a:r>
              <a:rPr kumimoji="1" lang="ja-JP" altLang="en-US" dirty="0"/>
              <a:t>見た目はネオン系</a:t>
            </a:r>
            <a:r>
              <a:rPr lang="ja-JP" altLang="en-US" dirty="0"/>
              <a:t>（サイバー系</a:t>
            </a:r>
            <a:endParaRPr lang="en-US" altLang="ja-JP" dirty="0"/>
          </a:p>
          <a:p>
            <a:r>
              <a:rPr kumimoji="1" lang="ja-JP" altLang="en-US" dirty="0"/>
              <a:t>銃とか</a:t>
            </a:r>
            <a:r>
              <a:rPr kumimoji="1" lang="ja-JP" altLang="en-US" dirty="0" err="1"/>
              <a:t>撃て</a:t>
            </a:r>
            <a:r>
              <a:rPr kumimoji="1" lang="ja-JP" altLang="en-US" dirty="0"/>
              <a:t>ギミック解除とかできる予定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62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4年生前期末特別制作企画書</vt:lpstr>
      <vt:lpstr>実装したいもの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4年生前期末特別制作企画書</dc:title>
  <dc:creator>student</dc:creator>
  <cp:lastModifiedBy>student</cp:lastModifiedBy>
  <cp:revision>2</cp:revision>
  <dcterms:created xsi:type="dcterms:W3CDTF">2020-09-10T02:12:03Z</dcterms:created>
  <dcterms:modified xsi:type="dcterms:W3CDTF">2020-09-10T02:42:44Z</dcterms:modified>
</cp:coreProperties>
</file>