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71" r:id="rId4"/>
    <p:sldId id="258" r:id="rId5"/>
    <p:sldId id="261" r:id="rId6"/>
    <p:sldId id="262" r:id="rId7"/>
    <p:sldId id="266" r:id="rId8"/>
    <p:sldId id="265" r:id="rId9"/>
    <p:sldId id="259" r:id="rId10"/>
    <p:sldId id="260" r:id="rId11"/>
    <p:sldId id="263" r:id="rId12"/>
    <p:sldId id="264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alya Das" userId="6621d522d6c24929" providerId="LiveId" clId="{0FA61962-CB32-40DE-B59C-20AF0299A159}"/>
    <pc:docChg chg="addSld modSld">
      <pc:chgData name="Soumalya Das" userId="6621d522d6c24929" providerId="LiveId" clId="{0FA61962-CB32-40DE-B59C-20AF0299A159}" dt="2025-09-08T08:48:27.768" v="24" actId="14100"/>
      <pc:docMkLst>
        <pc:docMk/>
      </pc:docMkLst>
      <pc:sldChg chg="addSp delSp modSp new mod">
        <pc:chgData name="Soumalya Das" userId="6621d522d6c24929" providerId="LiveId" clId="{0FA61962-CB32-40DE-B59C-20AF0299A159}" dt="2025-09-08T08:48:27.768" v="24" actId="14100"/>
        <pc:sldMkLst>
          <pc:docMk/>
          <pc:sldMk cId="1285432843" sldId="272"/>
        </pc:sldMkLst>
        <pc:spChg chg="mod">
          <ac:chgData name="Soumalya Das" userId="6621d522d6c24929" providerId="LiveId" clId="{0FA61962-CB32-40DE-B59C-20AF0299A159}" dt="2025-09-08T08:48:09.155" v="21" actId="14100"/>
          <ac:spMkLst>
            <pc:docMk/>
            <pc:sldMk cId="1285432843" sldId="272"/>
            <ac:spMk id="2" creationId="{47AB0C2C-F575-EFBC-7F56-A443233703FF}"/>
          </ac:spMkLst>
        </pc:spChg>
        <pc:spChg chg="del">
          <ac:chgData name="Soumalya Das" userId="6621d522d6c24929" providerId="LiveId" clId="{0FA61962-CB32-40DE-B59C-20AF0299A159}" dt="2025-09-08T08:47:42.531" v="16" actId="22"/>
          <ac:spMkLst>
            <pc:docMk/>
            <pc:sldMk cId="1285432843" sldId="272"/>
            <ac:spMk id="3" creationId="{C8B3B64B-101D-3F9B-8253-24B67408FC3C}"/>
          </ac:spMkLst>
        </pc:spChg>
        <pc:picChg chg="add mod ord">
          <ac:chgData name="Soumalya Das" userId="6621d522d6c24929" providerId="LiveId" clId="{0FA61962-CB32-40DE-B59C-20AF0299A159}" dt="2025-09-08T08:48:27.768" v="24" actId="14100"/>
          <ac:picMkLst>
            <pc:docMk/>
            <pc:sldMk cId="1285432843" sldId="272"/>
            <ac:picMk id="5" creationId="{7A59DBD8-7BF4-8E4F-4D9D-F4F14B7B103A}"/>
          </ac:picMkLst>
        </pc:picChg>
      </pc:sldChg>
    </pc:docChg>
  </pc:docChgLst>
  <pc:docChgLst>
    <pc:chgData name="Soumalya Das" userId="6621d522d6c24929" providerId="LiveId" clId="{DBED8817-C734-49AD-BCC9-FBB59D5D2DC7}"/>
    <pc:docChg chg="modSld">
      <pc:chgData name="Soumalya Das" userId="6621d522d6c24929" providerId="LiveId" clId="{DBED8817-C734-49AD-BCC9-FBB59D5D2DC7}" dt="2025-09-08T03:33:03.669" v="51" actId="20577"/>
      <pc:docMkLst>
        <pc:docMk/>
      </pc:docMkLst>
      <pc:sldChg chg="modSp mod">
        <pc:chgData name="Soumalya Das" userId="6621d522d6c24929" providerId="LiveId" clId="{DBED8817-C734-49AD-BCC9-FBB59D5D2DC7}" dt="2025-09-08T02:40:46.781" v="49" actId="20577"/>
        <pc:sldMkLst>
          <pc:docMk/>
          <pc:sldMk cId="1331137463" sldId="259"/>
        </pc:sldMkLst>
        <pc:spChg chg="mod">
          <ac:chgData name="Soumalya Das" userId="6621d522d6c24929" providerId="LiveId" clId="{DBED8817-C734-49AD-BCC9-FBB59D5D2DC7}" dt="2025-09-08T02:40:46.781" v="49" actId="20577"/>
          <ac:spMkLst>
            <pc:docMk/>
            <pc:sldMk cId="1331137463" sldId="259"/>
            <ac:spMk id="2" creationId="{7F182694-92AC-1EAE-5A09-C9A02C443B1C}"/>
          </ac:spMkLst>
        </pc:spChg>
      </pc:sldChg>
      <pc:sldChg chg="modSp mod">
        <pc:chgData name="Soumalya Das" userId="6621d522d6c24929" providerId="LiveId" clId="{DBED8817-C734-49AD-BCC9-FBB59D5D2DC7}" dt="2025-09-08T03:33:03.669" v="51" actId="20577"/>
        <pc:sldMkLst>
          <pc:docMk/>
          <pc:sldMk cId="2723238691" sldId="268"/>
        </pc:sldMkLst>
        <pc:spChg chg="mod">
          <ac:chgData name="Soumalya Das" userId="6621d522d6c24929" providerId="LiveId" clId="{DBED8817-C734-49AD-BCC9-FBB59D5D2DC7}" dt="2025-09-08T03:33:03.669" v="51" actId="20577"/>
          <ac:spMkLst>
            <pc:docMk/>
            <pc:sldMk cId="2723238691" sldId="268"/>
            <ac:spMk id="2" creationId="{2FEF3499-49C2-45DC-E733-3E6B70651330}"/>
          </ac:spMkLst>
        </pc:spChg>
      </pc:sldChg>
    </pc:docChg>
  </pc:docChgLst>
  <pc:docChgLst>
    <pc:chgData name="Soumalya Das" userId="6621d522d6c24929" providerId="LiveId" clId="{562D4286-503A-43A9-A467-6BC98EFB9585}"/>
    <pc:docChg chg="custSel addSld modSld sldOrd">
      <pc:chgData name="Soumalya Das" userId="6621d522d6c24929" providerId="LiveId" clId="{562D4286-503A-43A9-A467-6BC98EFB9585}" dt="2025-09-08T07:01:11.709" v="100" actId="14100"/>
      <pc:docMkLst>
        <pc:docMk/>
      </pc:docMkLst>
      <pc:sldChg chg="modSp mod">
        <pc:chgData name="Soumalya Das" userId="6621d522d6c24929" providerId="LiveId" clId="{562D4286-503A-43A9-A467-6BC98EFB9585}" dt="2025-09-08T06:43:57.585" v="51" actId="20577"/>
        <pc:sldMkLst>
          <pc:docMk/>
          <pc:sldMk cId="441775279" sldId="256"/>
        </pc:sldMkLst>
        <pc:spChg chg="mod">
          <ac:chgData name="Soumalya Das" userId="6621d522d6c24929" providerId="LiveId" clId="{562D4286-503A-43A9-A467-6BC98EFB9585}" dt="2025-09-08T06:43:57.585" v="51" actId="20577"/>
          <ac:spMkLst>
            <pc:docMk/>
            <pc:sldMk cId="441775279" sldId="256"/>
            <ac:spMk id="3" creationId="{4ED0EFA3-5A0B-4D6D-0E64-687411F8CCD6}"/>
          </ac:spMkLst>
        </pc:spChg>
      </pc:sldChg>
      <pc:sldChg chg="ord">
        <pc:chgData name="Soumalya Das" userId="6621d522d6c24929" providerId="LiveId" clId="{562D4286-503A-43A9-A467-6BC98EFB9585}" dt="2025-09-08T06:59:06.040" v="55"/>
        <pc:sldMkLst>
          <pc:docMk/>
          <pc:sldMk cId="1235753955" sldId="258"/>
        </pc:sldMkLst>
      </pc:sldChg>
      <pc:sldChg chg="modSp new mod">
        <pc:chgData name="Soumalya Das" userId="6621d522d6c24929" providerId="LiveId" clId="{562D4286-503A-43A9-A467-6BC98EFB9585}" dt="2025-09-08T04:57:24.991" v="11" actId="14100"/>
        <pc:sldMkLst>
          <pc:docMk/>
          <pc:sldMk cId="1485241073" sldId="270"/>
        </pc:sldMkLst>
        <pc:spChg chg="mod">
          <ac:chgData name="Soumalya Das" userId="6621d522d6c24929" providerId="LiveId" clId="{562D4286-503A-43A9-A467-6BC98EFB9585}" dt="2025-09-08T04:57:24.991" v="11" actId="14100"/>
          <ac:spMkLst>
            <pc:docMk/>
            <pc:sldMk cId="1485241073" sldId="270"/>
            <ac:spMk id="2" creationId="{9E41CD5D-1858-2934-B320-DCB4CA82D13B}"/>
          </ac:spMkLst>
        </pc:spChg>
      </pc:sldChg>
      <pc:sldChg chg="addSp delSp modSp new mod">
        <pc:chgData name="Soumalya Das" userId="6621d522d6c24929" providerId="LiveId" clId="{562D4286-503A-43A9-A467-6BC98EFB9585}" dt="2025-09-08T07:01:11.709" v="100" actId="14100"/>
        <pc:sldMkLst>
          <pc:docMk/>
          <pc:sldMk cId="3373006171" sldId="271"/>
        </pc:sldMkLst>
        <pc:spChg chg="mod">
          <ac:chgData name="Soumalya Das" userId="6621d522d6c24929" providerId="LiveId" clId="{562D4286-503A-43A9-A467-6BC98EFB9585}" dt="2025-09-08T07:01:11.709" v="100" actId="14100"/>
          <ac:spMkLst>
            <pc:docMk/>
            <pc:sldMk cId="3373006171" sldId="271"/>
            <ac:spMk id="2" creationId="{DF869802-852C-3EC9-14EB-FBA2D9C9CD89}"/>
          </ac:spMkLst>
        </pc:spChg>
        <pc:spChg chg="del">
          <ac:chgData name="Soumalya Das" userId="6621d522d6c24929" providerId="LiveId" clId="{562D4286-503A-43A9-A467-6BC98EFB9585}" dt="2025-09-08T07:00:30.659" v="69" actId="22"/>
          <ac:spMkLst>
            <pc:docMk/>
            <pc:sldMk cId="3373006171" sldId="271"/>
            <ac:spMk id="3" creationId="{8482D6FA-D5DD-00C3-009F-1D748E1CC39D}"/>
          </ac:spMkLst>
        </pc:spChg>
        <pc:picChg chg="add mod ord">
          <ac:chgData name="Soumalya Das" userId="6621d522d6c24929" providerId="LiveId" clId="{562D4286-503A-43A9-A467-6BC98EFB9585}" dt="2025-09-08T07:00:47.516" v="73" actId="14100"/>
          <ac:picMkLst>
            <pc:docMk/>
            <pc:sldMk cId="3373006171" sldId="271"/>
            <ac:picMk id="5" creationId="{5EEDB6A0-7046-7C8A-F224-EE4C3DDE86F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38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4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60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1784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74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5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2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8616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56032"/>
          </a:xfrm>
        </p:spPr>
        <p:txBody>
          <a:bodyPr/>
          <a:lstStyle/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386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712F79D-69C2-44FD-A72E-C731B46494D5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25D5490-5E5F-4BDE-BD5A-009A7FEDD6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723233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F9CC-1C69-D270-26B0-892C8F70B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automation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0EFA3-5A0B-4D6D-0E64-687411F8C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738435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Name- Soumalya Das</a:t>
            </a:r>
          </a:p>
          <a:p>
            <a:r>
              <a:rPr lang="en-US" sz="2000" dirty="0"/>
              <a:t>Batch – 3</a:t>
            </a:r>
          </a:p>
          <a:p>
            <a:r>
              <a:rPr lang="en-US" sz="2000" dirty="0"/>
              <a:t>Domain – </a:t>
            </a:r>
            <a:r>
              <a:rPr lang="en-US" sz="2000"/>
              <a:t>Java Selenium</a:t>
            </a:r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5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9EE4B-823A-ACE6-E009-DB511C39D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88366"/>
          </a:xfrm>
        </p:spPr>
        <p:txBody>
          <a:bodyPr>
            <a:normAutofit fontScale="90000"/>
          </a:bodyPr>
          <a:lstStyle/>
          <a:p>
            <a:r>
              <a:rPr lang="en-US" dirty="0"/>
              <a:t>Jira Screenshots - Sprint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B6809-BD1A-0C23-EB5A-C4AB8A6A7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0" y="1487980"/>
            <a:ext cx="9236029" cy="4841700"/>
          </a:xfrm>
        </p:spPr>
      </p:pic>
    </p:spTree>
    <p:extLst>
      <p:ext uri="{BB962C8B-B14F-4D97-AF65-F5344CB8AC3E}">
        <p14:creationId xmlns:p14="http://schemas.microsoft.com/office/powerpoint/2010/main" val="1171711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3282-13B8-0656-03F7-B4D2F4E0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35966"/>
          </a:xfrm>
        </p:spPr>
        <p:txBody>
          <a:bodyPr>
            <a:normAutofit fontScale="90000"/>
          </a:bodyPr>
          <a:lstStyle/>
          <a:p>
            <a:r>
              <a:rPr lang="en-US" dirty="0"/>
              <a:t>Jira Screenshot – Test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62896-0EFC-CF1E-F87A-1CBF9D53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1300480"/>
            <a:ext cx="9672320" cy="5171440"/>
          </a:xfrm>
        </p:spPr>
      </p:pic>
    </p:spTree>
    <p:extLst>
      <p:ext uri="{BB962C8B-B14F-4D97-AF65-F5344CB8AC3E}">
        <p14:creationId xmlns:p14="http://schemas.microsoft.com/office/powerpoint/2010/main" val="38346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523B-3D2C-1CA9-A037-0B356309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27406"/>
          </a:xfrm>
        </p:spPr>
        <p:txBody>
          <a:bodyPr>
            <a:normAutofit fontScale="90000"/>
          </a:bodyPr>
          <a:lstStyle/>
          <a:p>
            <a:r>
              <a:rPr lang="en-US" dirty="0"/>
              <a:t>Jira – Test Execution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11D6D-8EBC-4EE9-E26E-E5499911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280" y="1270000"/>
            <a:ext cx="10972800" cy="5329587"/>
          </a:xfrm>
        </p:spPr>
      </p:pic>
    </p:spTree>
    <p:extLst>
      <p:ext uri="{BB962C8B-B14F-4D97-AF65-F5344CB8AC3E}">
        <p14:creationId xmlns:p14="http://schemas.microsoft.com/office/powerpoint/2010/main" val="2834324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32D6-5530-0423-AFB5-07D8D77D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Jenkins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2BCD63-B03D-007A-0A90-E66132AE4D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910080"/>
            <a:ext cx="10058400" cy="40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371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F3499-49C2-45DC-E733-3E6B70651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50926"/>
          </a:xfrm>
        </p:spPr>
        <p:txBody>
          <a:bodyPr/>
          <a:lstStyle/>
          <a:p>
            <a:r>
              <a:rPr lang="en-US" dirty="0"/>
              <a:t>Jenkins – Manual Build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5EB5D5-86DB-A9E3-7CDB-CFE82B79DA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360" y="1615440"/>
            <a:ext cx="1131824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38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0D9C3-6E21-BE93-7BB2-1ACC26D17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00126"/>
          </a:xfrm>
        </p:spPr>
        <p:txBody>
          <a:bodyPr/>
          <a:lstStyle/>
          <a:p>
            <a:r>
              <a:rPr lang="en-US" dirty="0"/>
              <a:t>Jenkins – Automated Build (SCM change)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F87DC-18FD-3F90-EB0E-CBC595117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00" y="1534160"/>
            <a:ext cx="10596880" cy="46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0C2C-F575-EFBC-7F56-A44323370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955547"/>
          </a:xfrm>
        </p:spPr>
        <p:txBody>
          <a:bodyPr/>
          <a:lstStyle/>
          <a:p>
            <a:r>
              <a:rPr lang="en-US" dirty="0"/>
              <a:t>Build Success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59DBD8-7BF4-8E4F-4D9D-F4F14B7B1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0431" y="1746422"/>
            <a:ext cx="891334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43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CD5D-1858-2934-B320-DCB4CA82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576974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5241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49AAB-BA3C-D71E-A018-3664345F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SauceDemo Website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21ACD-29A2-E19F-70A0-E9FCDC501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Tools Used</a:t>
            </a:r>
            <a:r>
              <a:rPr lang="en-US" dirty="0"/>
              <a:t>:</a:t>
            </a:r>
          </a:p>
          <a:p>
            <a:r>
              <a:rPr lang="en-US" dirty="0"/>
              <a:t>Java 21</a:t>
            </a:r>
          </a:p>
          <a:p>
            <a:r>
              <a:rPr lang="en-US" dirty="0"/>
              <a:t>Selenium </a:t>
            </a:r>
          </a:p>
          <a:p>
            <a:r>
              <a:rPr lang="en-US" dirty="0"/>
              <a:t>TestNG </a:t>
            </a:r>
          </a:p>
          <a:p>
            <a:r>
              <a:rPr lang="en-US" dirty="0"/>
              <a:t>Cucumber </a:t>
            </a:r>
          </a:p>
          <a:p>
            <a:r>
              <a:rPr lang="en-US" dirty="0"/>
              <a:t>Extent Reports </a:t>
            </a:r>
          </a:p>
          <a:p>
            <a:r>
              <a:rPr lang="en-US" dirty="0"/>
              <a:t>WebDriverManager</a:t>
            </a:r>
          </a:p>
          <a:p>
            <a:r>
              <a:rPr lang="en-US" dirty="0"/>
              <a:t>Jira (Agile Planning &amp; Test Management with Zephyr)</a:t>
            </a:r>
          </a:p>
          <a:p>
            <a:r>
              <a:rPr lang="en-US" dirty="0"/>
              <a:t>Jenkins (CI/CD Pipeline Integration)</a:t>
            </a:r>
          </a:p>
          <a:p>
            <a:r>
              <a:rPr lang="en-US" dirty="0"/>
              <a:t>GitHub – Version Control and Collaboration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1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9802-852C-3EC9-14EB-FBA2D9C9C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004974"/>
          </a:xfrm>
        </p:spPr>
        <p:txBody>
          <a:bodyPr/>
          <a:lstStyle/>
          <a:p>
            <a:r>
              <a:rPr lang="en-US" dirty="0" err="1"/>
              <a:t>SauceDemo</a:t>
            </a:r>
            <a:r>
              <a:rPr lang="en-US" dirty="0"/>
              <a:t> Website Look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EDB6A0-7046-7C8A-F224-EE4C3DDE8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048" y="1878228"/>
            <a:ext cx="9176951" cy="43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00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BBAB7-0FA9-09A9-587A-3090358C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25806"/>
          </a:xfrm>
        </p:spPr>
        <p:txBody>
          <a:bodyPr>
            <a:normAutofit fontScale="90000"/>
          </a:bodyPr>
          <a:lstStyle/>
          <a:p>
            <a:r>
              <a:rPr lang="en-US" dirty="0"/>
              <a:t>File Structure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37D92-44BE-8208-20C4-BF442371C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396240"/>
            <a:ext cx="5902959" cy="606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75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C5AAB-ABF7-E116-04B5-08A0FD58A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of Automation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F81784-3648-E054-076A-A374009E3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7" y="2936240"/>
            <a:ext cx="8620465" cy="154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1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B4ED-1999-03CC-A984-19518A293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57886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Of Test Cases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A275EE-675F-B0AA-7AFB-C55A91F3D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2080" y="1371600"/>
            <a:ext cx="8382000" cy="5049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52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9DE4-B192-BD7A-E958-B33864BC1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546126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Add Files To Repository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39AD8F-BEB2-9BBA-69E1-833B0EB0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5360" y="1188721"/>
            <a:ext cx="9672320" cy="54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6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2D04-5646-A8A8-D46D-7E91A1614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668046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D1D59-ACBF-D94E-A00E-F7755EBC8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091" y="1391920"/>
            <a:ext cx="10303818" cy="49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642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2694-92AC-1EAE-5A09-C9A02C443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Jira and Zephyr Essentials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319D8-EA6B-2F94-4682-FD4E11D6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Jira used for –</a:t>
            </a:r>
          </a:p>
          <a:p>
            <a:r>
              <a:rPr lang="en-US" sz="2400" dirty="0"/>
              <a:t> Epics</a:t>
            </a:r>
          </a:p>
          <a:p>
            <a:r>
              <a:rPr lang="en-US" sz="2400" dirty="0"/>
              <a:t> Stories</a:t>
            </a:r>
          </a:p>
          <a:p>
            <a:r>
              <a:rPr lang="en-US" sz="2400" dirty="0"/>
              <a:t> Subtasks</a:t>
            </a:r>
          </a:p>
          <a:p>
            <a:r>
              <a:rPr lang="en-US" sz="2400" dirty="0"/>
              <a:t>Test case management via Zephyr Essentials</a:t>
            </a:r>
          </a:p>
          <a:p>
            <a:r>
              <a:rPr lang="en-US" sz="2400" dirty="0"/>
              <a:t>Agile Work Flow -&gt; Backlog → Sprint Planning → Execution → Test Cycles → Reports</a:t>
            </a:r>
          </a:p>
        </p:txBody>
      </p:sp>
    </p:spTree>
    <p:extLst>
      <p:ext uri="{BB962C8B-B14F-4D97-AF65-F5344CB8AC3E}">
        <p14:creationId xmlns:p14="http://schemas.microsoft.com/office/powerpoint/2010/main" val="13311374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255</TotalTime>
  <Words>134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Garamond</vt:lpstr>
      <vt:lpstr>Savon</vt:lpstr>
      <vt:lpstr>Capstone automation </vt:lpstr>
      <vt:lpstr>SauceDemo Website Automation</vt:lpstr>
      <vt:lpstr>SauceDemo Website Look</vt:lpstr>
      <vt:lpstr>File Structure</vt:lpstr>
      <vt:lpstr>Output of Automation</vt:lpstr>
      <vt:lpstr>Report Of Test Cases</vt:lpstr>
      <vt:lpstr>GitHub Add Files To Repository</vt:lpstr>
      <vt:lpstr>GitHub </vt:lpstr>
      <vt:lpstr>Jira and Zephyr Essentials</vt:lpstr>
      <vt:lpstr>Jira Screenshots - Sprint</vt:lpstr>
      <vt:lpstr>Jira Screenshot – Test Cases</vt:lpstr>
      <vt:lpstr>Jira – Test Execution Result</vt:lpstr>
      <vt:lpstr>Jenkins</vt:lpstr>
      <vt:lpstr>Jenkins – Manual Build</vt:lpstr>
      <vt:lpstr>Jenkins – Automated Build (SCM change)</vt:lpstr>
      <vt:lpstr>Build Success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Soumalya Das</dc:creator>
  <cp:lastModifiedBy>Soumalya Das</cp:lastModifiedBy>
  <cp:revision>1</cp:revision>
  <dcterms:created xsi:type="dcterms:W3CDTF">2025-09-07T14:29:04Z</dcterms:created>
  <dcterms:modified xsi:type="dcterms:W3CDTF">2025-09-08T08:48:29Z</dcterms:modified>
</cp:coreProperties>
</file>