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1" r:id="rId5"/>
    <p:sldId id="262" r:id="rId6"/>
    <p:sldId id="266" r:id="rId7"/>
    <p:sldId id="265" r:id="rId8"/>
    <p:sldId id="259" r:id="rId9"/>
    <p:sldId id="260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lya Das" userId="6621d522d6c24929" providerId="LiveId" clId="{DBED8817-C734-49AD-BCC9-FBB59D5D2DC7}"/>
    <pc:docChg chg="modSld">
      <pc:chgData name="Soumalya Das" userId="6621d522d6c24929" providerId="LiveId" clId="{DBED8817-C734-49AD-BCC9-FBB59D5D2DC7}" dt="2025-09-08T03:33:03.669" v="51" actId="20577"/>
      <pc:docMkLst>
        <pc:docMk/>
      </pc:docMkLst>
      <pc:sldChg chg="modSp mod">
        <pc:chgData name="Soumalya Das" userId="6621d522d6c24929" providerId="LiveId" clId="{DBED8817-C734-49AD-BCC9-FBB59D5D2DC7}" dt="2025-09-08T02:40:46.781" v="49" actId="20577"/>
        <pc:sldMkLst>
          <pc:docMk/>
          <pc:sldMk cId="1331137463" sldId="259"/>
        </pc:sldMkLst>
        <pc:spChg chg="mod">
          <ac:chgData name="Soumalya Das" userId="6621d522d6c24929" providerId="LiveId" clId="{DBED8817-C734-49AD-BCC9-FBB59D5D2DC7}" dt="2025-09-08T02:40:46.781" v="49" actId="20577"/>
          <ac:spMkLst>
            <pc:docMk/>
            <pc:sldMk cId="1331137463" sldId="259"/>
            <ac:spMk id="2" creationId="{7F182694-92AC-1EAE-5A09-C9A02C443B1C}"/>
          </ac:spMkLst>
        </pc:spChg>
      </pc:sldChg>
      <pc:sldChg chg="modSp mod">
        <pc:chgData name="Soumalya Das" userId="6621d522d6c24929" providerId="LiveId" clId="{DBED8817-C734-49AD-BCC9-FBB59D5D2DC7}" dt="2025-09-08T03:33:03.669" v="51" actId="20577"/>
        <pc:sldMkLst>
          <pc:docMk/>
          <pc:sldMk cId="2723238691" sldId="268"/>
        </pc:sldMkLst>
        <pc:spChg chg="mod">
          <ac:chgData name="Soumalya Das" userId="6621d522d6c24929" providerId="LiveId" clId="{DBED8817-C734-49AD-BCC9-FBB59D5D2DC7}" dt="2025-09-08T03:33:03.669" v="51" actId="20577"/>
          <ac:spMkLst>
            <pc:docMk/>
            <pc:sldMk cId="2723238691" sldId="268"/>
            <ac:spMk id="2" creationId="{2FEF3499-49C2-45DC-E733-3E6B706513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6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8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32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9CC-1C69-D270-26B0-892C8F70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0EFA3-5A0B-4D6D-0E64-687411F8C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Name- Soumalya Das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3282-13B8-0656-03F7-B4D2F4E0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59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 –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62896-0EFC-CF1E-F87A-1CBF9D53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300480"/>
            <a:ext cx="9672320" cy="5171440"/>
          </a:xfrm>
        </p:spPr>
      </p:pic>
    </p:spTree>
    <p:extLst>
      <p:ext uri="{BB962C8B-B14F-4D97-AF65-F5344CB8AC3E}">
        <p14:creationId xmlns:p14="http://schemas.microsoft.com/office/powerpoint/2010/main" val="38346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523B-3D2C-1CA9-A037-0B35630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40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– Test Execution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11D6D-8EBC-4EE9-E26E-E5499911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270000"/>
            <a:ext cx="10972800" cy="5329587"/>
          </a:xfrm>
        </p:spPr>
      </p:pic>
    </p:spTree>
    <p:extLst>
      <p:ext uri="{BB962C8B-B14F-4D97-AF65-F5344CB8AC3E}">
        <p14:creationId xmlns:p14="http://schemas.microsoft.com/office/powerpoint/2010/main" val="283432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2D6-5530-0423-AFB5-07D8D77D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BCD63-B03D-007A-0A90-E66132AE4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0080"/>
            <a:ext cx="10058400" cy="40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1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499-49C2-45DC-E733-3E6B706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0926"/>
          </a:xfrm>
        </p:spPr>
        <p:txBody>
          <a:bodyPr/>
          <a:lstStyle/>
          <a:p>
            <a:r>
              <a:rPr lang="en-US" dirty="0"/>
              <a:t>Jenkins – Manual Build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EB5D5-86DB-A9E3-7CDB-CFE82B7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615440"/>
            <a:ext cx="1131824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D9C3-6E21-BE93-7BB2-1ACC26D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0126"/>
          </a:xfrm>
        </p:spPr>
        <p:txBody>
          <a:bodyPr/>
          <a:lstStyle/>
          <a:p>
            <a:r>
              <a:rPr lang="en-US" dirty="0"/>
              <a:t>Jenkins – Automated Build (SCM change)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F87DC-18FD-3F90-EB0E-CBC59511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534160"/>
            <a:ext cx="10596880" cy="46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AAB-BA3C-D71E-A018-3664345F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SauceDemo Website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ACD-29A2-E19F-70A0-E9FCDC50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r>
              <a:rPr lang="en-US" dirty="0"/>
              <a:t>Java 21</a:t>
            </a:r>
          </a:p>
          <a:p>
            <a:r>
              <a:rPr lang="en-US" dirty="0"/>
              <a:t>Selenium </a:t>
            </a:r>
          </a:p>
          <a:p>
            <a:r>
              <a:rPr lang="en-US" dirty="0"/>
              <a:t>TestNG </a:t>
            </a:r>
          </a:p>
          <a:p>
            <a:r>
              <a:rPr lang="en-US" dirty="0"/>
              <a:t>Cucumber </a:t>
            </a:r>
          </a:p>
          <a:p>
            <a:r>
              <a:rPr lang="en-US" dirty="0"/>
              <a:t>Extent Reports </a:t>
            </a:r>
          </a:p>
          <a:p>
            <a:r>
              <a:rPr lang="en-US" dirty="0"/>
              <a:t>WebDriverManager</a:t>
            </a:r>
          </a:p>
          <a:p>
            <a:r>
              <a:rPr lang="en-US" dirty="0"/>
              <a:t>Jira (Agile Planning &amp; Test Management with Zephyr)</a:t>
            </a:r>
          </a:p>
          <a:p>
            <a:r>
              <a:rPr lang="en-US" dirty="0"/>
              <a:t>Jenkins (CI/CD Pipeline Integration)</a:t>
            </a:r>
          </a:p>
          <a:p>
            <a:r>
              <a:rPr lang="en-US" dirty="0"/>
              <a:t>GitHub – Version Control and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BAB7-0FA9-09A9-587A-3090358C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580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37D92-44BE-8208-20C4-BF442371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96240"/>
            <a:ext cx="5902959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5AAB-ABF7-E116-04B5-08A0FD5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81784-3648-E054-076A-A374009E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7" y="2936240"/>
            <a:ext cx="8620465" cy="15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B4ED-1999-03CC-A984-19518A29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7886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Of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275EE-675F-B0AA-7AFB-C55A91F3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371600"/>
            <a:ext cx="8382000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DE4-B192-BD7A-E958-B33864BC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612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Add Files To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9AD8F-BEB2-9BBA-69E1-833B0EB0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188721"/>
            <a:ext cx="967232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5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D04-5646-A8A8-D46D-7E91A16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804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1D59-ACBF-D94E-A00E-F7755EBC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91" y="1391920"/>
            <a:ext cx="10303818" cy="49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2694-92AC-1EAE-5A09-C9A02C4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and Zephyr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19D8-EA6B-2F94-4682-FD4E11D6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Jira used for –</a:t>
            </a:r>
          </a:p>
          <a:p>
            <a:r>
              <a:rPr lang="en-US" sz="2400" dirty="0"/>
              <a:t> Epics</a:t>
            </a:r>
          </a:p>
          <a:p>
            <a:r>
              <a:rPr lang="en-US" sz="2400" dirty="0"/>
              <a:t> Stories</a:t>
            </a:r>
          </a:p>
          <a:p>
            <a:r>
              <a:rPr lang="en-US" sz="2400" dirty="0"/>
              <a:t> Subtasks</a:t>
            </a:r>
          </a:p>
          <a:p>
            <a:r>
              <a:rPr lang="en-US" sz="2400" dirty="0"/>
              <a:t>Test case management via Zephyr Essentials</a:t>
            </a:r>
          </a:p>
          <a:p>
            <a:r>
              <a:rPr lang="en-US" sz="2400" dirty="0"/>
              <a:t>Agile Work Flow -&gt; Backlog → Sprint Planning → Execution → Test Cycles → Reports</a:t>
            </a:r>
          </a:p>
        </p:txBody>
      </p:sp>
    </p:spTree>
    <p:extLst>
      <p:ext uri="{BB962C8B-B14F-4D97-AF65-F5344CB8AC3E}">
        <p14:creationId xmlns:p14="http://schemas.microsoft.com/office/powerpoint/2010/main" val="133113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E4B-823A-ACE6-E009-DB511C39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83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Screenshots -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6809-BD1A-0C23-EB5A-C4AB8A6A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0" y="1487980"/>
            <a:ext cx="9236029" cy="4841700"/>
          </a:xfrm>
        </p:spPr>
      </p:pic>
    </p:spTree>
    <p:extLst>
      <p:ext uri="{BB962C8B-B14F-4D97-AF65-F5344CB8AC3E}">
        <p14:creationId xmlns:p14="http://schemas.microsoft.com/office/powerpoint/2010/main" val="117171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252</TotalTime>
  <Words>120</Words>
  <Application>Microsoft Office PowerPoint</Application>
  <PresentationFormat>Widescreen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Garamond</vt:lpstr>
      <vt:lpstr>Savon</vt:lpstr>
      <vt:lpstr>Capstone automation </vt:lpstr>
      <vt:lpstr>SauceDemo Website Automation</vt:lpstr>
      <vt:lpstr>File Structure</vt:lpstr>
      <vt:lpstr>Output of Automation</vt:lpstr>
      <vt:lpstr>Report Of Test Cases</vt:lpstr>
      <vt:lpstr>GitHub Add Files To Repository</vt:lpstr>
      <vt:lpstr>GitHub </vt:lpstr>
      <vt:lpstr>Jira and Zephyr Essentials</vt:lpstr>
      <vt:lpstr>Jira Screenshots - Sprint</vt:lpstr>
      <vt:lpstr>Jira Screenshot – Test Cases</vt:lpstr>
      <vt:lpstr>Jira – Test Execution Result</vt:lpstr>
      <vt:lpstr>Jenkins</vt:lpstr>
      <vt:lpstr>Jenkins – Manual Build</vt:lpstr>
      <vt:lpstr>Jenkins – Automated Build (SCM change)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Soumalya Das</dc:creator>
  <cp:lastModifiedBy>Soumalya Das</cp:lastModifiedBy>
  <cp:revision>1</cp:revision>
  <dcterms:created xsi:type="dcterms:W3CDTF">2025-09-07T14:29:04Z</dcterms:created>
  <dcterms:modified xsi:type="dcterms:W3CDTF">2025-09-08T03:33:07Z</dcterms:modified>
</cp:coreProperties>
</file>