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2" r:id="rId7"/>
    <p:sldId id="261" r:id="rId8"/>
    <p:sldId id="263" r:id="rId9"/>
    <p:sldId id="264" r:id="rId10"/>
    <p:sldId id="265"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E3ECB9-C517-4215-A020-040B0C21B53C}" v="352" dt="2024-08-20T10:17:32.5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manti Chatterjee" userId="9e27011a-37c5-4d34-980d-3951698b53f7" providerId="ADAL" clId="{B4E3ECB9-C517-4215-A020-040B0C21B53C}"/>
    <pc:docChg chg="undo custSel delSld modSld">
      <pc:chgData name="Soumanti Chatterjee" userId="9e27011a-37c5-4d34-980d-3951698b53f7" providerId="ADAL" clId="{B4E3ECB9-C517-4215-A020-040B0C21B53C}" dt="2024-08-20T10:19:06.009" v="487" actId="20577"/>
      <pc:docMkLst>
        <pc:docMk/>
      </pc:docMkLst>
      <pc:sldChg chg="modSp mod">
        <pc:chgData name="Soumanti Chatterjee" userId="9e27011a-37c5-4d34-980d-3951698b53f7" providerId="ADAL" clId="{B4E3ECB9-C517-4215-A020-040B0C21B53C}" dt="2024-08-20T10:18:52.825" v="483" actId="20577"/>
        <pc:sldMkLst>
          <pc:docMk/>
          <pc:sldMk cId="3435819703" sldId="267"/>
        </pc:sldMkLst>
        <pc:spChg chg="mod">
          <ac:chgData name="Soumanti Chatterjee" userId="9e27011a-37c5-4d34-980d-3951698b53f7" providerId="ADAL" clId="{B4E3ECB9-C517-4215-A020-040B0C21B53C}" dt="2024-08-20T10:18:52.825" v="483" actId="20577"/>
          <ac:spMkLst>
            <pc:docMk/>
            <pc:sldMk cId="3435819703" sldId="267"/>
            <ac:spMk id="2" creationId="{CD85C6DC-A959-744B-21C8-A6AB387615A3}"/>
          </ac:spMkLst>
        </pc:spChg>
        <pc:spChg chg="mod">
          <ac:chgData name="Soumanti Chatterjee" userId="9e27011a-37c5-4d34-980d-3951698b53f7" providerId="ADAL" clId="{B4E3ECB9-C517-4215-A020-040B0C21B53C}" dt="2024-08-20T10:18:18.522" v="471" actId="6549"/>
          <ac:spMkLst>
            <pc:docMk/>
            <pc:sldMk cId="3435819703" sldId="267"/>
            <ac:spMk id="4" creationId="{607D8731-C0EF-6019-4C08-222F318A4E7D}"/>
          </ac:spMkLst>
        </pc:spChg>
      </pc:sldChg>
      <pc:sldChg chg="addSp delSp modSp mod">
        <pc:chgData name="Soumanti Chatterjee" userId="9e27011a-37c5-4d34-980d-3951698b53f7" providerId="ADAL" clId="{B4E3ECB9-C517-4215-A020-040B0C21B53C}" dt="2024-08-20T09:44:56.132" v="54" actId="14100"/>
        <pc:sldMkLst>
          <pc:docMk/>
          <pc:sldMk cId="2313275695" sldId="268"/>
        </pc:sldMkLst>
        <pc:spChg chg="mod ord">
          <ac:chgData name="Soumanti Chatterjee" userId="9e27011a-37c5-4d34-980d-3951698b53f7" providerId="ADAL" clId="{B4E3ECB9-C517-4215-A020-040B0C21B53C}" dt="2024-08-20T09:44:46.109" v="52" actId="2711"/>
          <ac:spMkLst>
            <pc:docMk/>
            <pc:sldMk cId="2313275695" sldId="268"/>
            <ac:spMk id="2" creationId="{2E84085B-4E15-6EEF-B1E1-B45BFFCC2900}"/>
          </ac:spMkLst>
        </pc:spChg>
        <pc:spChg chg="del mod">
          <ac:chgData name="Soumanti Chatterjee" userId="9e27011a-37c5-4d34-980d-3951698b53f7" providerId="ADAL" clId="{B4E3ECB9-C517-4215-A020-040B0C21B53C}" dt="2024-08-20T09:37:21.375" v="5"/>
          <ac:spMkLst>
            <pc:docMk/>
            <pc:sldMk cId="2313275695" sldId="268"/>
            <ac:spMk id="3" creationId="{8BF3981E-0D44-6595-5CBE-55C261CD250F}"/>
          </ac:spMkLst>
        </pc:spChg>
        <pc:spChg chg="add">
          <ac:chgData name="Soumanti Chatterjee" userId="9e27011a-37c5-4d34-980d-3951698b53f7" providerId="ADAL" clId="{B4E3ECB9-C517-4215-A020-040B0C21B53C}" dt="2024-08-20T09:37:10.699" v="2"/>
          <ac:spMkLst>
            <pc:docMk/>
            <pc:sldMk cId="2313275695" sldId="268"/>
            <ac:spMk id="4" creationId="{4E58D09D-DA5B-553B-2B81-84D28EF4E027}"/>
          </ac:spMkLst>
        </pc:spChg>
        <pc:spChg chg="add del mod">
          <ac:chgData name="Soumanti Chatterjee" userId="9e27011a-37c5-4d34-980d-3951698b53f7" providerId="ADAL" clId="{B4E3ECB9-C517-4215-A020-040B0C21B53C}" dt="2024-08-20T09:41:57.989" v="41" actId="26606"/>
          <ac:spMkLst>
            <pc:docMk/>
            <pc:sldMk cId="2313275695" sldId="268"/>
            <ac:spMk id="6" creationId="{7005777A-B3DE-E005-5C0D-53BDE26780D8}"/>
          </ac:spMkLst>
        </pc:spChg>
        <pc:spChg chg="del">
          <ac:chgData name="Soumanti Chatterjee" userId="9e27011a-37c5-4d34-980d-3951698b53f7" providerId="ADAL" clId="{B4E3ECB9-C517-4215-A020-040B0C21B53C}" dt="2024-08-20T09:39:00.948" v="10" actId="26606"/>
          <ac:spMkLst>
            <pc:docMk/>
            <pc:sldMk cId="2313275695" sldId="268"/>
            <ac:spMk id="9" creationId="{79BB35BC-D5C2-4C8B-A22A-A71E6191913B}"/>
          </ac:spMkLst>
        </pc:spChg>
        <pc:spChg chg="add del">
          <ac:chgData name="Soumanti Chatterjee" userId="9e27011a-37c5-4d34-980d-3951698b53f7" providerId="ADAL" clId="{B4E3ECB9-C517-4215-A020-040B0C21B53C}" dt="2024-08-20T09:41:57.989" v="41" actId="26606"/>
          <ac:spMkLst>
            <pc:docMk/>
            <pc:sldMk cId="2313275695" sldId="268"/>
            <ac:spMk id="15" creationId="{E51BA4DF-2BD4-4EC2-B1DB-B27C8AC71864}"/>
          </ac:spMkLst>
        </pc:spChg>
        <pc:spChg chg="add del">
          <ac:chgData name="Soumanti Chatterjee" userId="9e27011a-37c5-4d34-980d-3951698b53f7" providerId="ADAL" clId="{B4E3ECB9-C517-4215-A020-040B0C21B53C}" dt="2024-08-20T09:41:57.977" v="40" actId="26606"/>
          <ac:spMkLst>
            <pc:docMk/>
            <pc:sldMk cId="2313275695" sldId="268"/>
            <ac:spMk id="20" creationId="{79BB35BC-D5C2-4C8B-A22A-A71E6191913B}"/>
          </ac:spMkLst>
        </pc:spChg>
        <pc:spChg chg="add del">
          <ac:chgData name="Soumanti Chatterjee" userId="9e27011a-37c5-4d34-980d-3951698b53f7" providerId="ADAL" clId="{B4E3ECB9-C517-4215-A020-040B0C21B53C}" dt="2024-08-20T09:43:37.185" v="44" actId="26606"/>
          <ac:spMkLst>
            <pc:docMk/>
            <pc:sldMk cId="2313275695" sldId="268"/>
            <ac:spMk id="22" creationId="{E51BA4DF-2BD4-4EC2-B1DB-B27C8AC71864}"/>
          </ac:spMkLst>
        </pc:spChg>
        <pc:spChg chg="add del">
          <ac:chgData name="Soumanti Chatterjee" userId="9e27011a-37c5-4d34-980d-3951698b53f7" providerId="ADAL" clId="{B4E3ECB9-C517-4215-A020-040B0C21B53C}" dt="2024-08-20T09:43:37.101" v="43" actId="26606"/>
          <ac:spMkLst>
            <pc:docMk/>
            <pc:sldMk cId="2313275695" sldId="268"/>
            <ac:spMk id="27" creationId="{9B6A81E7-2A43-4366-8431-1FA7A780A2E6}"/>
          </ac:spMkLst>
        </pc:spChg>
        <pc:spChg chg="add del">
          <ac:chgData name="Soumanti Chatterjee" userId="9e27011a-37c5-4d34-980d-3951698b53f7" providerId="ADAL" clId="{B4E3ECB9-C517-4215-A020-040B0C21B53C}" dt="2024-08-20T09:43:37.101" v="43" actId="26606"/>
          <ac:spMkLst>
            <pc:docMk/>
            <pc:sldMk cId="2313275695" sldId="268"/>
            <ac:spMk id="29" creationId="{D09B7001-6C15-47E8-8C3B-A6EB53C98D3A}"/>
          </ac:spMkLst>
        </pc:spChg>
        <pc:spChg chg="add del">
          <ac:chgData name="Soumanti Chatterjee" userId="9e27011a-37c5-4d34-980d-3951698b53f7" providerId="ADAL" clId="{B4E3ECB9-C517-4215-A020-040B0C21B53C}" dt="2024-08-20T09:43:37.101" v="43" actId="26606"/>
          <ac:spMkLst>
            <pc:docMk/>
            <pc:sldMk cId="2313275695" sldId="268"/>
            <ac:spMk id="31" creationId="{7D3D7337-C310-4B2B-BE2D-98E9D6EC0DC8}"/>
          </ac:spMkLst>
        </pc:spChg>
        <pc:spChg chg="add">
          <ac:chgData name="Soumanti Chatterjee" userId="9e27011a-37c5-4d34-980d-3951698b53f7" providerId="ADAL" clId="{B4E3ECB9-C517-4215-A020-040B0C21B53C}" dt="2024-08-20T09:43:37.185" v="44" actId="26606"/>
          <ac:spMkLst>
            <pc:docMk/>
            <pc:sldMk cId="2313275695" sldId="268"/>
            <ac:spMk id="33" creationId="{D009D6D5-DAC2-4A8B-A17A-E206B9012D09}"/>
          </ac:spMkLst>
        </pc:spChg>
        <pc:graphicFrameChg chg="add mod modGraphic">
          <ac:chgData name="Soumanti Chatterjee" userId="9e27011a-37c5-4d34-980d-3951698b53f7" providerId="ADAL" clId="{B4E3ECB9-C517-4215-A020-040B0C21B53C}" dt="2024-08-20T09:44:56.132" v="54" actId="14100"/>
          <ac:graphicFrameMkLst>
            <pc:docMk/>
            <pc:sldMk cId="2313275695" sldId="268"/>
            <ac:graphicFrameMk id="17" creationId="{E2B00070-CD16-B1D8-7B83-A8E6D80F23D1}"/>
          </ac:graphicFrameMkLst>
        </pc:graphicFrameChg>
        <pc:picChg chg="del">
          <ac:chgData name="Soumanti Chatterjee" userId="9e27011a-37c5-4d34-980d-3951698b53f7" providerId="ADAL" clId="{B4E3ECB9-C517-4215-A020-040B0C21B53C}" dt="2024-08-20T09:37:30.298" v="6" actId="478"/>
          <ac:picMkLst>
            <pc:docMk/>
            <pc:sldMk cId="2313275695" sldId="268"/>
            <ac:picMk id="5" creationId="{654012EF-4DF0-BE45-9849-28C1C773AC4E}"/>
          </ac:picMkLst>
        </pc:picChg>
        <pc:picChg chg="add mod">
          <ac:chgData name="Soumanti Chatterjee" userId="9e27011a-37c5-4d34-980d-3951698b53f7" providerId="ADAL" clId="{B4E3ECB9-C517-4215-A020-040B0C21B53C}" dt="2024-08-20T09:43:37.185" v="44" actId="26606"/>
          <ac:picMkLst>
            <pc:docMk/>
            <pc:sldMk cId="2313275695" sldId="268"/>
            <ac:picMk id="11" creationId="{5D6C8228-F5A0-FFD7-F280-B9037FFE2EE5}"/>
          </ac:picMkLst>
        </pc:picChg>
      </pc:sldChg>
      <pc:sldChg chg="addSp delSp modSp mod setBg setClrOvrMap">
        <pc:chgData name="Soumanti Chatterjee" userId="9e27011a-37c5-4d34-980d-3951698b53f7" providerId="ADAL" clId="{B4E3ECB9-C517-4215-A020-040B0C21B53C}" dt="2024-08-20T10:19:06.009" v="487" actId="20577"/>
        <pc:sldMkLst>
          <pc:docMk/>
          <pc:sldMk cId="2230548390" sldId="269"/>
        </pc:sldMkLst>
        <pc:spChg chg="mod">
          <ac:chgData name="Soumanti Chatterjee" userId="9e27011a-37c5-4d34-980d-3951698b53f7" providerId="ADAL" clId="{B4E3ECB9-C517-4215-A020-040B0C21B53C}" dt="2024-08-20T10:19:06.009" v="487" actId="20577"/>
          <ac:spMkLst>
            <pc:docMk/>
            <pc:sldMk cId="2230548390" sldId="269"/>
            <ac:spMk id="2" creationId="{2E5E650F-67F7-643C-DF27-9BFC347AAA91}"/>
          </ac:spMkLst>
        </pc:spChg>
        <pc:spChg chg="add mod">
          <ac:chgData name="Soumanti Chatterjee" userId="9e27011a-37c5-4d34-980d-3951698b53f7" providerId="ADAL" clId="{B4E3ECB9-C517-4215-A020-040B0C21B53C}" dt="2024-08-20T10:13:38.531" v="146" actId="255"/>
          <ac:spMkLst>
            <pc:docMk/>
            <pc:sldMk cId="2230548390" sldId="269"/>
            <ac:spMk id="3" creationId="{CBA06216-BFFE-8F52-F635-ABBB77E1DA01}"/>
          </ac:spMkLst>
        </pc:spChg>
        <pc:spChg chg="mod ord">
          <ac:chgData name="Soumanti Chatterjee" userId="9e27011a-37c5-4d34-980d-3951698b53f7" providerId="ADAL" clId="{B4E3ECB9-C517-4215-A020-040B0C21B53C}" dt="2024-08-20T10:09:43.471" v="85" actId="26606"/>
          <ac:spMkLst>
            <pc:docMk/>
            <pc:sldMk cId="2230548390" sldId="269"/>
            <ac:spMk id="7" creationId="{73EE3A17-05D4-6F4D-7C40-AD2CDC5238B2}"/>
          </ac:spMkLst>
        </pc:spChg>
        <pc:spChg chg="del">
          <ac:chgData name="Soumanti Chatterjee" userId="9e27011a-37c5-4d34-980d-3951698b53f7" providerId="ADAL" clId="{B4E3ECB9-C517-4215-A020-040B0C21B53C}" dt="2024-08-20T10:09:43.471" v="85" actId="26606"/>
          <ac:spMkLst>
            <pc:docMk/>
            <pc:sldMk cId="2230548390" sldId="269"/>
            <ac:spMk id="32" creationId="{4C608BEB-860E-4094-8511-78603564A75E}"/>
          </ac:spMkLst>
        </pc:spChg>
        <pc:spChg chg="mod">
          <ac:chgData name="Soumanti Chatterjee" userId="9e27011a-37c5-4d34-980d-3951698b53f7" providerId="ADAL" clId="{B4E3ECB9-C517-4215-A020-040B0C21B53C}" dt="2024-08-20T10:13:42.962" v="148" actId="27636"/>
          <ac:spMkLst>
            <pc:docMk/>
            <pc:sldMk cId="2230548390" sldId="269"/>
            <ac:spMk id="33" creationId="{EE6125F8-9162-F6B8-0B62-07694351BB83}"/>
          </ac:spMkLst>
        </pc:spChg>
        <pc:spChg chg="add del">
          <ac:chgData name="Soumanti Chatterjee" userId="9e27011a-37c5-4d34-980d-3951698b53f7" providerId="ADAL" clId="{B4E3ECB9-C517-4215-A020-040B0C21B53C}" dt="2024-08-20T10:13:17.976" v="143" actId="26606"/>
          <ac:spMkLst>
            <pc:docMk/>
            <pc:sldMk cId="2230548390" sldId="269"/>
            <ac:spMk id="39" creationId="{2A6B319F-86FE-4754-878E-06F0804D882B}"/>
          </ac:spMkLst>
        </pc:spChg>
        <pc:spChg chg="add del">
          <ac:chgData name="Soumanti Chatterjee" userId="9e27011a-37c5-4d34-980d-3951698b53f7" providerId="ADAL" clId="{B4E3ECB9-C517-4215-A020-040B0C21B53C}" dt="2024-08-20T10:13:17.976" v="143" actId="26606"/>
          <ac:spMkLst>
            <pc:docMk/>
            <pc:sldMk cId="2230548390" sldId="269"/>
            <ac:spMk id="41" creationId="{DCF7D1B5-3477-499F-ACC5-2C8B07F4EDB3}"/>
          </ac:spMkLst>
        </pc:spChg>
        <pc:spChg chg="add del">
          <ac:chgData name="Soumanti Chatterjee" userId="9e27011a-37c5-4d34-980d-3951698b53f7" providerId="ADAL" clId="{B4E3ECB9-C517-4215-A020-040B0C21B53C}" dt="2024-08-20T10:13:17.969" v="142" actId="26606"/>
          <ac:spMkLst>
            <pc:docMk/>
            <pc:sldMk cId="2230548390" sldId="269"/>
            <ac:spMk id="46" creationId="{9F7D788E-2C1B-4EF4-8719-12613771FF98}"/>
          </ac:spMkLst>
        </pc:spChg>
        <pc:spChg chg="add del">
          <ac:chgData name="Soumanti Chatterjee" userId="9e27011a-37c5-4d34-980d-3951698b53f7" providerId="ADAL" clId="{B4E3ECB9-C517-4215-A020-040B0C21B53C}" dt="2024-08-20T10:13:17.969" v="142" actId="26606"/>
          <ac:spMkLst>
            <pc:docMk/>
            <pc:sldMk cId="2230548390" sldId="269"/>
            <ac:spMk id="48" creationId="{7C54E824-C0F4-480B-BC88-689F50C45FBD}"/>
          </ac:spMkLst>
        </pc:spChg>
        <pc:spChg chg="add del">
          <ac:chgData name="Soumanti Chatterjee" userId="9e27011a-37c5-4d34-980d-3951698b53f7" providerId="ADAL" clId="{B4E3ECB9-C517-4215-A020-040B0C21B53C}" dt="2024-08-20T10:13:17.969" v="142" actId="26606"/>
          <ac:spMkLst>
            <pc:docMk/>
            <pc:sldMk cId="2230548390" sldId="269"/>
            <ac:spMk id="50" creationId="{58DEA6A1-FC5C-4E6E-BBBF-7E472949B394}"/>
          </ac:spMkLst>
        </pc:spChg>
        <pc:spChg chg="add del">
          <ac:chgData name="Soumanti Chatterjee" userId="9e27011a-37c5-4d34-980d-3951698b53f7" providerId="ADAL" clId="{B4E3ECB9-C517-4215-A020-040B0C21B53C}" dt="2024-08-20T10:13:17.969" v="142" actId="26606"/>
          <ac:spMkLst>
            <pc:docMk/>
            <pc:sldMk cId="2230548390" sldId="269"/>
            <ac:spMk id="52" creationId="{96AAAC3B-1954-46B7-BBAC-27DFF5B5295F}"/>
          </ac:spMkLst>
        </pc:spChg>
        <pc:spChg chg="add del">
          <ac:chgData name="Soumanti Chatterjee" userId="9e27011a-37c5-4d34-980d-3951698b53f7" providerId="ADAL" clId="{B4E3ECB9-C517-4215-A020-040B0C21B53C}" dt="2024-08-20T10:13:17.969" v="142" actId="26606"/>
          <ac:spMkLst>
            <pc:docMk/>
            <pc:sldMk cId="2230548390" sldId="269"/>
            <ac:spMk id="54" creationId="{A5AD6500-BB62-4AAC-9D2F-C10DDC90CBB1}"/>
          </ac:spMkLst>
        </pc:spChg>
        <pc:spChg chg="add">
          <ac:chgData name="Soumanti Chatterjee" userId="9e27011a-37c5-4d34-980d-3951698b53f7" providerId="ADAL" clId="{B4E3ECB9-C517-4215-A020-040B0C21B53C}" dt="2024-08-20T10:13:17.976" v="143" actId="26606"/>
          <ac:spMkLst>
            <pc:docMk/>
            <pc:sldMk cId="2230548390" sldId="269"/>
            <ac:spMk id="56" creationId="{8CA06CD6-90CA-4C45-856C-6771339E1E22}"/>
          </ac:spMkLst>
        </pc:spChg>
        <pc:cxnChg chg="del">
          <ac:chgData name="Soumanti Chatterjee" userId="9e27011a-37c5-4d34-980d-3951698b53f7" providerId="ADAL" clId="{B4E3ECB9-C517-4215-A020-040B0C21B53C}" dt="2024-08-20T10:09:43.471" v="85" actId="26606"/>
          <ac:cxnSpMkLst>
            <pc:docMk/>
            <pc:sldMk cId="2230548390" sldId="269"/>
            <ac:cxnSpMk id="34" creationId="{1F16A8D4-FE87-4604-88B2-394B5D1EB437}"/>
          </ac:cxnSpMkLst>
        </pc:cxnChg>
        <pc:cxnChg chg="add">
          <ac:chgData name="Soumanti Chatterjee" userId="9e27011a-37c5-4d34-980d-3951698b53f7" providerId="ADAL" clId="{B4E3ECB9-C517-4215-A020-040B0C21B53C}" dt="2024-08-20T10:13:17.976" v="143" actId="26606"/>
          <ac:cxnSpMkLst>
            <pc:docMk/>
            <pc:sldMk cId="2230548390" sldId="269"/>
            <ac:cxnSpMk id="57" creationId="{5021601D-2758-4B15-A31C-FDA184C51B3A}"/>
          </ac:cxnSpMkLst>
        </pc:cxnChg>
      </pc:sldChg>
      <pc:sldChg chg="addSp delSp modSp mod">
        <pc:chgData name="Soumanti Chatterjee" userId="9e27011a-37c5-4d34-980d-3951698b53f7" providerId="ADAL" clId="{B4E3ECB9-C517-4215-A020-040B0C21B53C}" dt="2024-08-20T09:50:02.104" v="74" actId="255"/>
        <pc:sldMkLst>
          <pc:docMk/>
          <pc:sldMk cId="67279612" sldId="270"/>
        </pc:sldMkLst>
        <pc:spChg chg="mod">
          <ac:chgData name="Soumanti Chatterjee" userId="9e27011a-37c5-4d34-980d-3951698b53f7" providerId="ADAL" clId="{B4E3ECB9-C517-4215-A020-040B0C21B53C}" dt="2024-08-20T09:47:40.457" v="58" actId="26606"/>
          <ac:spMkLst>
            <pc:docMk/>
            <pc:sldMk cId="67279612" sldId="270"/>
            <ac:spMk id="2" creationId="{D7682E43-BDEE-6950-DE9F-21F708F75674}"/>
          </ac:spMkLst>
        </pc:spChg>
        <pc:spChg chg="add del mod">
          <ac:chgData name="Soumanti Chatterjee" userId="9e27011a-37c5-4d34-980d-3951698b53f7" providerId="ADAL" clId="{B4E3ECB9-C517-4215-A020-040B0C21B53C}" dt="2024-08-20T09:47:05.462" v="57"/>
          <ac:spMkLst>
            <pc:docMk/>
            <pc:sldMk cId="67279612" sldId="270"/>
            <ac:spMk id="4" creationId="{BD8C60DF-0D53-51A7-5B44-31722B8A1ED1}"/>
          </ac:spMkLst>
        </pc:spChg>
        <pc:spChg chg="add">
          <ac:chgData name="Soumanti Chatterjee" userId="9e27011a-37c5-4d34-980d-3951698b53f7" providerId="ADAL" clId="{B4E3ECB9-C517-4215-A020-040B0C21B53C}" dt="2024-08-20T09:47:02.770" v="56"/>
          <ac:spMkLst>
            <pc:docMk/>
            <pc:sldMk cId="67279612" sldId="270"/>
            <ac:spMk id="6" creationId="{87CC858A-405C-A456-92EF-8FC0894A686A}"/>
          </ac:spMkLst>
        </pc:spChg>
        <pc:spChg chg="add del mod">
          <ac:chgData name="Soumanti Chatterjee" userId="9e27011a-37c5-4d34-980d-3951698b53f7" providerId="ADAL" clId="{B4E3ECB9-C517-4215-A020-040B0C21B53C}" dt="2024-08-20T09:47:40.457" v="58" actId="26606"/>
          <ac:spMkLst>
            <pc:docMk/>
            <pc:sldMk cId="67279612" sldId="270"/>
            <ac:spMk id="7" creationId="{F407E424-7D6F-5C30-9FB3-E2EBF72977BC}"/>
          </ac:spMkLst>
        </pc:spChg>
        <pc:spChg chg="del">
          <ac:chgData name="Soumanti Chatterjee" userId="9e27011a-37c5-4d34-980d-3951698b53f7" providerId="ADAL" clId="{B4E3ECB9-C517-4215-A020-040B0C21B53C}" dt="2024-08-20T09:47:40.457" v="58" actId="26606"/>
          <ac:spMkLst>
            <pc:docMk/>
            <pc:sldMk cId="67279612" sldId="270"/>
            <ac:spMk id="13" creationId="{BACC6370-2D7E-4714-9D71-7542949D7D5D}"/>
          </ac:spMkLst>
        </pc:spChg>
        <pc:spChg chg="del">
          <ac:chgData name="Soumanti Chatterjee" userId="9e27011a-37c5-4d34-980d-3951698b53f7" providerId="ADAL" clId="{B4E3ECB9-C517-4215-A020-040B0C21B53C}" dt="2024-08-20T09:47:40.457" v="58" actId="26606"/>
          <ac:spMkLst>
            <pc:docMk/>
            <pc:sldMk cId="67279612" sldId="270"/>
            <ac:spMk id="15" creationId="{F68B3F68-107C-434F-AA38-110D5EA91B85}"/>
          </ac:spMkLst>
        </pc:spChg>
        <pc:spChg chg="del">
          <ac:chgData name="Soumanti Chatterjee" userId="9e27011a-37c5-4d34-980d-3951698b53f7" providerId="ADAL" clId="{B4E3ECB9-C517-4215-A020-040B0C21B53C}" dt="2024-08-20T09:47:40.457" v="58" actId="26606"/>
          <ac:spMkLst>
            <pc:docMk/>
            <pc:sldMk cId="67279612" sldId="270"/>
            <ac:spMk id="17" creationId="{AAD0DBB9-1A4B-4391-81D4-CB19F9AB918A}"/>
          </ac:spMkLst>
        </pc:spChg>
        <pc:spChg chg="del">
          <ac:chgData name="Soumanti Chatterjee" userId="9e27011a-37c5-4d34-980d-3951698b53f7" providerId="ADAL" clId="{B4E3ECB9-C517-4215-A020-040B0C21B53C}" dt="2024-08-20T09:47:40.457" v="58" actId="26606"/>
          <ac:spMkLst>
            <pc:docMk/>
            <pc:sldMk cId="67279612" sldId="270"/>
            <ac:spMk id="21" creationId="{063BBA22-50EA-4C4D-BE05-F1CE4E63AA56}"/>
          </ac:spMkLst>
        </pc:spChg>
        <pc:spChg chg="add">
          <ac:chgData name="Soumanti Chatterjee" userId="9e27011a-37c5-4d34-980d-3951698b53f7" providerId="ADAL" clId="{B4E3ECB9-C517-4215-A020-040B0C21B53C}" dt="2024-08-20T09:47:40.457" v="58" actId="26606"/>
          <ac:spMkLst>
            <pc:docMk/>
            <pc:sldMk cId="67279612" sldId="270"/>
            <ac:spMk id="24" creationId="{AAD0DBB9-1A4B-4391-81D4-CB19F9AB918A}"/>
          </ac:spMkLst>
        </pc:spChg>
        <pc:spChg chg="add">
          <ac:chgData name="Soumanti Chatterjee" userId="9e27011a-37c5-4d34-980d-3951698b53f7" providerId="ADAL" clId="{B4E3ECB9-C517-4215-A020-040B0C21B53C}" dt="2024-08-20T09:47:40.457" v="58" actId="26606"/>
          <ac:spMkLst>
            <pc:docMk/>
            <pc:sldMk cId="67279612" sldId="270"/>
            <ac:spMk id="27" creationId="{BACC6370-2D7E-4714-9D71-7542949D7D5D}"/>
          </ac:spMkLst>
        </pc:spChg>
        <pc:spChg chg="add">
          <ac:chgData name="Soumanti Chatterjee" userId="9e27011a-37c5-4d34-980d-3951698b53f7" providerId="ADAL" clId="{B4E3ECB9-C517-4215-A020-040B0C21B53C}" dt="2024-08-20T09:47:40.457" v="58" actId="26606"/>
          <ac:spMkLst>
            <pc:docMk/>
            <pc:sldMk cId="67279612" sldId="270"/>
            <ac:spMk id="29" creationId="{F68B3F68-107C-434F-AA38-110D5EA91B85}"/>
          </ac:spMkLst>
        </pc:spChg>
        <pc:spChg chg="add">
          <ac:chgData name="Soumanti Chatterjee" userId="9e27011a-37c5-4d34-980d-3951698b53f7" providerId="ADAL" clId="{B4E3ECB9-C517-4215-A020-040B0C21B53C}" dt="2024-08-20T09:47:40.457" v="58" actId="26606"/>
          <ac:spMkLst>
            <pc:docMk/>
            <pc:sldMk cId="67279612" sldId="270"/>
            <ac:spMk id="33" creationId="{063BBA22-50EA-4C4D-BE05-F1CE4E63AA56}"/>
          </ac:spMkLst>
        </pc:spChg>
        <pc:graphicFrameChg chg="del">
          <ac:chgData name="Soumanti Chatterjee" userId="9e27011a-37c5-4d34-980d-3951698b53f7" providerId="ADAL" clId="{B4E3ECB9-C517-4215-A020-040B0C21B53C}" dt="2024-08-20T09:47:00.667" v="55" actId="478"/>
          <ac:graphicFrameMkLst>
            <pc:docMk/>
            <pc:sldMk cId="67279612" sldId="270"/>
            <ac:graphicFrameMk id="5" creationId="{E93DCC40-DABC-12E5-230A-3F12F5D283CE}"/>
          </ac:graphicFrameMkLst>
        </pc:graphicFrameChg>
        <pc:graphicFrameChg chg="add mod modGraphic">
          <ac:chgData name="Soumanti Chatterjee" userId="9e27011a-37c5-4d34-980d-3951698b53f7" providerId="ADAL" clId="{B4E3ECB9-C517-4215-A020-040B0C21B53C}" dt="2024-08-20T09:50:02.104" v="74" actId="255"/>
          <ac:graphicFrameMkLst>
            <pc:docMk/>
            <pc:sldMk cId="67279612" sldId="270"/>
            <ac:graphicFrameMk id="23" creationId="{C16E1FFE-2DA7-6D2C-3D0B-03116B4A0964}"/>
          </ac:graphicFrameMkLst>
        </pc:graphicFrameChg>
      </pc:sldChg>
      <pc:sldChg chg="del">
        <pc:chgData name="Soumanti Chatterjee" userId="9e27011a-37c5-4d34-980d-3951698b53f7" providerId="ADAL" clId="{B4E3ECB9-C517-4215-A020-040B0C21B53C}" dt="2024-08-20T09:31:17.528" v="0" actId="2696"/>
        <pc:sldMkLst>
          <pc:docMk/>
          <pc:sldMk cId="3487848290" sldId="272"/>
        </pc:sldMkLst>
      </pc:sldChg>
      <pc:sldChg chg="del">
        <pc:chgData name="Soumanti Chatterjee" userId="9e27011a-37c5-4d34-980d-3951698b53f7" providerId="ADAL" clId="{B4E3ECB9-C517-4215-A020-040B0C21B53C}" dt="2024-08-20T09:31:25.388" v="1" actId="2696"/>
        <pc:sldMkLst>
          <pc:docMk/>
          <pc:sldMk cId="3313139674" sldId="273"/>
        </pc:sldMkLst>
      </pc:sldChg>
    </pc:docChg>
  </pc:docChgLst>
  <pc:docChgLst>
    <pc:chgData name="Soumanti Chatterjee" userId="9e27011a-37c5-4d34-980d-3951698b53f7" providerId="ADAL" clId="{AA08CC9F-FFBF-41F5-BD2A-0BC2C9376CC6}"/>
    <pc:docChg chg="undo redo custSel addSld delSld modSld modMainMaster">
      <pc:chgData name="Soumanti Chatterjee" userId="9e27011a-37c5-4d34-980d-3951698b53f7" providerId="ADAL" clId="{AA08CC9F-FFBF-41F5-BD2A-0BC2C9376CC6}" dt="2024-08-09T17:29:31.167" v="1255" actId="113"/>
      <pc:docMkLst>
        <pc:docMk/>
      </pc:docMkLst>
      <pc:sldChg chg="addSp delSp modSp new mod modMedia setBg addAnim delAnim setClrOvrMap">
        <pc:chgData name="Soumanti Chatterjee" userId="9e27011a-37c5-4d34-980d-3951698b53f7" providerId="ADAL" clId="{AA08CC9F-FFBF-41F5-BD2A-0BC2C9376CC6}" dt="2024-08-09T17:23:02.426" v="1224" actId="26606"/>
        <pc:sldMkLst>
          <pc:docMk/>
          <pc:sldMk cId="1146226982" sldId="256"/>
        </pc:sldMkLst>
        <pc:spChg chg="mod">
          <ac:chgData name="Soumanti Chatterjee" userId="9e27011a-37c5-4d34-980d-3951698b53f7" providerId="ADAL" clId="{AA08CC9F-FFBF-41F5-BD2A-0BC2C9376CC6}" dt="2024-08-09T17:23:02.426" v="1224" actId="26606"/>
          <ac:spMkLst>
            <pc:docMk/>
            <pc:sldMk cId="1146226982" sldId="256"/>
            <ac:spMk id="2" creationId="{6669666D-BDAB-7B84-6C91-0D2788FBFF20}"/>
          </ac:spMkLst>
        </pc:spChg>
        <pc:spChg chg="mod">
          <ac:chgData name="Soumanti Chatterjee" userId="9e27011a-37c5-4d34-980d-3951698b53f7" providerId="ADAL" clId="{AA08CC9F-FFBF-41F5-BD2A-0BC2C9376CC6}" dt="2024-08-09T17:23:02.426" v="1224" actId="26606"/>
          <ac:spMkLst>
            <pc:docMk/>
            <pc:sldMk cId="1146226982" sldId="256"/>
            <ac:spMk id="3" creationId="{1699EA32-DD39-7F81-E7DF-03DB9D206634}"/>
          </ac:spMkLst>
        </pc:spChg>
        <pc:spChg chg="add del">
          <ac:chgData name="Soumanti Chatterjee" userId="9e27011a-37c5-4d34-980d-3951698b53f7" providerId="ADAL" clId="{AA08CC9F-FFBF-41F5-BD2A-0BC2C9376CC6}" dt="2024-08-09T16:55:04.841" v="969" actId="26606"/>
          <ac:spMkLst>
            <pc:docMk/>
            <pc:sldMk cId="1146226982" sldId="256"/>
            <ac:spMk id="6" creationId="{C1DD1A8A-57D5-4A81-AD04-532B043C5611}"/>
          </ac:spMkLst>
        </pc:spChg>
        <pc:spChg chg="add del">
          <ac:chgData name="Soumanti Chatterjee" userId="9e27011a-37c5-4d34-980d-3951698b53f7" providerId="ADAL" clId="{AA08CC9F-FFBF-41F5-BD2A-0BC2C9376CC6}" dt="2024-08-09T16:55:04.841" v="969" actId="26606"/>
          <ac:spMkLst>
            <pc:docMk/>
            <pc:sldMk cId="1146226982" sldId="256"/>
            <ac:spMk id="8" creationId="{007891EC-4501-44ED-A8C8-B11B6DB767AB}"/>
          </ac:spMkLst>
        </pc:spChg>
        <pc:spChg chg="add del">
          <ac:chgData name="Soumanti Chatterjee" userId="9e27011a-37c5-4d34-980d-3951698b53f7" providerId="ADAL" clId="{AA08CC9F-FFBF-41F5-BD2A-0BC2C9376CC6}" dt="2024-08-09T16:54:36.764" v="961" actId="26606"/>
          <ac:spMkLst>
            <pc:docMk/>
            <pc:sldMk cId="1146226982" sldId="256"/>
            <ac:spMk id="9" creationId="{E0AE394F-AFF1-4485-AF1F-7387A2F041AA}"/>
          </ac:spMkLst>
        </pc:spChg>
        <pc:spChg chg="add del">
          <ac:chgData name="Soumanti Chatterjee" userId="9e27011a-37c5-4d34-980d-3951698b53f7" providerId="ADAL" clId="{AA08CC9F-FFBF-41F5-BD2A-0BC2C9376CC6}" dt="2024-08-09T16:55:33.630" v="971" actId="26606"/>
          <ac:spMkLst>
            <pc:docMk/>
            <pc:sldMk cId="1146226982" sldId="256"/>
            <ac:spMk id="10" creationId="{71B2258F-86CA-4D4D-8270-BC05FCDEBFB3}"/>
          </ac:spMkLst>
        </pc:spChg>
        <pc:spChg chg="add del">
          <ac:chgData name="Soumanti Chatterjee" userId="9e27011a-37c5-4d34-980d-3951698b53f7" providerId="ADAL" clId="{AA08CC9F-FFBF-41F5-BD2A-0BC2C9376CC6}" dt="2024-08-09T16:54:36.764" v="961" actId="26606"/>
          <ac:spMkLst>
            <pc:docMk/>
            <pc:sldMk cId="1146226982" sldId="256"/>
            <ac:spMk id="11" creationId="{5683D043-25BB-4AC9-8130-641179672614}"/>
          </ac:spMkLst>
        </pc:spChg>
        <pc:spChg chg="add del">
          <ac:chgData name="Soumanti Chatterjee" userId="9e27011a-37c5-4d34-980d-3951698b53f7" providerId="ADAL" clId="{AA08CC9F-FFBF-41F5-BD2A-0BC2C9376CC6}" dt="2024-08-09T16:54:36.764" v="961" actId="26606"/>
          <ac:spMkLst>
            <pc:docMk/>
            <pc:sldMk cId="1146226982" sldId="256"/>
            <ac:spMk id="13" creationId="{AA61CCAC-6875-474C-8E9E-F57ABF078C2B}"/>
          </ac:spMkLst>
        </pc:spChg>
        <pc:spChg chg="add del">
          <ac:chgData name="Soumanti Chatterjee" userId="9e27011a-37c5-4d34-980d-3951698b53f7" providerId="ADAL" clId="{AA08CC9F-FFBF-41F5-BD2A-0BC2C9376CC6}" dt="2024-08-09T17:23:02.426" v="1224" actId="26606"/>
          <ac:spMkLst>
            <pc:docMk/>
            <pc:sldMk cId="1146226982" sldId="256"/>
            <ac:spMk id="14" creationId="{F3E416D2-D994-4F7A-8F62-B28B11BEBA65}"/>
          </ac:spMkLst>
        </pc:spChg>
        <pc:spChg chg="add del">
          <ac:chgData name="Soumanti Chatterjee" userId="9e27011a-37c5-4d34-980d-3951698b53f7" providerId="ADAL" clId="{AA08CC9F-FFBF-41F5-BD2A-0BC2C9376CC6}" dt="2024-08-09T16:54:45.744" v="965" actId="26606"/>
          <ac:spMkLst>
            <pc:docMk/>
            <pc:sldMk cId="1146226982" sldId="256"/>
            <ac:spMk id="16" creationId="{EB0222B5-B739-82A9-5CCC-C5585AE12A69}"/>
          </ac:spMkLst>
        </pc:spChg>
        <pc:spChg chg="add del">
          <ac:chgData name="Soumanti Chatterjee" userId="9e27011a-37c5-4d34-980d-3951698b53f7" providerId="ADAL" clId="{AA08CC9F-FFBF-41F5-BD2A-0BC2C9376CC6}" dt="2024-08-09T16:54:45.744" v="965" actId="26606"/>
          <ac:spMkLst>
            <pc:docMk/>
            <pc:sldMk cId="1146226982" sldId="256"/>
            <ac:spMk id="17" creationId="{5BE23E75-E7E9-4D9F-6D25-5512363F8621}"/>
          </ac:spMkLst>
        </pc:spChg>
        <pc:spChg chg="add del">
          <ac:chgData name="Soumanti Chatterjee" userId="9e27011a-37c5-4d34-980d-3951698b53f7" providerId="ADAL" clId="{AA08CC9F-FFBF-41F5-BD2A-0BC2C9376CC6}" dt="2024-08-09T17:23:02.426" v="1224" actId="26606"/>
          <ac:spMkLst>
            <pc:docMk/>
            <pc:sldMk cId="1146226982" sldId="256"/>
            <ac:spMk id="20" creationId="{FB27C166-470E-467E-9E9E-E235EEF3C01B}"/>
          </ac:spMkLst>
        </pc:spChg>
        <pc:spChg chg="add del">
          <ac:chgData name="Soumanti Chatterjee" userId="9e27011a-37c5-4d34-980d-3951698b53f7" providerId="ADAL" clId="{AA08CC9F-FFBF-41F5-BD2A-0BC2C9376CC6}" dt="2024-08-09T17:23:02.426" v="1224" actId="26606"/>
          <ac:spMkLst>
            <pc:docMk/>
            <pc:sldMk cId="1146226982" sldId="256"/>
            <ac:spMk id="21" creationId="{673636C8-1392-483A-8A7A-CA259E806C54}"/>
          </ac:spMkLst>
        </pc:spChg>
        <pc:spChg chg="add del">
          <ac:chgData name="Soumanti Chatterjee" userId="9e27011a-37c5-4d34-980d-3951698b53f7" providerId="ADAL" clId="{AA08CC9F-FFBF-41F5-BD2A-0BC2C9376CC6}" dt="2024-08-09T17:23:02.426" v="1224" actId="26606"/>
          <ac:spMkLst>
            <pc:docMk/>
            <pc:sldMk cId="1146226982" sldId="256"/>
            <ac:spMk id="22" creationId="{7539A79B-DFBA-4781-B0DE-4044B072261B}"/>
          </ac:spMkLst>
        </pc:spChg>
        <pc:spChg chg="add">
          <ac:chgData name="Soumanti Chatterjee" userId="9e27011a-37c5-4d34-980d-3951698b53f7" providerId="ADAL" clId="{AA08CC9F-FFBF-41F5-BD2A-0BC2C9376CC6}" dt="2024-08-09T17:23:02.426" v="1224" actId="26606"/>
          <ac:spMkLst>
            <pc:docMk/>
            <pc:sldMk cId="1146226982" sldId="256"/>
            <ac:spMk id="27" creationId="{657F69E0-C4B0-4BEC-A689-4F8D877F05D4}"/>
          </ac:spMkLst>
        </pc:spChg>
        <pc:spChg chg="add">
          <ac:chgData name="Soumanti Chatterjee" userId="9e27011a-37c5-4d34-980d-3951698b53f7" providerId="ADAL" clId="{AA08CC9F-FFBF-41F5-BD2A-0BC2C9376CC6}" dt="2024-08-09T17:23:02.426" v="1224" actId="26606"/>
          <ac:spMkLst>
            <pc:docMk/>
            <pc:sldMk cId="1146226982" sldId="256"/>
            <ac:spMk id="29" creationId="{9F6380B4-6A1C-481E-8408-B4E6C75B9B81}"/>
          </ac:spMkLst>
        </pc:spChg>
        <pc:picChg chg="add del mod">
          <ac:chgData name="Soumanti Chatterjee" userId="9e27011a-37c5-4d34-980d-3951698b53f7" providerId="ADAL" clId="{AA08CC9F-FFBF-41F5-BD2A-0BC2C9376CC6}" dt="2024-08-09T16:54:36.764" v="961" actId="26606"/>
          <ac:picMkLst>
            <pc:docMk/>
            <pc:sldMk cId="1146226982" sldId="256"/>
            <ac:picMk id="5" creationId="{62FEDEB1-2D1B-7C3C-3167-F955E3E691B4}"/>
          </ac:picMkLst>
        </pc:picChg>
        <pc:picChg chg="add del mod">
          <ac:chgData name="Soumanti Chatterjee" userId="9e27011a-37c5-4d34-980d-3951698b53f7" providerId="ADAL" clId="{AA08CC9F-FFBF-41F5-BD2A-0BC2C9376CC6}" dt="2024-08-09T16:55:04.841" v="969" actId="26606"/>
          <ac:picMkLst>
            <pc:docMk/>
            <pc:sldMk cId="1146226982" sldId="256"/>
            <ac:picMk id="7" creationId="{178849F6-ADC0-1CD9-FEAA-28035770CF0C}"/>
          </ac:picMkLst>
        </pc:picChg>
        <pc:picChg chg="add del">
          <ac:chgData name="Soumanti Chatterjee" userId="9e27011a-37c5-4d34-980d-3951698b53f7" providerId="ADAL" clId="{AA08CC9F-FFBF-41F5-BD2A-0BC2C9376CC6}" dt="2024-08-09T16:55:33.630" v="971" actId="26606"/>
          <ac:picMkLst>
            <pc:docMk/>
            <pc:sldMk cId="1146226982" sldId="256"/>
            <ac:picMk id="12" creationId="{53F7CADE-8896-B52A-B837-E6326089F65D}"/>
          </ac:picMkLst>
        </pc:picChg>
        <pc:picChg chg="add del">
          <ac:chgData name="Soumanti Chatterjee" userId="9e27011a-37c5-4d34-980d-3951698b53f7" providerId="ADAL" clId="{AA08CC9F-FFBF-41F5-BD2A-0BC2C9376CC6}" dt="2024-08-09T16:54:45.744" v="965" actId="26606"/>
          <ac:picMkLst>
            <pc:docMk/>
            <pc:sldMk cId="1146226982" sldId="256"/>
            <ac:picMk id="15" creationId="{514DD411-B3E1-7EE2-2960-ADEB53A77216}"/>
          </ac:picMkLst>
        </pc:picChg>
        <pc:picChg chg="add mod">
          <ac:chgData name="Soumanti Chatterjee" userId="9e27011a-37c5-4d34-980d-3951698b53f7" providerId="ADAL" clId="{AA08CC9F-FFBF-41F5-BD2A-0BC2C9376CC6}" dt="2024-08-09T17:23:02.426" v="1224" actId="26606"/>
          <ac:picMkLst>
            <pc:docMk/>
            <pc:sldMk cId="1146226982" sldId="256"/>
            <ac:picMk id="19" creationId="{052275D3-56CB-C214-52CB-BC773A3CE807}"/>
          </ac:picMkLst>
        </pc:picChg>
        <pc:cxnChg chg="add del">
          <ac:chgData name="Soumanti Chatterjee" userId="9e27011a-37c5-4d34-980d-3951698b53f7" providerId="ADAL" clId="{AA08CC9F-FFBF-41F5-BD2A-0BC2C9376CC6}" dt="2024-08-09T16:54:45.744" v="965" actId="26606"/>
          <ac:cxnSpMkLst>
            <pc:docMk/>
            <pc:sldMk cId="1146226982" sldId="256"/>
            <ac:cxnSpMk id="18" creationId="{61B115DB-65EB-3FC3-7284-CFDF4ADC60B6}"/>
          </ac:cxnSpMkLst>
        </pc:cxnChg>
      </pc:sldChg>
      <pc:sldChg chg="addSp modSp new mod setBg">
        <pc:chgData name="Soumanti Chatterjee" userId="9e27011a-37c5-4d34-980d-3951698b53f7" providerId="ADAL" clId="{AA08CC9F-FFBF-41F5-BD2A-0BC2C9376CC6}" dt="2024-08-09T17:27:26.015" v="1234" actId="113"/>
        <pc:sldMkLst>
          <pc:docMk/>
          <pc:sldMk cId="2458895678" sldId="257"/>
        </pc:sldMkLst>
        <pc:spChg chg="mod">
          <ac:chgData name="Soumanti Chatterjee" userId="9e27011a-37c5-4d34-980d-3951698b53f7" providerId="ADAL" clId="{AA08CC9F-FFBF-41F5-BD2A-0BC2C9376CC6}" dt="2024-08-09T17:27:26.015" v="1234" actId="113"/>
          <ac:spMkLst>
            <pc:docMk/>
            <pc:sldMk cId="2458895678" sldId="257"/>
            <ac:spMk id="2" creationId="{39846B44-95FE-200D-696D-11952121BACF}"/>
          </ac:spMkLst>
        </pc:spChg>
        <pc:spChg chg="mod">
          <ac:chgData name="Soumanti Chatterjee" userId="9e27011a-37c5-4d34-980d-3951698b53f7" providerId="ADAL" clId="{AA08CC9F-FFBF-41F5-BD2A-0BC2C9376CC6}" dt="2024-08-09T17:05:26.832" v="1067" actId="26606"/>
          <ac:spMkLst>
            <pc:docMk/>
            <pc:sldMk cId="2458895678" sldId="257"/>
            <ac:spMk id="3" creationId="{32F6310F-BA53-7DA5-1015-90032BE6F477}"/>
          </ac:spMkLst>
        </pc:spChg>
        <pc:spChg chg="add">
          <ac:chgData name="Soumanti Chatterjee" userId="9e27011a-37c5-4d34-980d-3951698b53f7" providerId="ADAL" clId="{AA08CC9F-FFBF-41F5-BD2A-0BC2C9376CC6}" dt="2024-08-09T17:05:26.832" v="1067" actId="26606"/>
          <ac:spMkLst>
            <pc:docMk/>
            <pc:sldMk cId="2458895678" sldId="257"/>
            <ac:spMk id="9" creationId="{2C61293E-6EBE-43EF-A52C-9BEBFD7679D4}"/>
          </ac:spMkLst>
        </pc:spChg>
        <pc:spChg chg="add">
          <ac:chgData name="Soumanti Chatterjee" userId="9e27011a-37c5-4d34-980d-3951698b53f7" providerId="ADAL" clId="{AA08CC9F-FFBF-41F5-BD2A-0BC2C9376CC6}" dt="2024-08-09T17:05:26.832" v="1067" actId="26606"/>
          <ac:spMkLst>
            <pc:docMk/>
            <pc:sldMk cId="2458895678" sldId="257"/>
            <ac:spMk id="11" creationId="{21540236-BFD5-4A9D-8840-4703E7F76825}"/>
          </ac:spMkLst>
        </pc:spChg>
        <pc:picChg chg="add">
          <ac:chgData name="Soumanti Chatterjee" userId="9e27011a-37c5-4d34-980d-3951698b53f7" providerId="ADAL" clId="{AA08CC9F-FFBF-41F5-BD2A-0BC2C9376CC6}" dt="2024-08-09T17:05:26.832" v="1067" actId="26606"/>
          <ac:picMkLst>
            <pc:docMk/>
            <pc:sldMk cId="2458895678" sldId="257"/>
            <ac:picMk id="5" creationId="{E260ACE0-417D-789B-95A5-3F4C4C0B00E8}"/>
          </ac:picMkLst>
        </pc:picChg>
      </pc:sldChg>
      <pc:sldChg chg="addSp delSp modSp new mod setBg">
        <pc:chgData name="Soumanti Chatterjee" userId="9e27011a-37c5-4d34-980d-3951698b53f7" providerId="ADAL" clId="{AA08CC9F-FFBF-41F5-BD2A-0BC2C9376CC6}" dt="2024-08-09T17:27:33.127" v="1235" actId="113"/>
        <pc:sldMkLst>
          <pc:docMk/>
          <pc:sldMk cId="3344733771" sldId="258"/>
        </pc:sldMkLst>
        <pc:spChg chg="mod">
          <ac:chgData name="Soumanti Chatterjee" userId="9e27011a-37c5-4d34-980d-3951698b53f7" providerId="ADAL" clId="{AA08CC9F-FFBF-41F5-BD2A-0BC2C9376CC6}" dt="2024-08-09T17:27:33.127" v="1235" actId="113"/>
          <ac:spMkLst>
            <pc:docMk/>
            <pc:sldMk cId="3344733771" sldId="258"/>
            <ac:spMk id="2" creationId="{56B43F8E-8513-073D-9F4E-3AC2CDF51BE7}"/>
          </ac:spMkLst>
        </pc:spChg>
        <pc:spChg chg="add del mod">
          <ac:chgData name="Soumanti Chatterjee" userId="9e27011a-37c5-4d34-980d-3951698b53f7" providerId="ADAL" clId="{AA08CC9F-FFBF-41F5-BD2A-0BC2C9376CC6}" dt="2024-08-09T14:07:24.468" v="64" actId="26606"/>
          <ac:spMkLst>
            <pc:docMk/>
            <pc:sldMk cId="3344733771" sldId="258"/>
            <ac:spMk id="3" creationId="{CF1528E2-C034-6BF3-B4AB-F5828635AFF6}"/>
          </ac:spMkLst>
        </pc:spChg>
        <pc:spChg chg="add del">
          <ac:chgData name="Soumanti Chatterjee" userId="9e27011a-37c5-4d34-980d-3951698b53f7" providerId="ADAL" clId="{AA08CC9F-FFBF-41F5-BD2A-0BC2C9376CC6}" dt="2024-08-09T14:07:24.453" v="63" actId="26606"/>
          <ac:spMkLst>
            <pc:docMk/>
            <pc:sldMk cId="3344733771" sldId="258"/>
            <ac:spMk id="10" creationId="{D93394DA-E684-47C2-9020-13225823F40A}"/>
          </ac:spMkLst>
        </pc:spChg>
        <pc:spChg chg="add">
          <ac:chgData name="Soumanti Chatterjee" userId="9e27011a-37c5-4d34-980d-3951698b53f7" providerId="ADAL" clId="{AA08CC9F-FFBF-41F5-BD2A-0BC2C9376CC6}" dt="2024-08-09T14:07:24.468" v="64" actId="26606"/>
          <ac:spMkLst>
            <pc:docMk/>
            <pc:sldMk cId="3344733771" sldId="258"/>
            <ac:spMk id="12" creationId="{975D1CFA-2CDB-4B64-BD9F-85744E8DA12F}"/>
          </ac:spMkLst>
        </pc:spChg>
        <pc:spChg chg="add">
          <ac:chgData name="Soumanti Chatterjee" userId="9e27011a-37c5-4d34-980d-3951698b53f7" providerId="ADAL" clId="{AA08CC9F-FFBF-41F5-BD2A-0BC2C9376CC6}" dt="2024-08-09T14:07:24.468" v="64" actId="26606"/>
          <ac:spMkLst>
            <pc:docMk/>
            <pc:sldMk cId="3344733771" sldId="258"/>
            <ac:spMk id="13" creationId="{EDDBB197-D710-4A4F-A9CA-FD2177498BE8}"/>
          </ac:spMkLst>
        </pc:spChg>
        <pc:spChg chg="add del mod">
          <ac:chgData name="Soumanti Chatterjee" userId="9e27011a-37c5-4d34-980d-3951698b53f7" providerId="ADAL" clId="{AA08CC9F-FFBF-41F5-BD2A-0BC2C9376CC6}" dt="2024-08-09T14:14:39.174" v="99" actId="12084"/>
          <ac:spMkLst>
            <pc:docMk/>
            <pc:sldMk cId="3344733771" sldId="258"/>
            <ac:spMk id="19" creationId="{CF1528E2-C034-6BF3-B4AB-F5828635AFF6}"/>
          </ac:spMkLst>
        </pc:spChg>
        <pc:grpChg chg="add">
          <ac:chgData name="Soumanti Chatterjee" userId="9e27011a-37c5-4d34-980d-3951698b53f7" providerId="ADAL" clId="{AA08CC9F-FFBF-41F5-BD2A-0BC2C9376CC6}" dt="2024-08-09T14:07:24.468" v="64" actId="26606"/>
          <ac:grpSpMkLst>
            <pc:docMk/>
            <pc:sldMk cId="3344733771" sldId="258"/>
            <ac:grpSpMk id="14" creationId="{25EE5136-01F1-466C-962D-BA9B4C6757AA}"/>
          </ac:grpSpMkLst>
        </pc:grpChg>
        <pc:graphicFrameChg chg="add mod">
          <ac:chgData name="Soumanti Chatterjee" userId="9e27011a-37c5-4d34-980d-3951698b53f7" providerId="ADAL" clId="{AA08CC9F-FFBF-41F5-BD2A-0BC2C9376CC6}" dt="2024-08-09T14:13:03.704" v="91" actId="12084"/>
          <ac:graphicFrameMkLst>
            <pc:docMk/>
            <pc:sldMk cId="3344733771" sldId="258"/>
            <ac:graphicFrameMk id="4" creationId="{E4480956-EFE6-7758-E383-7C94E750C87D}"/>
          </ac:graphicFrameMkLst>
        </pc:graphicFrameChg>
        <pc:graphicFrameChg chg="add del">
          <ac:chgData name="Soumanti Chatterjee" userId="9e27011a-37c5-4d34-980d-3951698b53f7" providerId="ADAL" clId="{AA08CC9F-FFBF-41F5-BD2A-0BC2C9376CC6}" dt="2024-08-09T14:07:24.453" v="63" actId="26606"/>
          <ac:graphicFrameMkLst>
            <pc:docMk/>
            <pc:sldMk cId="3344733771" sldId="258"/>
            <ac:graphicFrameMk id="5" creationId="{93AE646C-71BA-6420-F1E8-269E731C3F49}"/>
          </ac:graphicFrameMkLst>
        </pc:graphicFrameChg>
        <pc:graphicFrameChg chg="add mod modGraphic">
          <ac:chgData name="Soumanti Chatterjee" userId="9e27011a-37c5-4d34-980d-3951698b53f7" providerId="ADAL" clId="{AA08CC9F-FFBF-41F5-BD2A-0BC2C9376CC6}" dt="2024-08-09T14:55:23.075" v="295" actId="12100"/>
          <ac:graphicFrameMkLst>
            <pc:docMk/>
            <pc:sldMk cId="3344733771" sldId="258"/>
            <ac:graphicFrameMk id="8" creationId="{F36469D5-7845-9DD2-BB89-8EC1E6E2C579}"/>
          </ac:graphicFrameMkLst>
        </pc:graphicFrameChg>
        <pc:picChg chg="add del">
          <ac:chgData name="Soumanti Chatterjee" userId="9e27011a-37c5-4d34-980d-3951698b53f7" providerId="ADAL" clId="{AA08CC9F-FFBF-41F5-BD2A-0BC2C9376CC6}" dt="2024-08-09T14:07:24.453" v="63" actId="26606"/>
          <ac:picMkLst>
            <pc:docMk/>
            <pc:sldMk cId="3344733771" sldId="258"/>
            <ac:picMk id="6" creationId="{FF267FE8-9727-2F4B-36DE-82209ACCD86B}"/>
          </ac:picMkLst>
        </pc:picChg>
        <pc:picChg chg="add">
          <ac:chgData name="Soumanti Chatterjee" userId="9e27011a-37c5-4d34-980d-3951698b53f7" providerId="ADAL" clId="{AA08CC9F-FFBF-41F5-BD2A-0BC2C9376CC6}" dt="2024-08-09T14:07:24.468" v="64" actId="26606"/>
          <ac:picMkLst>
            <pc:docMk/>
            <pc:sldMk cId="3344733771" sldId="258"/>
            <ac:picMk id="7" creationId="{D8A29437-72D2-38B1-A61A-EEC09331BD3D}"/>
          </ac:picMkLst>
        </pc:picChg>
      </pc:sldChg>
      <pc:sldChg chg="addSp delSp modSp new mod setBg">
        <pc:chgData name="Soumanti Chatterjee" userId="9e27011a-37c5-4d34-980d-3951698b53f7" providerId="ADAL" clId="{AA08CC9F-FFBF-41F5-BD2A-0BC2C9376CC6}" dt="2024-08-09T17:27:03.796" v="1231" actId="113"/>
        <pc:sldMkLst>
          <pc:docMk/>
          <pc:sldMk cId="230518840" sldId="259"/>
        </pc:sldMkLst>
        <pc:spChg chg="del mod">
          <ac:chgData name="Soumanti Chatterjee" userId="9e27011a-37c5-4d34-980d-3951698b53f7" providerId="ADAL" clId="{AA08CC9F-FFBF-41F5-BD2A-0BC2C9376CC6}" dt="2024-08-09T14:52:39.369" v="288" actId="478"/>
          <ac:spMkLst>
            <pc:docMk/>
            <pc:sldMk cId="230518840" sldId="259"/>
            <ac:spMk id="2" creationId="{43F4010F-5843-43B6-0E79-75E2DE16A496}"/>
          </ac:spMkLst>
        </pc:spChg>
        <pc:spChg chg="add del mod">
          <ac:chgData name="Soumanti Chatterjee" userId="9e27011a-37c5-4d34-980d-3951698b53f7" providerId="ADAL" clId="{AA08CC9F-FFBF-41F5-BD2A-0BC2C9376CC6}" dt="2024-08-09T14:36:08.029" v="209" actId="26606"/>
          <ac:spMkLst>
            <pc:docMk/>
            <pc:sldMk cId="230518840" sldId="259"/>
            <ac:spMk id="3" creationId="{2DE3ED5D-A8F5-A543-6EB7-4BCCDB90EC7A}"/>
          </ac:spMkLst>
        </pc:spChg>
        <pc:spChg chg="add mod">
          <ac:chgData name="Soumanti Chatterjee" userId="9e27011a-37c5-4d34-980d-3951698b53f7" providerId="ADAL" clId="{AA08CC9F-FFBF-41F5-BD2A-0BC2C9376CC6}" dt="2024-08-09T17:27:03.796" v="1231" actId="113"/>
          <ac:spMkLst>
            <pc:docMk/>
            <pc:sldMk cId="230518840" sldId="259"/>
            <ac:spMk id="4" creationId="{5DDD42E2-91F0-6392-EE32-4A11490B94B3}"/>
          </ac:spMkLst>
        </pc:spChg>
        <pc:spChg chg="mod">
          <ac:chgData name="Soumanti Chatterjee" userId="9e27011a-37c5-4d34-980d-3951698b53f7" providerId="ADAL" clId="{AA08CC9F-FFBF-41F5-BD2A-0BC2C9376CC6}" dt="2024-08-09T14:55:01.815" v="294" actId="18245"/>
          <ac:spMkLst>
            <pc:docMk/>
            <pc:sldMk cId="230518840" sldId="259"/>
            <ac:spMk id="8" creationId="{5098188D-B377-38DE-1BCA-FA4DCFFF440D}"/>
          </ac:spMkLst>
        </pc:spChg>
        <pc:spChg chg="add del">
          <ac:chgData name="Soumanti Chatterjee" userId="9e27011a-37c5-4d34-980d-3951698b53f7" providerId="ADAL" clId="{AA08CC9F-FFBF-41F5-BD2A-0BC2C9376CC6}" dt="2024-08-09T14:35:18.853" v="200" actId="26606"/>
          <ac:spMkLst>
            <pc:docMk/>
            <pc:sldMk cId="230518840" sldId="259"/>
            <ac:spMk id="9" creationId="{7517A47C-B2E5-4B79-8061-D74B1311AF6E}"/>
          </ac:spMkLst>
        </pc:spChg>
        <pc:spChg chg="mod">
          <ac:chgData name="Soumanti Chatterjee" userId="9e27011a-37c5-4d34-980d-3951698b53f7" providerId="ADAL" clId="{AA08CC9F-FFBF-41F5-BD2A-0BC2C9376CC6}" dt="2024-08-09T14:55:01.815" v="294" actId="18245"/>
          <ac:spMkLst>
            <pc:docMk/>
            <pc:sldMk cId="230518840" sldId="259"/>
            <ac:spMk id="10" creationId="{58A3092E-ED39-9D8E-5130-D06336C047D4}"/>
          </ac:spMkLst>
        </pc:spChg>
        <pc:spChg chg="add del">
          <ac:chgData name="Soumanti Chatterjee" userId="9e27011a-37c5-4d34-980d-3951698b53f7" providerId="ADAL" clId="{AA08CC9F-FFBF-41F5-BD2A-0BC2C9376CC6}" dt="2024-08-09T14:35:18.853" v="200" actId="26606"/>
          <ac:spMkLst>
            <pc:docMk/>
            <pc:sldMk cId="230518840" sldId="259"/>
            <ac:spMk id="11" creationId="{C505E780-2083-4CB5-A42A-5E0E2908ECC3}"/>
          </ac:spMkLst>
        </pc:spChg>
        <pc:spChg chg="mod">
          <ac:chgData name="Soumanti Chatterjee" userId="9e27011a-37c5-4d34-980d-3951698b53f7" providerId="ADAL" clId="{AA08CC9F-FFBF-41F5-BD2A-0BC2C9376CC6}" dt="2024-08-09T14:55:01.815" v="294" actId="18245"/>
          <ac:spMkLst>
            <pc:docMk/>
            <pc:sldMk cId="230518840" sldId="259"/>
            <ac:spMk id="12" creationId="{2379EBEF-7E7C-9FF5-DB26-9C26D9218F3A}"/>
          </ac:spMkLst>
        </pc:spChg>
        <pc:spChg chg="add del">
          <ac:chgData name="Soumanti Chatterjee" userId="9e27011a-37c5-4d34-980d-3951698b53f7" providerId="ADAL" clId="{AA08CC9F-FFBF-41F5-BD2A-0BC2C9376CC6}" dt="2024-08-09T14:35:18.853" v="200" actId="26606"/>
          <ac:spMkLst>
            <pc:docMk/>
            <pc:sldMk cId="230518840" sldId="259"/>
            <ac:spMk id="13" creationId="{D2C0AE1C-0118-41AE-8A10-7CDCBF10E96F}"/>
          </ac:spMkLst>
        </pc:spChg>
        <pc:spChg chg="add del">
          <ac:chgData name="Soumanti Chatterjee" userId="9e27011a-37c5-4d34-980d-3951698b53f7" providerId="ADAL" clId="{AA08CC9F-FFBF-41F5-BD2A-0BC2C9376CC6}" dt="2024-08-09T14:35:18.853" v="200" actId="26606"/>
          <ac:spMkLst>
            <pc:docMk/>
            <pc:sldMk cId="230518840" sldId="259"/>
            <ac:spMk id="15" creationId="{463EEC44-1BA3-44ED-81FC-A644B04B2A44}"/>
          </ac:spMkLst>
        </pc:spChg>
        <pc:spChg chg="mod">
          <ac:chgData name="Soumanti Chatterjee" userId="9e27011a-37c5-4d34-980d-3951698b53f7" providerId="ADAL" clId="{AA08CC9F-FFBF-41F5-BD2A-0BC2C9376CC6}" dt="2024-08-09T14:55:01.815" v="294" actId="18245"/>
          <ac:spMkLst>
            <pc:docMk/>
            <pc:sldMk cId="230518840" sldId="259"/>
            <ac:spMk id="16" creationId="{DA5D4CAF-CD09-9A9A-E6B8-302DF11972E8}"/>
          </ac:spMkLst>
        </pc:spChg>
        <pc:spChg chg="add del">
          <ac:chgData name="Soumanti Chatterjee" userId="9e27011a-37c5-4d34-980d-3951698b53f7" providerId="ADAL" clId="{AA08CC9F-FFBF-41F5-BD2A-0BC2C9376CC6}" dt="2024-08-09T14:35:23.497" v="202" actId="26606"/>
          <ac:spMkLst>
            <pc:docMk/>
            <pc:sldMk cId="230518840" sldId="259"/>
            <ac:spMk id="25" creationId="{1D63C574-BFD2-41A1-A567-B0C3CC7FDD4F}"/>
          </ac:spMkLst>
        </pc:spChg>
        <pc:spChg chg="add del">
          <ac:chgData name="Soumanti Chatterjee" userId="9e27011a-37c5-4d34-980d-3951698b53f7" providerId="ADAL" clId="{AA08CC9F-FFBF-41F5-BD2A-0BC2C9376CC6}" dt="2024-08-09T14:35:23.497" v="202" actId="26606"/>
          <ac:spMkLst>
            <pc:docMk/>
            <pc:sldMk cId="230518840" sldId="259"/>
            <ac:spMk id="26" creationId="{E2A46BAB-8C31-42B2-90E8-B26DD3E81D37}"/>
          </ac:spMkLst>
        </pc:spChg>
        <pc:spChg chg="mod">
          <ac:chgData name="Soumanti Chatterjee" userId="9e27011a-37c5-4d34-980d-3951698b53f7" providerId="ADAL" clId="{AA08CC9F-FFBF-41F5-BD2A-0BC2C9376CC6}" dt="2024-08-09T14:55:01.815" v="294" actId="18245"/>
          <ac:spMkLst>
            <pc:docMk/>
            <pc:sldMk cId="230518840" sldId="259"/>
            <ac:spMk id="30" creationId="{32983A87-B803-AF2F-8916-9B571FCD13DD}"/>
          </ac:spMkLst>
        </pc:spChg>
        <pc:spChg chg="add del">
          <ac:chgData name="Soumanti Chatterjee" userId="9e27011a-37c5-4d34-980d-3951698b53f7" providerId="ADAL" clId="{AA08CC9F-FFBF-41F5-BD2A-0BC2C9376CC6}" dt="2024-08-09T14:35:53.236" v="204" actId="26606"/>
          <ac:spMkLst>
            <pc:docMk/>
            <pc:sldMk cId="230518840" sldId="259"/>
            <ac:spMk id="31" creationId="{2E442304-DDBD-4F7B-8017-36BCC863FB40}"/>
          </ac:spMkLst>
        </pc:spChg>
        <pc:spChg chg="add del">
          <ac:chgData name="Soumanti Chatterjee" userId="9e27011a-37c5-4d34-980d-3951698b53f7" providerId="ADAL" clId="{AA08CC9F-FFBF-41F5-BD2A-0BC2C9376CC6}" dt="2024-08-09T14:35:53.236" v="204" actId="26606"/>
          <ac:spMkLst>
            <pc:docMk/>
            <pc:sldMk cId="230518840" sldId="259"/>
            <ac:spMk id="32" creationId="{5E107275-3853-46FD-A241-DE4355A42675}"/>
          </ac:spMkLst>
        </pc:spChg>
        <pc:spChg chg="mod">
          <ac:chgData name="Soumanti Chatterjee" userId="9e27011a-37c5-4d34-980d-3951698b53f7" providerId="ADAL" clId="{AA08CC9F-FFBF-41F5-BD2A-0BC2C9376CC6}" dt="2024-08-09T14:55:01.815" v="294" actId="18245"/>
          <ac:spMkLst>
            <pc:docMk/>
            <pc:sldMk cId="230518840" sldId="259"/>
            <ac:spMk id="34" creationId="{0C64BE4D-D3B3-132E-99D4-7299C32D14B5}"/>
          </ac:spMkLst>
        </pc:spChg>
        <pc:spChg chg="add del">
          <ac:chgData name="Soumanti Chatterjee" userId="9e27011a-37c5-4d34-980d-3951698b53f7" providerId="ADAL" clId="{AA08CC9F-FFBF-41F5-BD2A-0BC2C9376CC6}" dt="2024-08-09T14:35:57.643" v="206" actId="26606"/>
          <ac:spMkLst>
            <pc:docMk/>
            <pc:sldMk cId="230518840" sldId="259"/>
            <ac:spMk id="35" creationId="{5AAF8E08-272A-4AAA-AE62-A3A8FDB05356}"/>
          </ac:spMkLst>
        </pc:spChg>
        <pc:spChg chg="add del">
          <ac:chgData name="Soumanti Chatterjee" userId="9e27011a-37c5-4d34-980d-3951698b53f7" providerId="ADAL" clId="{AA08CC9F-FFBF-41F5-BD2A-0BC2C9376CC6}" dt="2024-08-09T14:35:57.643" v="206" actId="26606"/>
          <ac:spMkLst>
            <pc:docMk/>
            <pc:sldMk cId="230518840" sldId="259"/>
            <ac:spMk id="36" creationId="{9C398752-71BE-4D76-9133-5593AD88E132}"/>
          </ac:spMkLst>
        </pc:spChg>
        <pc:spChg chg="add del">
          <ac:chgData name="Soumanti Chatterjee" userId="9e27011a-37c5-4d34-980d-3951698b53f7" providerId="ADAL" clId="{AA08CC9F-FFBF-41F5-BD2A-0BC2C9376CC6}" dt="2024-08-09T14:35:57.643" v="206" actId="26606"/>
          <ac:spMkLst>
            <pc:docMk/>
            <pc:sldMk cId="230518840" sldId="259"/>
            <ac:spMk id="37" creationId="{7D198EE9-B008-4842-A74C-390605D8D1C1}"/>
          </ac:spMkLst>
        </pc:spChg>
        <pc:spChg chg="add del">
          <ac:chgData name="Soumanti Chatterjee" userId="9e27011a-37c5-4d34-980d-3951698b53f7" providerId="ADAL" clId="{AA08CC9F-FFBF-41F5-BD2A-0BC2C9376CC6}" dt="2024-08-09T14:35:57.643" v="206" actId="26606"/>
          <ac:spMkLst>
            <pc:docMk/>
            <pc:sldMk cId="230518840" sldId="259"/>
            <ac:spMk id="38" creationId="{AABB5B6F-2107-4454-A3D6-44145AEBA128}"/>
          </ac:spMkLst>
        </pc:spChg>
        <pc:spChg chg="add del">
          <ac:chgData name="Soumanti Chatterjee" userId="9e27011a-37c5-4d34-980d-3951698b53f7" providerId="ADAL" clId="{AA08CC9F-FFBF-41F5-BD2A-0BC2C9376CC6}" dt="2024-08-09T14:35:57.643" v="206" actId="26606"/>
          <ac:spMkLst>
            <pc:docMk/>
            <pc:sldMk cId="230518840" sldId="259"/>
            <ac:spMk id="39" creationId="{E7A7AE46-67CE-4770-BF8F-24B17C4BFFEB}"/>
          </ac:spMkLst>
        </pc:spChg>
        <pc:spChg chg="mod">
          <ac:chgData name="Soumanti Chatterjee" userId="9e27011a-37c5-4d34-980d-3951698b53f7" providerId="ADAL" clId="{AA08CC9F-FFBF-41F5-BD2A-0BC2C9376CC6}" dt="2024-08-09T14:55:01.815" v="294" actId="18245"/>
          <ac:spMkLst>
            <pc:docMk/>
            <pc:sldMk cId="230518840" sldId="259"/>
            <ac:spMk id="41" creationId="{C61E1372-5803-1E25-06D3-85DF28A4703E}"/>
          </ac:spMkLst>
        </pc:spChg>
        <pc:spChg chg="add del">
          <ac:chgData name="Soumanti Chatterjee" userId="9e27011a-37c5-4d34-980d-3951698b53f7" providerId="ADAL" clId="{AA08CC9F-FFBF-41F5-BD2A-0BC2C9376CC6}" dt="2024-08-09T14:36:07.969" v="208" actId="26606"/>
          <ac:spMkLst>
            <pc:docMk/>
            <pc:sldMk cId="230518840" sldId="259"/>
            <ac:spMk id="42" creationId="{7517A47C-B2E5-4B79-8061-D74B1311AF6E}"/>
          </ac:spMkLst>
        </pc:spChg>
        <pc:spChg chg="add del">
          <ac:chgData name="Soumanti Chatterjee" userId="9e27011a-37c5-4d34-980d-3951698b53f7" providerId="ADAL" clId="{AA08CC9F-FFBF-41F5-BD2A-0BC2C9376CC6}" dt="2024-08-09T14:36:07.969" v="208" actId="26606"/>
          <ac:spMkLst>
            <pc:docMk/>
            <pc:sldMk cId="230518840" sldId="259"/>
            <ac:spMk id="43" creationId="{C505E780-2083-4CB5-A42A-5E0E2908ECC3}"/>
          </ac:spMkLst>
        </pc:spChg>
        <pc:spChg chg="add del">
          <ac:chgData name="Soumanti Chatterjee" userId="9e27011a-37c5-4d34-980d-3951698b53f7" providerId="ADAL" clId="{AA08CC9F-FFBF-41F5-BD2A-0BC2C9376CC6}" dt="2024-08-09T14:36:07.969" v="208" actId="26606"/>
          <ac:spMkLst>
            <pc:docMk/>
            <pc:sldMk cId="230518840" sldId="259"/>
            <ac:spMk id="44" creationId="{D2C0AE1C-0118-41AE-8A10-7CDCBF10E96F}"/>
          </ac:spMkLst>
        </pc:spChg>
        <pc:spChg chg="add del">
          <ac:chgData name="Soumanti Chatterjee" userId="9e27011a-37c5-4d34-980d-3951698b53f7" providerId="ADAL" clId="{AA08CC9F-FFBF-41F5-BD2A-0BC2C9376CC6}" dt="2024-08-09T14:36:07.969" v="208" actId="26606"/>
          <ac:spMkLst>
            <pc:docMk/>
            <pc:sldMk cId="230518840" sldId="259"/>
            <ac:spMk id="45" creationId="{463EEC44-1BA3-44ED-81FC-A644B04B2A44}"/>
          </ac:spMkLst>
        </pc:spChg>
        <pc:spChg chg="mod">
          <ac:chgData name="Soumanti Chatterjee" userId="9e27011a-37c5-4d34-980d-3951698b53f7" providerId="ADAL" clId="{AA08CC9F-FFBF-41F5-BD2A-0BC2C9376CC6}" dt="2024-08-09T14:55:01.815" v="294" actId="18245"/>
          <ac:spMkLst>
            <pc:docMk/>
            <pc:sldMk cId="230518840" sldId="259"/>
            <ac:spMk id="47" creationId="{695C4C50-362B-5A1E-8500-B70455C1A912}"/>
          </ac:spMkLst>
        </pc:spChg>
        <pc:spChg chg="add">
          <ac:chgData name="Soumanti Chatterjee" userId="9e27011a-37c5-4d34-980d-3951698b53f7" providerId="ADAL" clId="{AA08CC9F-FFBF-41F5-BD2A-0BC2C9376CC6}" dt="2024-08-09T14:36:08.029" v="209" actId="26606"/>
          <ac:spMkLst>
            <pc:docMk/>
            <pc:sldMk cId="230518840" sldId="259"/>
            <ac:spMk id="48" creationId="{2E442304-DDBD-4F7B-8017-36BCC863FB40}"/>
          </ac:spMkLst>
        </pc:spChg>
        <pc:spChg chg="add">
          <ac:chgData name="Soumanti Chatterjee" userId="9e27011a-37c5-4d34-980d-3951698b53f7" providerId="ADAL" clId="{AA08CC9F-FFBF-41F5-BD2A-0BC2C9376CC6}" dt="2024-08-09T14:36:08.029" v="209" actId="26606"/>
          <ac:spMkLst>
            <pc:docMk/>
            <pc:sldMk cId="230518840" sldId="259"/>
            <ac:spMk id="49" creationId="{5E107275-3853-46FD-A241-DE4355A42675}"/>
          </ac:spMkLst>
        </pc:spChg>
        <pc:spChg chg="mod">
          <ac:chgData name="Soumanti Chatterjee" userId="9e27011a-37c5-4d34-980d-3951698b53f7" providerId="ADAL" clId="{AA08CC9F-FFBF-41F5-BD2A-0BC2C9376CC6}" dt="2024-08-09T14:55:01.815" v="294" actId="18245"/>
          <ac:spMkLst>
            <pc:docMk/>
            <pc:sldMk cId="230518840" sldId="259"/>
            <ac:spMk id="51" creationId="{3EEC7D36-128D-5A0F-19C8-29D9AEB2D382}"/>
          </ac:spMkLst>
        </pc:spChg>
        <pc:spChg chg="mod">
          <ac:chgData name="Soumanti Chatterjee" userId="9e27011a-37c5-4d34-980d-3951698b53f7" providerId="ADAL" clId="{AA08CC9F-FFBF-41F5-BD2A-0BC2C9376CC6}" dt="2024-08-09T14:55:01.815" v="294" actId="18245"/>
          <ac:spMkLst>
            <pc:docMk/>
            <pc:sldMk cId="230518840" sldId="259"/>
            <ac:spMk id="52" creationId="{497DC301-5234-E48C-4302-231FCDFE5854}"/>
          </ac:spMkLst>
        </pc:spChg>
        <pc:spChg chg="mod">
          <ac:chgData name="Soumanti Chatterjee" userId="9e27011a-37c5-4d34-980d-3951698b53f7" providerId="ADAL" clId="{AA08CC9F-FFBF-41F5-BD2A-0BC2C9376CC6}" dt="2024-08-09T14:55:01.815" v="294" actId="18245"/>
          <ac:spMkLst>
            <pc:docMk/>
            <pc:sldMk cId="230518840" sldId="259"/>
            <ac:spMk id="53" creationId="{00238BE1-E1C5-E15C-4F70-18CC1EA88777}"/>
          </ac:spMkLst>
        </pc:spChg>
        <pc:spChg chg="mod">
          <ac:chgData name="Soumanti Chatterjee" userId="9e27011a-37c5-4d34-980d-3951698b53f7" providerId="ADAL" clId="{AA08CC9F-FFBF-41F5-BD2A-0BC2C9376CC6}" dt="2024-08-09T14:55:01.815" v="294" actId="18245"/>
          <ac:spMkLst>
            <pc:docMk/>
            <pc:sldMk cId="230518840" sldId="259"/>
            <ac:spMk id="54" creationId="{45C546B8-4999-DE62-628C-EDD3BD8B346C}"/>
          </ac:spMkLst>
        </pc:spChg>
        <pc:spChg chg="mod">
          <ac:chgData name="Soumanti Chatterjee" userId="9e27011a-37c5-4d34-980d-3951698b53f7" providerId="ADAL" clId="{AA08CC9F-FFBF-41F5-BD2A-0BC2C9376CC6}" dt="2024-08-09T14:55:01.815" v="294" actId="18245"/>
          <ac:spMkLst>
            <pc:docMk/>
            <pc:sldMk cId="230518840" sldId="259"/>
            <ac:spMk id="55" creationId="{97BFD67B-7330-03A6-8C5C-A864A7662626}"/>
          </ac:spMkLst>
        </pc:spChg>
        <pc:spChg chg="mod">
          <ac:chgData name="Soumanti Chatterjee" userId="9e27011a-37c5-4d34-980d-3951698b53f7" providerId="ADAL" clId="{AA08CC9F-FFBF-41F5-BD2A-0BC2C9376CC6}" dt="2024-08-09T14:55:01.815" v="294" actId="18245"/>
          <ac:spMkLst>
            <pc:docMk/>
            <pc:sldMk cId="230518840" sldId="259"/>
            <ac:spMk id="56" creationId="{338D8FF7-C157-948F-1FD3-CAB2779D077C}"/>
          </ac:spMkLst>
        </pc:spChg>
        <pc:spChg chg="mod">
          <ac:chgData name="Soumanti Chatterjee" userId="9e27011a-37c5-4d34-980d-3951698b53f7" providerId="ADAL" clId="{AA08CC9F-FFBF-41F5-BD2A-0BC2C9376CC6}" dt="2024-08-09T14:55:01.815" v="294" actId="18245"/>
          <ac:spMkLst>
            <pc:docMk/>
            <pc:sldMk cId="230518840" sldId="259"/>
            <ac:spMk id="57" creationId="{8F1CECB0-57E3-61F1-F42C-7CDD0DF09274}"/>
          </ac:spMkLst>
        </pc:spChg>
        <pc:spChg chg="mod">
          <ac:chgData name="Soumanti Chatterjee" userId="9e27011a-37c5-4d34-980d-3951698b53f7" providerId="ADAL" clId="{AA08CC9F-FFBF-41F5-BD2A-0BC2C9376CC6}" dt="2024-08-09T14:55:01.815" v="294" actId="18245"/>
          <ac:spMkLst>
            <pc:docMk/>
            <pc:sldMk cId="230518840" sldId="259"/>
            <ac:spMk id="58" creationId="{7116E6F4-6653-EACE-B751-53CA4DBBFA8E}"/>
          </ac:spMkLst>
        </pc:spChg>
        <pc:spChg chg="mod">
          <ac:chgData name="Soumanti Chatterjee" userId="9e27011a-37c5-4d34-980d-3951698b53f7" providerId="ADAL" clId="{AA08CC9F-FFBF-41F5-BD2A-0BC2C9376CC6}" dt="2024-08-09T14:55:01.815" v="294" actId="18245"/>
          <ac:spMkLst>
            <pc:docMk/>
            <pc:sldMk cId="230518840" sldId="259"/>
            <ac:spMk id="59" creationId="{E9ED53C0-F466-FD8F-BB07-24C740A39CED}"/>
          </ac:spMkLst>
        </pc:spChg>
        <pc:spChg chg="mod">
          <ac:chgData name="Soumanti Chatterjee" userId="9e27011a-37c5-4d34-980d-3951698b53f7" providerId="ADAL" clId="{AA08CC9F-FFBF-41F5-BD2A-0BC2C9376CC6}" dt="2024-08-09T14:55:01.815" v="294" actId="18245"/>
          <ac:spMkLst>
            <pc:docMk/>
            <pc:sldMk cId="230518840" sldId="259"/>
            <ac:spMk id="60" creationId="{2A8FBFFC-DDC8-9B3D-6E76-03EE2183F91F}"/>
          </ac:spMkLst>
        </pc:spChg>
        <pc:spChg chg="mod">
          <ac:chgData name="Soumanti Chatterjee" userId="9e27011a-37c5-4d34-980d-3951698b53f7" providerId="ADAL" clId="{AA08CC9F-FFBF-41F5-BD2A-0BC2C9376CC6}" dt="2024-08-09T14:55:01.815" v="294" actId="18245"/>
          <ac:spMkLst>
            <pc:docMk/>
            <pc:sldMk cId="230518840" sldId="259"/>
            <ac:spMk id="61" creationId="{84A3710B-9D1F-030A-915D-76BD67E9DC9A}"/>
          </ac:spMkLst>
        </pc:spChg>
        <pc:spChg chg="mod">
          <ac:chgData name="Soumanti Chatterjee" userId="9e27011a-37c5-4d34-980d-3951698b53f7" providerId="ADAL" clId="{AA08CC9F-FFBF-41F5-BD2A-0BC2C9376CC6}" dt="2024-08-09T14:55:01.815" v="294" actId="18245"/>
          <ac:spMkLst>
            <pc:docMk/>
            <pc:sldMk cId="230518840" sldId="259"/>
            <ac:spMk id="62" creationId="{17B70191-4FA6-669F-7A21-15F8D0CA85EC}"/>
          </ac:spMkLst>
        </pc:spChg>
        <pc:spChg chg="mod">
          <ac:chgData name="Soumanti Chatterjee" userId="9e27011a-37c5-4d34-980d-3951698b53f7" providerId="ADAL" clId="{AA08CC9F-FFBF-41F5-BD2A-0BC2C9376CC6}" dt="2024-08-09T14:55:01.815" v="294" actId="18245"/>
          <ac:spMkLst>
            <pc:docMk/>
            <pc:sldMk cId="230518840" sldId="259"/>
            <ac:spMk id="63" creationId="{4035EEDD-24AA-BE9D-F481-CB36F196DB6A}"/>
          </ac:spMkLst>
        </pc:spChg>
        <pc:spChg chg="mod">
          <ac:chgData name="Soumanti Chatterjee" userId="9e27011a-37c5-4d34-980d-3951698b53f7" providerId="ADAL" clId="{AA08CC9F-FFBF-41F5-BD2A-0BC2C9376CC6}" dt="2024-08-09T14:55:01.815" v="294" actId="18245"/>
          <ac:spMkLst>
            <pc:docMk/>
            <pc:sldMk cId="230518840" sldId="259"/>
            <ac:spMk id="64" creationId="{6AA3AA91-BF41-22B9-7B70-24582FE63D4A}"/>
          </ac:spMkLst>
        </pc:spChg>
        <pc:spChg chg="mod">
          <ac:chgData name="Soumanti Chatterjee" userId="9e27011a-37c5-4d34-980d-3951698b53f7" providerId="ADAL" clId="{AA08CC9F-FFBF-41F5-BD2A-0BC2C9376CC6}" dt="2024-08-09T14:55:01.815" v="294" actId="18245"/>
          <ac:spMkLst>
            <pc:docMk/>
            <pc:sldMk cId="230518840" sldId="259"/>
            <ac:spMk id="65" creationId="{A9CB939E-97B4-B311-8DB8-FF7EC066A8B9}"/>
          </ac:spMkLst>
        </pc:spChg>
        <pc:spChg chg="mod">
          <ac:chgData name="Soumanti Chatterjee" userId="9e27011a-37c5-4d34-980d-3951698b53f7" providerId="ADAL" clId="{AA08CC9F-FFBF-41F5-BD2A-0BC2C9376CC6}" dt="2024-08-09T14:55:01.815" v="294" actId="18245"/>
          <ac:spMkLst>
            <pc:docMk/>
            <pc:sldMk cId="230518840" sldId="259"/>
            <ac:spMk id="66" creationId="{CB02414C-55DD-5D69-0886-959CDE06F186}"/>
          </ac:spMkLst>
        </pc:spChg>
        <pc:spChg chg="mod">
          <ac:chgData name="Soumanti Chatterjee" userId="9e27011a-37c5-4d34-980d-3951698b53f7" providerId="ADAL" clId="{AA08CC9F-FFBF-41F5-BD2A-0BC2C9376CC6}" dt="2024-08-09T14:55:01.815" v="294" actId="18245"/>
          <ac:spMkLst>
            <pc:docMk/>
            <pc:sldMk cId="230518840" sldId="259"/>
            <ac:spMk id="67" creationId="{9D913E37-C7D0-071A-ED38-334E3B03E089}"/>
          </ac:spMkLst>
        </pc:spChg>
        <pc:spChg chg="mod">
          <ac:chgData name="Soumanti Chatterjee" userId="9e27011a-37c5-4d34-980d-3951698b53f7" providerId="ADAL" clId="{AA08CC9F-FFBF-41F5-BD2A-0BC2C9376CC6}" dt="2024-08-09T14:55:01.815" v="294" actId="18245"/>
          <ac:spMkLst>
            <pc:docMk/>
            <pc:sldMk cId="230518840" sldId="259"/>
            <ac:spMk id="68" creationId="{9213FEED-0E1E-C2E9-CC90-15DEA1211E02}"/>
          </ac:spMkLst>
        </pc:spChg>
        <pc:spChg chg="mod">
          <ac:chgData name="Soumanti Chatterjee" userId="9e27011a-37c5-4d34-980d-3951698b53f7" providerId="ADAL" clId="{AA08CC9F-FFBF-41F5-BD2A-0BC2C9376CC6}" dt="2024-08-09T14:55:01.815" v="294" actId="18245"/>
          <ac:spMkLst>
            <pc:docMk/>
            <pc:sldMk cId="230518840" sldId="259"/>
            <ac:spMk id="69" creationId="{686F36EF-FE2A-B77C-414A-25BED82D77FB}"/>
          </ac:spMkLst>
        </pc:spChg>
        <pc:spChg chg="mod">
          <ac:chgData name="Soumanti Chatterjee" userId="9e27011a-37c5-4d34-980d-3951698b53f7" providerId="ADAL" clId="{AA08CC9F-FFBF-41F5-BD2A-0BC2C9376CC6}" dt="2024-08-09T14:55:01.815" v="294" actId="18245"/>
          <ac:spMkLst>
            <pc:docMk/>
            <pc:sldMk cId="230518840" sldId="259"/>
            <ac:spMk id="70" creationId="{3F8C0ACF-8D40-DB7D-F64A-AD455987D528}"/>
          </ac:spMkLst>
        </pc:spChg>
        <pc:spChg chg="mod">
          <ac:chgData name="Soumanti Chatterjee" userId="9e27011a-37c5-4d34-980d-3951698b53f7" providerId="ADAL" clId="{AA08CC9F-FFBF-41F5-BD2A-0BC2C9376CC6}" dt="2024-08-09T14:55:01.815" v="294" actId="18245"/>
          <ac:spMkLst>
            <pc:docMk/>
            <pc:sldMk cId="230518840" sldId="259"/>
            <ac:spMk id="71" creationId="{889025D5-8959-2127-101A-8C193CA6AD28}"/>
          </ac:spMkLst>
        </pc:spChg>
        <pc:spChg chg="mod">
          <ac:chgData name="Soumanti Chatterjee" userId="9e27011a-37c5-4d34-980d-3951698b53f7" providerId="ADAL" clId="{AA08CC9F-FFBF-41F5-BD2A-0BC2C9376CC6}" dt="2024-08-09T14:55:01.815" v="294" actId="18245"/>
          <ac:spMkLst>
            <pc:docMk/>
            <pc:sldMk cId="230518840" sldId="259"/>
            <ac:spMk id="72" creationId="{20AE5EB0-8E98-5398-0988-A442668CABB0}"/>
          </ac:spMkLst>
        </pc:spChg>
        <pc:spChg chg="mod">
          <ac:chgData name="Soumanti Chatterjee" userId="9e27011a-37c5-4d34-980d-3951698b53f7" providerId="ADAL" clId="{AA08CC9F-FFBF-41F5-BD2A-0BC2C9376CC6}" dt="2024-08-09T14:55:01.815" v="294" actId="18245"/>
          <ac:spMkLst>
            <pc:docMk/>
            <pc:sldMk cId="230518840" sldId="259"/>
            <ac:spMk id="73" creationId="{3F4CD123-DFCD-7637-A35D-6EF685452193}"/>
          </ac:spMkLst>
        </pc:spChg>
        <pc:spChg chg="mod">
          <ac:chgData name="Soumanti Chatterjee" userId="9e27011a-37c5-4d34-980d-3951698b53f7" providerId="ADAL" clId="{AA08CC9F-FFBF-41F5-BD2A-0BC2C9376CC6}" dt="2024-08-09T14:55:01.815" v="294" actId="18245"/>
          <ac:spMkLst>
            <pc:docMk/>
            <pc:sldMk cId="230518840" sldId="259"/>
            <ac:spMk id="74" creationId="{0B3235E5-49D8-7F8B-3D2F-5B2E7F6FB95F}"/>
          </ac:spMkLst>
        </pc:spChg>
        <pc:grpChg chg="mod">
          <ac:chgData name="Soumanti Chatterjee" userId="9e27011a-37c5-4d34-980d-3951698b53f7" providerId="ADAL" clId="{AA08CC9F-FFBF-41F5-BD2A-0BC2C9376CC6}" dt="2024-08-09T17:26:22.253" v="1229" actId="1076"/>
          <ac:grpSpMkLst>
            <pc:docMk/>
            <pc:sldMk cId="230518840" sldId="259"/>
            <ac:grpSpMk id="7" creationId="{AC003DD5-A978-CF81-17B2-9B45A45AE37A}"/>
          </ac:grpSpMkLst>
        </pc:grpChg>
        <pc:grpChg chg="add del">
          <ac:chgData name="Soumanti Chatterjee" userId="9e27011a-37c5-4d34-980d-3951698b53f7" providerId="ADAL" clId="{AA08CC9F-FFBF-41F5-BD2A-0BC2C9376CC6}" dt="2024-08-09T14:35:23.497" v="202" actId="26606"/>
          <ac:grpSpMkLst>
            <pc:docMk/>
            <pc:sldMk cId="230518840" sldId="259"/>
            <ac:grpSpMk id="17" creationId="{43F5E015-E085-4624-B431-B42414448684}"/>
          </ac:grpSpMkLst>
        </pc:grpChg>
        <pc:grpChg chg="add del">
          <ac:chgData name="Soumanti Chatterjee" userId="9e27011a-37c5-4d34-980d-3951698b53f7" providerId="ADAL" clId="{AA08CC9F-FFBF-41F5-BD2A-0BC2C9376CC6}" dt="2024-08-09T14:35:23.497" v="202" actId="26606"/>
          <ac:grpSpMkLst>
            <pc:docMk/>
            <pc:sldMk cId="230518840" sldId="259"/>
            <ac:grpSpMk id="27" creationId="{B3F7A3C7-0737-4E57-B30E-8EEFE638B401}"/>
          </ac:grpSpMkLst>
        </pc:grpChg>
        <pc:graphicFrameChg chg="add del">
          <ac:chgData name="Soumanti Chatterjee" userId="9e27011a-37c5-4d34-980d-3951698b53f7" providerId="ADAL" clId="{AA08CC9F-FFBF-41F5-BD2A-0BC2C9376CC6}" dt="2024-08-09T14:34:38.630" v="198" actId="26606"/>
          <ac:graphicFrameMkLst>
            <pc:docMk/>
            <pc:sldMk cId="230518840" sldId="259"/>
            <ac:graphicFrameMk id="5" creationId="{60C06DBB-609D-04C3-0AB9-F09ED5400FB2}"/>
          </ac:graphicFrameMkLst>
        </pc:graphicFrameChg>
        <pc:graphicFrameChg chg="add del">
          <ac:chgData name="Soumanti Chatterjee" userId="9e27011a-37c5-4d34-980d-3951698b53f7" providerId="ADAL" clId="{AA08CC9F-FFBF-41F5-BD2A-0BC2C9376CC6}" dt="2024-08-09T14:35:18.853" v="200" actId="26606"/>
          <ac:graphicFrameMkLst>
            <pc:docMk/>
            <pc:sldMk cId="230518840" sldId="259"/>
            <ac:graphicFrameMk id="6" creationId="{256C3FAC-01B7-E2B7-B1AF-63BE146B0D11}"/>
          </ac:graphicFrameMkLst>
        </pc:graphicFrameChg>
        <pc:graphicFrameChg chg="add del">
          <ac:chgData name="Soumanti Chatterjee" userId="9e27011a-37c5-4d34-980d-3951698b53f7" providerId="ADAL" clId="{AA08CC9F-FFBF-41F5-BD2A-0BC2C9376CC6}" dt="2024-08-09T14:35:23.497" v="202" actId="26606"/>
          <ac:graphicFrameMkLst>
            <pc:docMk/>
            <pc:sldMk cId="230518840" sldId="259"/>
            <ac:graphicFrameMk id="29" creationId="{C809030F-B675-E674-640B-8601F0346E81}"/>
          </ac:graphicFrameMkLst>
        </pc:graphicFrameChg>
        <pc:graphicFrameChg chg="add del">
          <ac:chgData name="Soumanti Chatterjee" userId="9e27011a-37c5-4d34-980d-3951698b53f7" providerId="ADAL" clId="{AA08CC9F-FFBF-41F5-BD2A-0BC2C9376CC6}" dt="2024-08-09T14:35:53.236" v="204" actId="26606"/>
          <ac:graphicFrameMkLst>
            <pc:docMk/>
            <pc:sldMk cId="230518840" sldId="259"/>
            <ac:graphicFrameMk id="33" creationId="{27FD1C3E-7A96-72C6-1A55-7E064A654B8B}"/>
          </ac:graphicFrameMkLst>
        </pc:graphicFrameChg>
        <pc:graphicFrameChg chg="add del">
          <ac:chgData name="Soumanti Chatterjee" userId="9e27011a-37c5-4d34-980d-3951698b53f7" providerId="ADAL" clId="{AA08CC9F-FFBF-41F5-BD2A-0BC2C9376CC6}" dt="2024-08-09T14:35:57.643" v="206" actId="26606"/>
          <ac:graphicFrameMkLst>
            <pc:docMk/>
            <pc:sldMk cId="230518840" sldId="259"/>
            <ac:graphicFrameMk id="40" creationId="{BFF1CD30-C8E9-F6C6-06BE-7005D814893A}"/>
          </ac:graphicFrameMkLst>
        </pc:graphicFrameChg>
        <pc:graphicFrameChg chg="add del">
          <ac:chgData name="Soumanti Chatterjee" userId="9e27011a-37c5-4d34-980d-3951698b53f7" providerId="ADAL" clId="{AA08CC9F-FFBF-41F5-BD2A-0BC2C9376CC6}" dt="2024-08-09T14:36:07.969" v="208" actId="26606"/>
          <ac:graphicFrameMkLst>
            <pc:docMk/>
            <pc:sldMk cId="230518840" sldId="259"/>
            <ac:graphicFrameMk id="46" creationId="{256C3FAC-01B7-E2B7-B1AF-63BE146B0D11}"/>
          </ac:graphicFrameMkLst>
        </pc:graphicFrameChg>
        <pc:graphicFrameChg chg="add del mod">
          <ac:chgData name="Soumanti Chatterjee" userId="9e27011a-37c5-4d34-980d-3951698b53f7" providerId="ADAL" clId="{AA08CC9F-FFBF-41F5-BD2A-0BC2C9376CC6}" dt="2024-08-09T14:55:01.815" v="294" actId="18245"/>
          <ac:graphicFrameMkLst>
            <pc:docMk/>
            <pc:sldMk cId="230518840" sldId="259"/>
            <ac:graphicFrameMk id="50" creationId="{27FD1C3E-7A96-72C6-1A55-7E064A654B8B}"/>
          </ac:graphicFrameMkLst>
        </pc:graphicFrameChg>
      </pc:sldChg>
      <pc:sldChg chg="addSp delSp modSp new mod setBg">
        <pc:chgData name="Soumanti Chatterjee" userId="9e27011a-37c5-4d34-980d-3951698b53f7" providerId="ADAL" clId="{AA08CC9F-FFBF-41F5-BD2A-0BC2C9376CC6}" dt="2024-08-09T17:27:40.359" v="1236" actId="113"/>
        <pc:sldMkLst>
          <pc:docMk/>
          <pc:sldMk cId="1447221228" sldId="260"/>
        </pc:sldMkLst>
        <pc:spChg chg="del mod">
          <ac:chgData name="Soumanti Chatterjee" userId="9e27011a-37c5-4d34-980d-3951698b53f7" providerId="ADAL" clId="{AA08CC9F-FFBF-41F5-BD2A-0BC2C9376CC6}" dt="2024-08-09T14:47:26.578" v="253" actId="478"/>
          <ac:spMkLst>
            <pc:docMk/>
            <pc:sldMk cId="1447221228" sldId="260"/>
            <ac:spMk id="2" creationId="{390D618A-7FA6-30AA-CC81-F33F7764C4B0}"/>
          </ac:spMkLst>
        </pc:spChg>
        <pc:spChg chg="del mod">
          <ac:chgData name="Soumanti Chatterjee" userId="9e27011a-37c5-4d34-980d-3951698b53f7" providerId="ADAL" clId="{AA08CC9F-FFBF-41F5-BD2A-0BC2C9376CC6}" dt="2024-08-09T14:46:41.141" v="246" actId="478"/>
          <ac:spMkLst>
            <pc:docMk/>
            <pc:sldMk cId="1447221228" sldId="260"/>
            <ac:spMk id="3" creationId="{0ABF73D9-BF96-0958-BEFC-2A9447DCC80A}"/>
          </ac:spMkLst>
        </pc:spChg>
        <pc:spChg chg="add del mod">
          <ac:chgData name="Soumanti Chatterjee" userId="9e27011a-37c5-4d34-980d-3951698b53f7" providerId="ADAL" clId="{AA08CC9F-FFBF-41F5-BD2A-0BC2C9376CC6}" dt="2024-08-09T14:48:20.382" v="278" actId="26606"/>
          <ac:spMkLst>
            <pc:docMk/>
            <pc:sldMk cId="1447221228" sldId="260"/>
            <ac:spMk id="4" creationId="{7D8B7A04-C666-4C60-30BF-CF8B1DC127B8}"/>
          </ac:spMkLst>
        </pc:spChg>
        <pc:spChg chg="add mod">
          <ac:chgData name="Soumanti Chatterjee" userId="9e27011a-37c5-4d34-980d-3951698b53f7" providerId="ADAL" clId="{AA08CC9F-FFBF-41F5-BD2A-0BC2C9376CC6}" dt="2024-08-09T17:27:40.359" v="1236" actId="113"/>
          <ac:spMkLst>
            <pc:docMk/>
            <pc:sldMk cId="1447221228" sldId="260"/>
            <ac:spMk id="5" creationId="{C49AA0F7-201D-B621-8737-B497091929DE}"/>
          </ac:spMkLst>
        </pc:spChg>
        <pc:spChg chg="add del">
          <ac:chgData name="Soumanti Chatterjee" userId="9e27011a-37c5-4d34-980d-3951698b53f7" providerId="ADAL" clId="{AA08CC9F-FFBF-41F5-BD2A-0BC2C9376CC6}" dt="2024-08-09T14:50:00.446" v="280" actId="26606"/>
          <ac:spMkLst>
            <pc:docMk/>
            <pc:sldMk cId="1447221228" sldId="260"/>
            <ac:spMk id="12" creationId="{6C4028FD-8BAA-4A19-BFDE-594D991B7552}"/>
          </ac:spMkLst>
        </pc:spChg>
        <pc:spChg chg="add del">
          <ac:chgData name="Soumanti Chatterjee" userId="9e27011a-37c5-4d34-980d-3951698b53f7" providerId="ADAL" clId="{AA08CC9F-FFBF-41F5-BD2A-0BC2C9376CC6}" dt="2024-08-09T14:50:40.874" v="282" actId="26606"/>
          <ac:spMkLst>
            <pc:docMk/>
            <pc:sldMk cId="1447221228" sldId="260"/>
            <ac:spMk id="14" creationId="{DCC231C8-C761-4B31-9B1C-C6D19248C6B3}"/>
          </ac:spMkLst>
        </pc:spChg>
        <pc:spChg chg="add">
          <ac:chgData name="Soumanti Chatterjee" userId="9e27011a-37c5-4d34-980d-3951698b53f7" providerId="ADAL" clId="{AA08CC9F-FFBF-41F5-BD2A-0BC2C9376CC6}" dt="2024-08-09T14:50:40.874" v="282" actId="26606"/>
          <ac:spMkLst>
            <pc:docMk/>
            <pc:sldMk cId="1447221228" sldId="260"/>
            <ac:spMk id="19" creationId="{BACC6370-2D7E-4714-9D71-7542949D7D5D}"/>
          </ac:spMkLst>
        </pc:spChg>
        <pc:spChg chg="add">
          <ac:chgData name="Soumanti Chatterjee" userId="9e27011a-37c5-4d34-980d-3951698b53f7" providerId="ADAL" clId="{AA08CC9F-FFBF-41F5-BD2A-0BC2C9376CC6}" dt="2024-08-09T14:50:40.874" v="282" actId="26606"/>
          <ac:spMkLst>
            <pc:docMk/>
            <pc:sldMk cId="1447221228" sldId="260"/>
            <ac:spMk id="21" creationId="{F68B3F68-107C-434F-AA38-110D5EA91B85}"/>
          </ac:spMkLst>
        </pc:spChg>
        <pc:spChg chg="add">
          <ac:chgData name="Soumanti Chatterjee" userId="9e27011a-37c5-4d34-980d-3951698b53f7" providerId="ADAL" clId="{AA08CC9F-FFBF-41F5-BD2A-0BC2C9376CC6}" dt="2024-08-09T14:50:40.874" v="282" actId="26606"/>
          <ac:spMkLst>
            <pc:docMk/>
            <pc:sldMk cId="1447221228" sldId="260"/>
            <ac:spMk id="23" creationId="{AAD0DBB9-1A4B-4391-81D4-CB19F9AB918A}"/>
          </ac:spMkLst>
        </pc:spChg>
        <pc:spChg chg="add">
          <ac:chgData name="Soumanti Chatterjee" userId="9e27011a-37c5-4d34-980d-3951698b53f7" providerId="ADAL" clId="{AA08CC9F-FFBF-41F5-BD2A-0BC2C9376CC6}" dt="2024-08-09T14:50:40.874" v="282" actId="26606"/>
          <ac:spMkLst>
            <pc:docMk/>
            <pc:sldMk cId="1447221228" sldId="260"/>
            <ac:spMk id="25" creationId="{063BBA22-50EA-4C4D-BE05-F1CE4E63AA56}"/>
          </ac:spMkLst>
        </pc:spChg>
        <pc:graphicFrameChg chg="add mod modGraphic">
          <ac:chgData name="Soumanti Chatterjee" userId="9e27011a-37c5-4d34-980d-3951698b53f7" providerId="ADAL" clId="{AA08CC9F-FFBF-41F5-BD2A-0BC2C9376CC6}" dt="2024-08-09T14:50:40.874" v="282" actId="26606"/>
          <ac:graphicFrameMkLst>
            <pc:docMk/>
            <pc:sldMk cId="1447221228" sldId="260"/>
            <ac:graphicFrameMk id="7" creationId="{EE543FCA-D565-5148-31B8-D9C033938CE5}"/>
          </ac:graphicFrameMkLst>
        </pc:graphicFrameChg>
      </pc:sldChg>
      <pc:sldChg chg="addSp delSp modSp new mod setBg">
        <pc:chgData name="Soumanti Chatterjee" userId="9e27011a-37c5-4d34-980d-3951698b53f7" providerId="ADAL" clId="{AA08CC9F-FFBF-41F5-BD2A-0BC2C9376CC6}" dt="2024-08-09T17:27:59.927" v="1239" actId="14100"/>
        <pc:sldMkLst>
          <pc:docMk/>
          <pc:sldMk cId="2082960253" sldId="261"/>
        </pc:sldMkLst>
        <pc:spChg chg="mod">
          <ac:chgData name="Soumanti Chatterjee" userId="9e27011a-37c5-4d34-980d-3951698b53f7" providerId="ADAL" clId="{AA08CC9F-FFBF-41F5-BD2A-0BC2C9376CC6}" dt="2024-08-09T17:27:59.927" v="1239" actId="14100"/>
          <ac:spMkLst>
            <pc:docMk/>
            <pc:sldMk cId="2082960253" sldId="261"/>
            <ac:spMk id="2" creationId="{018EC496-CAB9-E2E4-E4C6-1018E66EDB7E}"/>
          </ac:spMkLst>
        </pc:spChg>
        <pc:spChg chg="del">
          <ac:chgData name="Soumanti Chatterjee" userId="9e27011a-37c5-4d34-980d-3951698b53f7" providerId="ADAL" clId="{AA08CC9F-FFBF-41F5-BD2A-0BC2C9376CC6}" dt="2024-08-09T15:21:48.239" v="396" actId="22"/>
          <ac:spMkLst>
            <pc:docMk/>
            <pc:sldMk cId="2082960253" sldId="261"/>
            <ac:spMk id="3" creationId="{29D0C2DD-FCF5-CB47-19C0-12F47782DF03}"/>
          </ac:spMkLst>
        </pc:spChg>
        <pc:spChg chg="add">
          <ac:chgData name="Soumanti Chatterjee" userId="9e27011a-37c5-4d34-980d-3951698b53f7" providerId="ADAL" clId="{AA08CC9F-FFBF-41F5-BD2A-0BC2C9376CC6}" dt="2024-08-09T15:50:29.901" v="471" actId="26606"/>
          <ac:spMkLst>
            <pc:docMk/>
            <pc:sldMk cId="2082960253" sldId="261"/>
            <ac:spMk id="10" creationId="{19D32F93-50AC-4C46-A5DB-291C60DDB7BD}"/>
          </ac:spMkLst>
        </pc:spChg>
        <pc:spChg chg="add">
          <ac:chgData name="Soumanti Chatterjee" userId="9e27011a-37c5-4d34-980d-3951698b53f7" providerId="ADAL" clId="{AA08CC9F-FFBF-41F5-BD2A-0BC2C9376CC6}" dt="2024-08-09T15:50:29.901" v="471" actId="26606"/>
          <ac:spMkLst>
            <pc:docMk/>
            <pc:sldMk cId="2082960253" sldId="261"/>
            <ac:spMk id="12" creationId="{86FD7672-78BE-4D6F-A711-2CDB79B52DFF}"/>
          </ac:spMkLst>
        </pc:spChg>
        <pc:spChg chg="add">
          <ac:chgData name="Soumanti Chatterjee" userId="9e27011a-37c5-4d34-980d-3951698b53f7" providerId="ADAL" clId="{AA08CC9F-FFBF-41F5-BD2A-0BC2C9376CC6}" dt="2024-08-09T15:50:29.901" v="471" actId="26606"/>
          <ac:spMkLst>
            <pc:docMk/>
            <pc:sldMk cId="2082960253" sldId="261"/>
            <ac:spMk id="14" creationId="{827DC2C4-B485-428A-BF4A-472D2967F47F}"/>
          </ac:spMkLst>
        </pc:spChg>
        <pc:spChg chg="add">
          <ac:chgData name="Soumanti Chatterjee" userId="9e27011a-37c5-4d34-980d-3951698b53f7" providerId="ADAL" clId="{AA08CC9F-FFBF-41F5-BD2A-0BC2C9376CC6}" dt="2024-08-09T15:50:29.901" v="471" actId="26606"/>
          <ac:spMkLst>
            <pc:docMk/>
            <pc:sldMk cId="2082960253" sldId="261"/>
            <ac:spMk id="16" creationId="{4A62647B-1222-407C-8740-5A497612B1F5}"/>
          </ac:spMkLst>
        </pc:spChg>
        <pc:picChg chg="add mod ord">
          <ac:chgData name="Soumanti Chatterjee" userId="9e27011a-37c5-4d34-980d-3951698b53f7" providerId="ADAL" clId="{AA08CC9F-FFBF-41F5-BD2A-0BC2C9376CC6}" dt="2024-08-09T15:50:52.418" v="477" actId="1076"/>
          <ac:picMkLst>
            <pc:docMk/>
            <pc:sldMk cId="2082960253" sldId="261"/>
            <ac:picMk id="5" creationId="{E14E2E63-770F-C9AD-2E17-00A3CF00FC8D}"/>
          </ac:picMkLst>
        </pc:picChg>
      </pc:sldChg>
      <pc:sldChg chg="addSp delSp add del setBg delDesignElem">
        <pc:chgData name="Soumanti Chatterjee" userId="9e27011a-37c5-4d34-980d-3951698b53f7" providerId="ADAL" clId="{AA08CC9F-FFBF-41F5-BD2A-0BC2C9376CC6}" dt="2024-08-09T14:57:43.217" v="299"/>
        <pc:sldMkLst>
          <pc:docMk/>
          <pc:sldMk cId="1451201141" sldId="262"/>
        </pc:sldMkLst>
        <pc:spChg chg="add del">
          <ac:chgData name="Soumanti Chatterjee" userId="9e27011a-37c5-4d34-980d-3951698b53f7" providerId="ADAL" clId="{AA08CC9F-FFBF-41F5-BD2A-0BC2C9376CC6}" dt="2024-08-09T14:57:43.217" v="299"/>
          <ac:spMkLst>
            <pc:docMk/>
            <pc:sldMk cId="1451201141" sldId="262"/>
            <ac:spMk id="19" creationId="{BACC6370-2D7E-4714-9D71-7542949D7D5D}"/>
          </ac:spMkLst>
        </pc:spChg>
        <pc:spChg chg="add del">
          <ac:chgData name="Soumanti Chatterjee" userId="9e27011a-37c5-4d34-980d-3951698b53f7" providerId="ADAL" clId="{AA08CC9F-FFBF-41F5-BD2A-0BC2C9376CC6}" dt="2024-08-09T14:57:43.217" v="299"/>
          <ac:spMkLst>
            <pc:docMk/>
            <pc:sldMk cId="1451201141" sldId="262"/>
            <ac:spMk id="21" creationId="{F68B3F68-107C-434F-AA38-110D5EA91B85}"/>
          </ac:spMkLst>
        </pc:spChg>
        <pc:spChg chg="add del">
          <ac:chgData name="Soumanti Chatterjee" userId="9e27011a-37c5-4d34-980d-3951698b53f7" providerId="ADAL" clId="{AA08CC9F-FFBF-41F5-BD2A-0BC2C9376CC6}" dt="2024-08-09T14:57:43.217" v="299"/>
          <ac:spMkLst>
            <pc:docMk/>
            <pc:sldMk cId="1451201141" sldId="262"/>
            <ac:spMk id="23" creationId="{AAD0DBB9-1A4B-4391-81D4-CB19F9AB918A}"/>
          </ac:spMkLst>
        </pc:spChg>
        <pc:spChg chg="add del">
          <ac:chgData name="Soumanti Chatterjee" userId="9e27011a-37c5-4d34-980d-3951698b53f7" providerId="ADAL" clId="{AA08CC9F-FFBF-41F5-BD2A-0BC2C9376CC6}" dt="2024-08-09T14:57:43.217" v="299"/>
          <ac:spMkLst>
            <pc:docMk/>
            <pc:sldMk cId="1451201141" sldId="262"/>
            <ac:spMk id="25" creationId="{063BBA22-50EA-4C4D-BE05-F1CE4E63AA56}"/>
          </ac:spMkLst>
        </pc:spChg>
      </pc:sldChg>
      <pc:sldChg chg="addSp delSp modSp add mod">
        <pc:chgData name="Soumanti Chatterjee" userId="9e27011a-37c5-4d34-980d-3951698b53f7" providerId="ADAL" clId="{AA08CC9F-FFBF-41F5-BD2A-0BC2C9376CC6}" dt="2024-08-09T17:27:47.512" v="1237" actId="113"/>
        <pc:sldMkLst>
          <pc:docMk/>
          <pc:sldMk cId="2129001398" sldId="262"/>
        </pc:sldMkLst>
        <pc:spChg chg="add del mod">
          <ac:chgData name="Soumanti Chatterjee" userId="9e27011a-37c5-4d34-980d-3951698b53f7" providerId="ADAL" clId="{AA08CC9F-FFBF-41F5-BD2A-0BC2C9376CC6}" dt="2024-08-09T15:03:25.477" v="313" actId="12084"/>
          <ac:spMkLst>
            <pc:docMk/>
            <pc:sldMk cId="2129001398" sldId="262"/>
            <ac:spMk id="2" creationId="{DA69E5FF-7A61-9688-BF5B-93F3F65E1C79}"/>
          </ac:spMkLst>
        </pc:spChg>
        <pc:spChg chg="mod">
          <ac:chgData name="Soumanti Chatterjee" userId="9e27011a-37c5-4d34-980d-3951698b53f7" providerId="ADAL" clId="{AA08CC9F-FFBF-41F5-BD2A-0BC2C9376CC6}" dt="2024-08-09T17:27:47.512" v="1237" actId="113"/>
          <ac:spMkLst>
            <pc:docMk/>
            <pc:sldMk cId="2129001398" sldId="262"/>
            <ac:spMk id="5" creationId="{C49AA0F7-201D-B621-8737-B497091929DE}"/>
          </ac:spMkLst>
        </pc:spChg>
        <pc:spChg chg="add del mod">
          <ac:chgData name="Soumanti Chatterjee" userId="9e27011a-37c5-4d34-980d-3951698b53f7" providerId="ADAL" clId="{AA08CC9F-FFBF-41F5-BD2A-0BC2C9376CC6}" dt="2024-08-09T15:07:34.030" v="327" actId="21"/>
          <ac:spMkLst>
            <pc:docMk/>
            <pc:sldMk cId="2129001398" sldId="262"/>
            <ac:spMk id="9" creationId="{5A384214-4F78-629B-5972-4E31D53B6E47}"/>
          </ac:spMkLst>
        </pc:spChg>
        <pc:spChg chg="del">
          <ac:chgData name="Soumanti Chatterjee" userId="9e27011a-37c5-4d34-980d-3951698b53f7" providerId="ADAL" clId="{AA08CC9F-FFBF-41F5-BD2A-0BC2C9376CC6}" dt="2024-08-09T15:03:33.231" v="314" actId="26606"/>
          <ac:spMkLst>
            <pc:docMk/>
            <pc:sldMk cId="2129001398" sldId="262"/>
            <ac:spMk id="19" creationId="{BACC6370-2D7E-4714-9D71-7542949D7D5D}"/>
          </ac:spMkLst>
        </pc:spChg>
        <pc:spChg chg="del">
          <ac:chgData name="Soumanti Chatterjee" userId="9e27011a-37c5-4d34-980d-3951698b53f7" providerId="ADAL" clId="{AA08CC9F-FFBF-41F5-BD2A-0BC2C9376CC6}" dt="2024-08-09T15:03:33.231" v="314" actId="26606"/>
          <ac:spMkLst>
            <pc:docMk/>
            <pc:sldMk cId="2129001398" sldId="262"/>
            <ac:spMk id="21" creationId="{F68B3F68-107C-434F-AA38-110D5EA91B85}"/>
          </ac:spMkLst>
        </pc:spChg>
        <pc:spChg chg="del">
          <ac:chgData name="Soumanti Chatterjee" userId="9e27011a-37c5-4d34-980d-3951698b53f7" providerId="ADAL" clId="{AA08CC9F-FFBF-41F5-BD2A-0BC2C9376CC6}" dt="2024-08-09T15:03:33.231" v="314" actId="26606"/>
          <ac:spMkLst>
            <pc:docMk/>
            <pc:sldMk cId="2129001398" sldId="262"/>
            <ac:spMk id="23" creationId="{AAD0DBB9-1A4B-4391-81D4-CB19F9AB918A}"/>
          </ac:spMkLst>
        </pc:spChg>
        <pc:spChg chg="del">
          <ac:chgData name="Soumanti Chatterjee" userId="9e27011a-37c5-4d34-980d-3951698b53f7" providerId="ADAL" clId="{AA08CC9F-FFBF-41F5-BD2A-0BC2C9376CC6}" dt="2024-08-09T15:03:33.231" v="314" actId="26606"/>
          <ac:spMkLst>
            <pc:docMk/>
            <pc:sldMk cId="2129001398" sldId="262"/>
            <ac:spMk id="25" creationId="{063BBA22-50EA-4C4D-BE05-F1CE4E63AA56}"/>
          </ac:spMkLst>
        </pc:spChg>
        <pc:spChg chg="add">
          <ac:chgData name="Soumanti Chatterjee" userId="9e27011a-37c5-4d34-980d-3951698b53f7" providerId="ADAL" clId="{AA08CC9F-FFBF-41F5-BD2A-0BC2C9376CC6}" dt="2024-08-09T15:03:33.231" v="314" actId="26606"/>
          <ac:spMkLst>
            <pc:docMk/>
            <pc:sldMk cId="2129001398" sldId="262"/>
            <ac:spMk id="30" creationId="{BACC6370-2D7E-4714-9D71-7542949D7D5D}"/>
          </ac:spMkLst>
        </pc:spChg>
        <pc:spChg chg="add">
          <ac:chgData name="Soumanti Chatterjee" userId="9e27011a-37c5-4d34-980d-3951698b53f7" providerId="ADAL" clId="{AA08CC9F-FFBF-41F5-BD2A-0BC2C9376CC6}" dt="2024-08-09T15:03:33.231" v="314" actId="26606"/>
          <ac:spMkLst>
            <pc:docMk/>
            <pc:sldMk cId="2129001398" sldId="262"/>
            <ac:spMk id="32" creationId="{F68B3F68-107C-434F-AA38-110D5EA91B85}"/>
          </ac:spMkLst>
        </pc:spChg>
        <pc:spChg chg="add">
          <ac:chgData name="Soumanti Chatterjee" userId="9e27011a-37c5-4d34-980d-3951698b53f7" providerId="ADAL" clId="{AA08CC9F-FFBF-41F5-BD2A-0BC2C9376CC6}" dt="2024-08-09T15:03:33.231" v="314" actId="26606"/>
          <ac:spMkLst>
            <pc:docMk/>
            <pc:sldMk cId="2129001398" sldId="262"/>
            <ac:spMk id="34" creationId="{AAD0DBB9-1A4B-4391-81D4-CB19F9AB918A}"/>
          </ac:spMkLst>
        </pc:spChg>
        <pc:spChg chg="add">
          <ac:chgData name="Soumanti Chatterjee" userId="9e27011a-37c5-4d34-980d-3951698b53f7" providerId="ADAL" clId="{AA08CC9F-FFBF-41F5-BD2A-0BC2C9376CC6}" dt="2024-08-09T15:03:33.231" v="314" actId="26606"/>
          <ac:spMkLst>
            <pc:docMk/>
            <pc:sldMk cId="2129001398" sldId="262"/>
            <ac:spMk id="36" creationId="{063BBA22-50EA-4C4D-BE05-F1CE4E63AA56}"/>
          </ac:spMkLst>
        </pc:spChg>
        <pc:graphicFrameChg chg="add del mod">
          <ac:chgData name="Soumanti Chatterjee" userId="9e27011a-37c5-4d34-980d-3951698b53f7" providerId="ADAL" clId="{AA08CC9F-FFBF-41F5-BD2A-0BC2C9376CC6}" dt="2024-08-09T15:03:14.831" v="311" actId="21"/>
          <ac:graphicFrameMkLst>
            <pc:docMk/>
            <pc:sldMk cId="2129001398" sldId="262"/>
            <ac:graphicFrameMk id="3" creationId="{580206D9-A0B7-8B5B-8EAD-F4A4F2424EC9}"/>
          </ac:graphicFrameMkLst>
        </pc:graphicFrameChg>
        <pc:graphicFrameChg chg="add mod modGraphic">
          <ac:chgData name="Soumanti Chatterjee" userId="9e27011a-37c5-4d34-980d-3951698b53f7" providerId="ADAL" clId="{AA08CC9F-FFBF-41F5-BD2A-0BC2C9376CC6}" dt="2024-08-09T17:21:51.431" v="1223" actId="1076"/>
          <ac:graphicFrameMkLst>
            <pc:docMk/>
            <pc:sldMk cId="2129001398" sldId="262"/>
            <ac:graphicFrameMk id="4" creationId="{A658FF01-6FB3-A874-0179-A10FA28A8B73}"/>
          </ac:graphicFrameMkLst>
        </pc:graphicFrameChg>
        <pc:graphicFrameChg chg="del">
          <ac:chgData name="Soumanti Chatterjee" userId="9e27011a-37c5-4d34-980d-3951698b53f7" providerId="ADAL" clId="{AA08CC9F-FFBF-41F5-BD2A-0BC2C9376CC6}" dt="2024-08-09T14:58:28.372" v="306" actId="478"/>
          <ac:graphicFrameMkLst>
            <pc:docMk/>
            <pc:sldMk cId="2129001398" sldId="262"/>
            <ac:graphicFrameMk id="7" creationId="{EE543FCA-D565-5148-31B8-D9C033938CE5}"/>
          </ac:graphicFrameMkLst>
        </pc:graphicFrameChg>
        <pc:picChg chg="add del mod">
          <ac:chgData name="Soumanti Chatterjee" userId="9e27011a-37c5-4d34-980d-3951698b53f7" providerId="ADAL" clId="{AA08CC9F-FFBF-41F5-BD2A-0BC2C9376CC6}" dt="2024-08-09T15:07:34.030" v="327" actId="21"/>
          <ac:picMkLst>
            <pc:docMk/>
            <pc:sldMk cId="2129001398" sldId="262"/>
            <ac:picMk id="8" creationId="{58644E4D-E930-471C-8CBB-3F06E7F960B7}"/>
          </ac:picMkLst>
        </pc:picChg>
      </pc:sldChg>
      <pc:sldChg chg="addSp delSp modSp new mod setBg">
        <pc:chgData name="Soumanti Chatterjee" userId="9e27011a-37c5-4d34-980d-3951698b53f7" providerId="ADAL" clId="{AA08CC9F-FFBF-41F5-BD2A-0BC2C9376CC6}" dt="2024-08-09T17:28:06.255" v="1240" actId="113"/>
        <pc:sldMkLst>
          <pc:docMk/>
          <pc:sldMk cId="2294962107" sldId="263"/>
        </pc:sldMkLst>
        <pc:spChg chg="mod">
          <ac:chgData name="Soumanti Chatterjee" userId="9e27011a-37c5-4d34-980d-3951698b53f7" providerId="ADAL" clId="{AA08CC9F-FFBF-41F5-BD2A-0BC2C9376CC6}" dt="2024-08-09T17:28:06.255" v="1240" actId="113"/>
          <ac:spMkLst>
            <pc:docMk/>
            <pc:sldMk cId="2294962107" sldId="263"/>
            <ac:spMk id="2" creationId="{DFAD82CA-F08F-D301-546D-1213F51F9A0F}"/>
          </ac:spMkLst>
        </pc:spChg>
        <pc:spChg chg="del mod">
          <ac:chgData name="Soumanti Chatterjee" userId="9e27011a-37c5-4d34-980d-3951698b53f7" providerId="ADAL" clId="{AA08CC9F-FFBF-41F5-BD2A-0BC2C9376CC6}" dt="2024-08-09T15:47:41.655" v="443" actId="478"/>
          <ac:spMkLst>
            <pc:docMk/>
            <pc:sldMk cId="2294962107" sldId="263"/>
            <ac:spMk id="3" creationId="{C8F78030-DC93-8EA2-082F-D29785E7F6A0}"/>
          </ac:spMkLst>
        </pc:spChg>
        <pc:spChg chg="add mod">
          <ac:chgData name="Soumanti Chatterjee" userId="9e27011a-37c5-4d34-980d-3951698b53f7" providerId="ADAL" clId="{AA08CC9F-FFBF-41F5-BD2A-0BC2C9376CC6}" dt="2024-08-09T15:50:14.733" v="470" actId="2710"/>
          <ac:spMkLst>
            <pc:docMk/>
            <pc:sldMk cId="2294962107" sldId="263"/>
            <ac:spMk id="4" creationId="{F68E625D-F7BF-9B86-EFF1-854B3A9928E5}"/>
          </ac:spMkLst>
        </pc:spChg>
        <pc:spChg chg="add del">
          <ac:chgData name="Soumanti Chatterjee" userId="9e27011a-37c5-4d34-980d-3951698b53f7" providerId="ADAL" clId="{AA08CC9F-FFBF-41F5-BD2A-0BC2C9376CC6}" dt="2024-08-09T15:49:28.758" v="452" actId="26606"/>
          <ac:spMkLst>
            <pc:docMk/>
            <pc:sldMk cId="2294962107" sldId="263"/>
            <ac:spMk id="10" creationId="{04C21BAE-6866-4C7A-A7EC-C1B2E572D5BE}"/>
          </ac:spMkLst>
        </pc:spChg>
        <pc:spChg chg="add del">
          <ac:chgData name="Soumanti Chatterjee" userId="9e27011a-37c5-4d34-980d-3951698b53f7" providerId="ADAL" clId="{AA08CC9F-FFBF-41F5-BD2A-0BC2C9376CC6}" dt="2024-08-09T15:49:28.758" v="452" actId="26606"/>
          <ac:spMkLst>
            <pc:docMk/>
            <pc:sldMk cId="2294962107" sldId="263"/>
            <ac:spMk id="12" creationId="{7E7D0C94-08B4-48AE-8813-CC4D60294F42}"/>
          </ac:spMkLst>
        </pc:spChg>
        <pc:spChg chg="add del">
          <ac:chgData name="Soumanti Chatterjee" userId="9e27011a-37c5-4d34-980d-3951698b53f7" providerId="ADAL" clId="{AA08CC9F-FFBF-41F5-BD2A-0BC2C9376CC6}" dt="2024-08-09T15:49:28.758" v="452" actId="26606"/>
          <ac:spMkLst>
            <pc:docMk/>
            <pc:sldMk cId="2294962107" sldId="263"/>
            <ac:spMk id="14" creationId="{F0C518C2-0AA4-470C-87B9-9CBF428FBA25}"/>
          </ac:spMkLst>
        </pc:spChg>
        <pc:spChg chg="add del">
          <ac:chgData name="Soumanti Chatterjee" userId="9e27011a-37c5-4d34-980d-3951698b53f7" providerId="ADAL" clId="{AA08CC9F-FFBF-41F5-BD2A-0BC2C9376CC6}" dt="2024-08-09T15:49:28.750" v="451" actId="26606"/>
          <ac:spMkLst>
            <pc:docMk/>
            <pc:sldMk cId="2294962107" sldId="263"/>
            <ac:spMk id="19" creationId="{560AFAAC-EA6C-45A9-9E03-C9C9F0193B4F}"/>
          </ac:spMkLst>
        </pc:spChg>
        <pc:spChg chg="add del">
          <ac:chgData name="Soumanti Chatterjee" userId="9e27011a-37c5-4d34-980d-3951698b53f7" providerId="ADAL" clId="{AA08CC9F-FFBF-41F5-BD2A-0BC2C9376CC6}" dt="2024-08-09T15:49:28.750" v="451" actId="26606"/>
          <ac:spMkLst>
            <pc:docMk/>
            <pc:sldMk cId="2294962107" sldId="263"/>
            <ac:spMk id="21" creationId="{83549E37-C86B-4401-90BD-D8BF83859F14}"/>
          </ac:spMkLst>
        </pc:spChg>
        <pc:spChg chg="add del">
          <ac:chgData name="Soumanti Chatterjee" userId="9e27011a-37c5-4d34-980d-3951698b53f7" providerId="ADAL" clId="{AA08CC9F-FFBF-41F5-BD2A-0BC2C9376CC6}" dt="2024-08-09T15:49:28.750" v="451" actId="26606"/>
          <ac:spMkLst>
            <pc:docMk/>
            <pc:sldMk cId="2294962107" sldId="263"/>
            <ac:spMk id="23" creationId="{8A17784E-76D8-4521-A77D-0D2EBB923004}"/>
          </ac:spMkLst>
        </pc:spChg>
        <pc:spChg chg="add del">
          <ac:chgData name="Soumanti Chatterjee" userId="9e27011a-37c5-4d34-980d-3951698b53f7" providerId="ADAL" clId="{AA08CC9F-FFBF-41F5-BD2A-0BC2C9376CC6}" dt="2024-08-09T15:49:28.750" v="451" actId="26606"/>
          <ac:spMkLst>
            <pc:docMk/>
            <pc:sldMk cId="2294962107" sldId="263"/>
            <ac:spMk id="25" creationId="{C0036C6B-F09C-4EAB-AE02-8D056EE74856}"/>
          </ac:spMkLst>
        </pc:spChg>
        <pc:spChg chg="add del">
          <ac:chgData name="Soumanti Chatterjee" userId="9e27011a-37c5-4d34-980d-3951698b53f7" providerId="ADAL" clId="{AA08CC9F-FFBF-41F5-BD2A-0BC2C9376CC6}" dt="2024-08-09T15:49:28.750" v="451" actId="26606"/>
          <ac:spMkLst>
            <pc:docMk/>
            <pc:sldMk cId="2294962107" sldId="263"/>
            <ac:spMk id="27" creationId="{FC8D5885-2804-4D3C-BE31-902E4D3279B0}"/>
          </ac:spMkLst>
        </pc:spChg>
        <pc:spChg chg="add">
          <ac:chgData name="Soumanti Chatterjee" userId="9e27011a-37c5-4d34-980d-3951698b53f7" providerId="ADAL" clId="{AA08CC9F-FFBF-41F5-BD2A-0BC2C9376CC6}" dt="2024-08-09T15:49:28.758" v="452" actId="26606"/>
          <ac:spMkLst>
            <pc:docMk/>
            <pc:sldMk cId="2294962107" sldId="263"/>
            <ac:spMk id="29" creationId="{D1D34770-47A8-402C-AF23-2B653F2D88C1}"/>
          </ac:spMkLst>
        </pc:spChg>
        <pc:picChg chg="add mod ord">
          <ac:chgData name="Soumanti Chatterjee" userId="9e27011a-37c5-4d34-980d-3951698b53f7" providerId="ADAL" clId="{AA08CC9F-FFBF-41F5-BD2A-0BC2C9376CC6}" dt="2024-08-09T15:49:28.758" v="452" actId="26606"/>
          <ac:picMkLst>
            <pc:docMk/>
            <pc:sldMk cId="2294962107" sldId="263"/>
            <ac:picMk id="6" creationId="{199D0C35-2664-21D7-9E41-60C592894C2C}"/>
          </ac:picMkLst>
        </pc:picChg>
      </pc:sldChg>
      <pc:sldChg chg="addSp delSp modSp new mod setBg">
        <pc:chgData name="Soumanti Chatterjee" userId="9e27011a-37c5-4d34-980d-3951698b53f7" providerId="ADAL" clId="{AA08CC9F-FFBF-41F5-BD2A-0BC2C9376CC6}" dt="2024-08-09T17:28:12.878" v="1241" actId="113"/>
        <pc:sldMkLst>
          <pc:docMk/>
          <pc:sldMk cId="1239366910" sldId="264"/>
        </pc:sldMkLst>
        <pc:spChg chg="mod">
          <ac:chgData name="Soumanti Chatterjee" userId="9e27011a-37c5-4d34-980d-3951698b53f7" providerId="ADAL" clId="{AA08CC9F-FFBF-41F5-BD2A-0BC2C9376CC6}" dt="2024-08-09T17:28:12.878" v="1241" actId="113"/>
          <ac:spMkLst>
            <pc:docMk/>
            <pc:sldMk cId="1239366910" sldId="264"/>
            <ac:spMk id="2" creationId="{81190C62-FD79-090F-AD6C-AE77AF8B01EB}"/>
          </ac:spMkLst>
        </pc:spChg>
        <pc:spChg chg="del">
          <ac:chgData name="Soumanti Chatterjee" userId="9e27011a-37c5-4d34-980d-3951698b53f7" providerId="ADAL" clId="{AA08CC9F-FFBF-41F5-BD2A-0BC2C9376CC6}" dt="2024-08-09T15:51:38.555" v="479"/>
          <ac:spMkLst>
            <pc:docMk/>
            <pc:sldMk cId="1239366910" sldId="264"/>
            <ac:spMk id="3" creationId="{488458A4-B25B-EA93-3AE7-5D69C5F3B48C}"/>
          </ac:spMkLst>
        </pc:spChg>
        <pc:spChg chg="add del mod">
          <ac:chgData name="Soumanti Chatterjee" userId="9e27011a-37c5-4d34-980d-3951698b53f7" providerId="ADAL" clId="{AA08CC9F-FFBF-41F5-BD2A-0BC2C9376CC6}" dt="2024-08-09T15:52:19.207" v="483" actId="478"/>
          <ac:spMkLst>
            <pc:docMk/>
            <pc:sldMk cId="1239366910" sldId="264"/>
            <ac:spMk id="6" creationId="{778BF77F-4E45-42BA-8DB6-C0BD2439D87C}"/>
          </ac:spMkLst>
        </pc:spChg>
        <pc:spChg chg="add del">
          <ac:chgData name="Soumanti Chatterjee" userId="9e27011a-37c5-4d34-980d-3951698b53f7" providerId="ADAL" clId="{AA08CC9F-FFBF-41F5-BD2A-0BC2C9376CC6}" dt="2024-08-09T15:57:09.883" v="508" actId="26606"/>
          <ac:spMkLst>
            <pc:docMk/>
            <pc:sldMk cId="1239366910" sldId="264"/>
            <ac:spMk id="14" creationId="{A8384FB5-9ADC-4DDC-881B-597D56F5B15D}"/>
          </ac:spMkLst>
        </pc:spChg>
        <pc:spChg chg="add del">
          <ac:chgData name="Soumanti Chatterjee" userId="9e27011a-37c5-4d34-980d-3951698b53f7" providerId="ADAL" clId="{AA08CC9F-FFBF-41F5-BD2A-0BC2C9376CC6}" dt="2024-08-09T15:57:09.883" v="508" actId="26606"/>
          <ac:spMkLst>
            <pc:docMk/>
            <pc:sldMk cId="1239366910" sldId="264"/>
            <ac:spMk id="16" creationId="{1199E1B1-A8C0-4FE8-A5A8-1CB41D69F857}"/>
          </ac:spMkLst>
        </pc:spChg>
        <pc:spChg chg="add del">
          <ac:chgData name="Soumanti Chatterjee" userId="9e27011a-37c5-4d34-980d-3951698b53f7" providerId="ADAL" clId="{AA08CC9F-FFBF-41F5-BD2A-0BC2C9376CC6}" dt="2024-08-09T15:57:09.883" v="508" actId="26606"/>
          <ac:spMkLst>
            <pc:docMk/>
            <pc:sldMk cId="1239366910" sldId="264"/>
            <ac:spMk id="18" creationId="{84A8DE83-DE75-4B41-9DB4-A7EC0B0DEC0B}"/>
          </ac:spMkLst>
        </pc:spChg>
        <pc:spChg chg="add del">
          <ac:chgData name="Soumanti Chatterjee" userId="9e27011a-37c5-4d34-980d-3951698b53f7" providerId="ADAL" clId="{AA08CC9F-FFBF-41F5-BD2A-0BC2C9376CC6}" dt="2024-08-09T15:57:09.883" v="508" actId="26606"/>
          <ac:spMkLst>
            <pc:docMk/>
            <pc:sldMk cId="1239366910" sldId="264"/>
            <ac:spMk id="20" creationId="{A7009A0A-BEF5-4EAC-AF15-E4F9F002E239}"/>
          </ac:spMkLst>
        </pc:spChg>
        <pc:spChg chg="add del">
          <ac:chgData name="Soumanti Chatterjee" userId="9e27011a-37c5-4d34-980d-3951698b53f7" providerId="ADAL" clId="{AA08CC9F-FFBF-41F5-BD2A-0BC2C9376CC6}" dt="2024-08-09T15:57:09.883" v="508" actId="26606"/>
          <ac:spMkLst>
            <pc:docMk/>
            <pc:sldMk cId="1239366910" sldId="264"/>
            <ac:spMk id="25" creationId="{A8384FB5-9ADC-4DDC-881B-597D56F5B15D}"/>
          </ac:spMkLst>
        </pc:spChg>
        <pc:spChg chg="add del">
          <ac:chgData name="Soumanti Chatterjee" userId="9e27011a-37c5-4d34-980d-3951698b53f7" providerId="ADAL" clId="{AA08CC9F-FFBF-41F5-BD2A-0BC2C9376CC6}" dt="2024-08-09T15:57:09.883" v="508" actId="26606"/>
          <ac:spMkLst>
            <pc:docMk/>
            <pc:sldMk cId="1239366910" sldId="264"/>
            <ac:spMk id="27" creationId="{1199E1B1-A8C0-4FE8-A5A8-1CB41D69F857}"/>
          </ac:spMkLst>
        </pc:spChg>
        <pc:spChg chg="add del">
          <ac:chgData name="Soumanti Chatterjee" userId="9e27011a-37c5-4d34-980d-3951698b53f7" providerId="ADAL" clId="{AA08CC9F-FFBF-41F5-BD2A-0BC2C9376CC6}" dt="2024-08-09T15:57:09.883" v="508" actId="26606"/>
          <ac:spMkLst>
            <pc:docMk/>
            <pc:sldMk cId="1239366910" sldId="264"/>
            <ac:spMk id="29" creationId="{84A8DE83-DE75-4B41-9DB4-A7EC0B0DEC0B}"/>
          </ac:spMkLst>
        </pc:spChg>
        <pc:spChg chg="add del">
          <ac:chgData name="Soumanti Chatterjee" userId="9e27011a-37c5-4d34-980d-3951698b53f7" providerId="ADAL" clId="{AA08CC9F-FFBF-41F5-BD2A-0BC2C9376CC6}" dt="2024-08-09T15:57:09.883" v="508" actId="26606"/>
          <ac:spMkLst>
            <pc:docMk/>
            <pc:sldMk cId="1239366910" sldId="264"/>
            <ac:spMk id="31" creationId="{A7009A0A-BEF5-4EAC-AF15-E4F9F002E239}"/>
          </ac:spMkLst>
        </pc:spChg>
        <pc:graphicFrameChg chg="add del mod modGraphic">
          <ac:chgData name="Soumanti Chatterjee" userId="9e27011a-37c5-4d34-980d-3951698b53f7" providerId="ADAL" clId="{AA08CC9F-FFBF-41F5-BD2A-0BC2C9376CC6}" dt="2024-08-09T15:52:15.788" v="482" actId="478"/>
          <ac:graphicFrameMkLst>
            <pc:docMk/>
            <pc:sldMk cId="1239366910" sldId="264"/>
            <ac:graphicFrameMk id="4" creationId="{20654E82-A2C5-750E-D802-F885436B001E}"/>
          </ac:graphicFrameMkLst>
        </pc:graphicFrameChg>
        <pc:graphicFrameChg chg="add mod">
          <ac:chgData name="Soumanti Chatterjee" userId="9e27011a-37c5-4d34-980d-3951698b53f7" providerId="ADAL" clId="{AA08CC9F-FFBF-41F5-BD2A-0BC2C9376CC6}" dt="2024-08-09T15:53:24.192" v="484"/>
          <ac:graphicFrameMkLst>
            <pc:docMk/>
            <pc:sldMk cId="1239366910" sldId="264"/>
            <ac:graphicFrameMk id="7" creationId="{E9CBF7C6-C2CB-EC83-1BD8-1CA483738C71}"/>
          </ac:graphicFrameMkLst>
        </pc:graphicFrameChg>
        <pc:graphicFrameChg chg="add del mod">
          <ac:chgData name="Soumanti Chatterjee" userId="9e27011a-37c5-4d34-980d-3951698b53f7" providerId="ADAL" clId="{AA08CC9F-FFBF-41F5-BD2A-0BC2C9376CC6}" dt="2024-08-09T15:54:27.230" v="488" actId="478"/>
          <ac:graphicFrameMkLst>
            <pc:docMk/>
            <pc:sldMk cId="1239366910" sldId="264"/>
            <ac:graphicFrameMk id="8" creationId="{06AC0E99-69FB-07B2-29A8-809A303AA354}"/>
          </ac:graphicFrameMkLst>
        </pc:graphicFrameChg>
        <pc:graphicFrameChg chg="add mod modGraphic">
          <ac:chgData name="Soumanti Chatterjee" userId="9e27011a-37c5-4d34-980d-3951698b53f7" providerId="ADAL" clId="{AA08CC9F-FFBF-41F5-BD2A-0BC2C9376CC6}" dt="2024-08-09T16:02:19.255" v="558"/>
          <ac:graphicFrameMkLst>
            <pc:docMk/>
            <pc:sldMk cId="1239366910" sldId="264"/>
            <ac:graphicFrameMk id="9" creationId="{977E64B1-1033-9F25-6A04-E288F827DD2B}"/>
          </ac:graphicFrameMkLst>
        </pc:graphicFrameChg>
      </pc:sldChg>
      <pc:sldChg chg="addSp delSp modSp new mod setBg">
        <pc:chgData name="Soumanti Chatterjee" userId="9e27011a-37c5-4d34-980d-3951698b53f7" providerId="ADAL" clId="{AA08CC9F-FFBF-41F5-BD2A-0BC2C9376CC6}" dt="2024-08-09T17:28:35.067" v="1243" actId="1076"/>
        <pc:sldMkLst>
          <pc:docMk/>
          <pc:sldMk cId="394499934" sldId="265"/>
        </pc:sldMkLst>
        <pc:spChg chg="mod">
          <ac:chgData name="Soumanti Chatterjee" userId="9e27011a-37c5-4d34-980d-3951698b53f7" providerId="ADAL" clId="{AA08CC9F-FFBF-41F5-BD2A-0BC2C9376CC6}" dt="2024-08-09T17:28:24.043" v="1242" actId="1076"/>
          <ac:spMkLst>
            <pc:docMk/>
            <pc:sldMk cId="394499934" sldId="265"/>
            <ac:spMk id="2" creationId="{B647A853-485F-0EB3-CD48-E045C6F5EACD}"/>
          </ac:spMkLst>
        </pc:spChg>
        <pc:spChg chg="add del mod">
          <ac:chgData name="Soumanti Chatterjee" userId="9e27011a-37c5-4d34-980d-3951698b53f7" providerId="ADAL" clId="{AA08CC9F-FFBF-41F5-BD2A-0BC2C9376CC6}" dt="2024-08-09T17:28:35.067" v="1243" actId="1076"/>
          <ac:spMkLst>
            <pc:docMk/>
            <pc:sldMk cId="394499934" sldId="265"/>
            <ac:spMk id="3" creationId="{17B10E0E-2F99-A1C8-A44F-28F11D62FE5C}"/>
          </ac:spMkLst>
        </pc:spChg>
        <pc:spChg chg="add del">
          <ac:chgData name="Soumanti Chatterjee" userId="9e27011a-37c5-4d34-980d-3951698b53f7" providerId="ADAL" clId="{AA08CC9F-FFBF-41F5-BD2A-0BC2C9376CC6}" dt="2024-08-09T16:08:52.475" v="583" actId="26606"/>
          <ac:spMkLst>
            <pc:docMk/>
            <pc:sldMk cId="394499934" sldId="265"/>
            <ac:spMk id="11" creationId="{02F8C595-E68C-4306-AED8-DC7826A0A506}"/>
          </ac:spMkLst>
        </pc:spChg>
        <pc:spChg chg="add del">
          <ac:chgData name="Soumanti Chatterjee" userId="9e27011a-37c5-4d34-980d-3951698b53f7" providerId="ADAL" clId="{AA08CC9F-FFBF-41F5-BD2A-0BC2C9376CC6}" dt="2024-08-09T16:08:52.475" v="583" actId="26606"/>
          <ac:spMkLst>
            <pc:docMk/>
            <pc:sldMk cId="394499934" sldId="265"/>
            <ac:spMk id="12" creationId="{B210AC1D-4063-4C6E-9528-FA9C4C0C18E6}"/>
          </ac:spMkLst>
        </pc:spChg>
        <pc:graphicFrameChg chg="add mod">
          <ac:chgData name="Soumanti Chatterjee" userId="9e27011a-37c5-4d34-980d-3951698b53f7" providerId="ADAL" clId="{AA08CC9F-FFBF-41F5-BD2A-0BC2C9376CC6}" dt="2024-08-09T16:07:08.184" v="561" actId="12084"/>
          <ac:graphicFrameMkLst>
            <pc:docMk/>
            <pc:sldMk cId="394499934" sldId="265"/>
            <ac:graphicFrameMk id="4" creationId="{DBADA88F-7275-3945-C518-0D7963DC4752}"/>
          </ac:graphicFrameMkLst>
        </pc:graphicFrameChg>
        <pc:picChg chg="add del">
          <ac:chgData name="Soumanti Chatterjee" userId="9e27011a-37c5-4d34-980d-3951698b53f7" providerId="ADAL" clId="{AA08CC9F-FFBF-41F5-BD2A-0BC2C9376CC6}" dt="2024-08-09T16:08:34.687" v="581" actId="26606"/>
          <ac:picMkLst>
            <pc:docMk/>
            <pc:sldMk cId="394499934" sldId="265"/>
            <ac:picMk id="5" creationId="{D5F01B56-7BF4-3073-0846-8FC92232B710}"/>
          </ac:picMkLst>
        </pc:picChg>
        <pc:picChg chg="add del">
          <ac:chgData name="Soumanti Chatterjee" userId="9e27011a-37c5-4d34-980d-3951698b53f7" providerId="ADAL" clId="{AA08CC9F-FFBF-41F5-BD2A-0BC2C9376CC6}" dt="2024-08-09T16:08:52.475" v="583" actId="26606"/>
          <ac:picMkLst>
            <pc:docMk/>
            <pc:sldMk cId="394499934" sldId="265"/>
            <ac:picMk id="13" creationId="{13A6E1D5-FC14-40C3-891A-41F797FF8C46}"/>
          </ac:picMkLst>
        </pc:picChg>
        <pc:picChg chg="add">
          <ac:chgData name="Soumanti Chatterjee" userId="9e27011a-37c5-4d34-980d-3951698b53f7" providerId="ADAL" clId="{AA08CC9F-FFBF-41F5-BD2A-0BC2C9376CC6}" dt="2024-08-09T16:08:52.489" v="584" actId="26606"/>
          <ac:picMkLst>
            <pc:docMk/>
            <pc:sldMk cId="394499934" sldId="265"/>
            <ac:picMk id="15" creationId="{D5F01B56-7BF4-3073-0846-8FC92232B710}"/>
          </ac:picMkLst>
        </pc:picChg>
        <pc:cxnChg chg="add del">
          <ac:chgData name="Soumanti Chatterjee" userId="9e27011a-37c5-4d34-980d-3951698b53f7" providerId="ADAL" clId="{AA08CC9F-FFBF-41F5-BD2A-0BC2C9376CC6}" dt="2024-08-09T16:08:34.687" v="581" actId="26606"/>
          <ac:cxnSpMkLst>
            <pc:docMk/>
            <pc:sldMk cId="394499934" sldId="265"/>
            <ac:cxnSpMk id="9" creationId="{1503BFE4-729B-D9D0-C17B-501E6AF1127A}"/>
          </ac:cxnSpMkLst>
        </pc:cxnChg>
        <pc:cxnChg chg="add">
          <ac:chgData name="Soumanti Chatterjee" userId="9e27011a-37c5-4d34-980d-3951698b53f7" providerId="ADAL" clId="{AA08CC9F-FFBF-41F5-BD2A-0BC2C9376CC6}" dt="2024-08-09T16:08:52.489" v="584" actId="26606"/>
          <ac:cxnSpMkLst>
            <pc:docMk/>
            <pc:sldMk cId="394499934" sldId="265"/>
            <ac:cxnSpMk id="16" creationId="{1503BFE4-729B-D9D0-C17B-501E6AF1127A}"/>
          </ac:cxnSpMkLst>
        </pc:cxnChg>
      </pc:sldChg>
      <pc:sldChg chg="addSp modSp new del mod setBg">
        <pc:chgData name="Soumanti Chatterjee" userId="9e27011a-37c5-4d34-980d-3951698b53f7" providerId="ADAL" clId="{AA08CC9F-FFBF-41F5-BD2A-0BC2C9376CC6}" dt="2024-08-09T16:22:47.182" v="773" actId="2696"/>
        <pc:sldMkLst>
          <pc:docMk/>
          <pc:sldMk cId="61461791" sldId="266"/>
        </pc:sldMkLst>
        <pc:spChg chg="mod">
          <ac:chgData name="Soumanti Chatterjee" userId="9e27011a-37c5-4d34-980d-3951698b53f7" providerId="ADAL" clId="{AA08CC9F-FFBF-41F5-BD2A-0BC2C9376CC6}" dt="2024-08-09T16:19:51.986" v="721" actId="26606"/>
          <ac:spMkLst>
            <pc:docMk/>
            <pc:sldMk cId="61461791" sldId="266"/>
            <ac:spMk id="2" creationId="{735E6CE2-32B0-BB09-922E-6E98F1FAC32D}"/>
          </ac:spMkLst>
        </pc:spChg>
        <pc:spChg chg="mod">
          <ac:chgData name="Soumanti Chatterjee" userId="9e27011a-37c5-4d34-980d-3951698b53f7" providerId="ADAL" clId="{AA08CC9F-FFBF-41F5-BD2A-0BC2C9376CC6}" dt="2024-08-09T16:19:52.075" v="722" actId="27636"/>
          <ac:spMkLst>
            <pc:docMk/>
            <pc:sldMk cId="61461791" sldId="266"/>
            <ac:spMk id="3" creationId="{DE30B808-C5B3-68D2-9727-4A7DB71EA469}"/>
          </ac:spMkLst>
        </pc:spChg>
        <pc:grpChg chg="add">
          <ac:chgData name="Soumanti Chatterjee" userId="9e27011a-37c5-4d34-980d-3951698b53f7" providerId="ADAL" clId="{AA08CC9F-FFBF-41F5-BD2A-0BC2C9376CC6}" dt="2024-08-09T16:19:51.986" v="721" actId="26606"/>
          <ac:grpSpMkLst>
            <pc:docMk/>
            <pc:sldMk cId="61461791" sldId="266"/>
            <ac:grpSpMk id="9" creationId="{A5AFD70F-20E3-55D2-E154-7D4FACFBB016}"/>
          </ac:grpSpMkLst>
        </pc:grpChg>
        <pc:picChg chg="add">
          <ac:chgData name="Soumanti Chatterjee" userId="9e27011a-37c5-4d34-980d-3951698b53f7" providerId="ADAL" clId="{AA08CC9F-FFBF-41F5-BD2A-0BC2C9376CC6}" dt="2024-08-09T16:19:51.986" v="721" actId="26606"/>
          <ac:picMkLst>
            <pc:docMk/>
            <pc:sldMk cId="61461791" sldId="266"/>
            <ac:picMk id="5" creationId="{61EAF01A-FCEA-152D-982F-E00451534CFE}"/>
          </ac:picMkLst>
        </pc:picChg>
      </pc:sldChg>
      <pc:sldChg chg="addSp delSp modSp new mod setBg">
        <pc:chgData name="Soumanti Chatterjee" userId="9e27011a-37c5-4d34-980d-3951698b53f7" providerId="ADAL" clId="{AA08CC9F-FFBF-41F5-BD2A-0BC2C9376CC6}" dt="2024-08-09T17:28:41.979" v="1244" actId="113"/>
        <pc:sldMkLst>
          <pc:docMk/>
          <pc:sldMk cId="3435819703" sldId="267"/>
        </pc:sldMkLst>
        <pc:spChg chg="mod">
          <ac:chgData name="Soumanti Chatterjee" userId="9e27011a-37c5-4d34-980d-3951698b53f7" providerId="ADAL" clId="{AA08CC9F-FFBF-41F5-BD2A-0BC2C9376CC6}" dt="2024-08-09T17:28:41.979" v="1244" actId="113"/>
          <ac:spMkLst>
            <pc:docMk/>
            <pc:sldMk cId="3435819703" sldId="267"/>
            <ac:spMk id="2" creationId="{CD85C6DC-A959-744B-21C8-A6AB387615A3}"/>
          </ac:spMkLst>
        </pc:spChg>
        <pc:spChg chg="del mod">
          <ac:chgData name="Soumanti Chatterjee" userId="9e27011a-37c5-4d34-980d-3951698b53f7" providerId="ADAL" clId="{AA08CC9F-FFBF-41F5-BD2A-0BC2C9376CC6}" dt="2024-08-09T16:18:41.111" v="706" actId="478"/>
          <ac:spMkLst>
            <pc:docMk/>
            <pc:sldMk cId="3435819703" sldId="267"/>
            <ac:spMk id="3" creationId="{F225A528-3995-FBC9-C2A8-0D0D977EE695}"/>
          </ac:spMkLst>
        </pc:spChg>
        <pc:spChg chg="add mod">
          <ac:chgData name="Soumanti Chatterjee" userId="9e27011a-37c5-4d34-980d-3951698b53f7" providerId="ADAL" clId="{AA08CC9F-FFBF-41F5-BD2A-0BC2C9376CC6}" dt="2024-08-09T16:22:30.753" v="772" actId="403"/>
          <ac:spMkLst>
            <pc:docMk/>
            <pc:sldMk cId="3435819703" sldId="267"/>
            <ac:spMk id="4" creationId="{607D8731-C0EF-6019-4C08-222F318A4E7D}"/>
          </ac:spMkLst>
        </pc:spChg>
        <pc:spChg chg="add del mod">
          <ac:chgData name="Soumanti Chatterjee" userId="9e27011a-37c5-4d34-980d-3951698b53f7" providerId="ADAL" clId="{AA08CC9F-FFBF-41F5-BD2A-0BC2C9376CC6}" dt="2024-08-09T16:18:46.331" v="708" actId="478"/>
          <ac:spMkLst>
            <pc:docMk/>
            <pc:sldMk cId="3435819703" sldId="267"/>
            <ac:spMk id="8" creationId="{5A571307-4587-FE69-8583-8B6DC59194AD}"/>
          </ac:spMkLst>
        </pc:spChg>
        <pc:spChg chg="add del">
          <ac:chgData name="Soumanti Chatterjee" userId="9e27011a-37c5-4d34-980d-3951698b53f7" providerId="ADAL" clId="{AA08CC9F-FFBF-41F5-BD2A-0BC2C9376CC6}" dt="2024-08-09T16:13:47.090" v="644" actId="26606"/>
          <ac:spMkLst>
            <pc:docMk/>
            <pc:sldMk cId="3435819703" sldId="267"/>
            <ac:spMk id="9" creationId="{9F7D5CDA-D291-4307-BF55-1381FED29634}"/>
          </ac:spMkLst>
        </pc:spChg>
        <pc:spChg chg="add del">
          <ac:chgData name="Soumanti Chatterjee" userId="9e27011a-37c5-4d34-980d-3951698b53f7" providerId="ADAL" clId="{AA08CC9F-FFBF-41F5-BD2A-0BC2C9376CC6}" dt="2024-08-09T16:13:33.507" v="641" actId="26606"/>
          <ac:spMkLst>
            <pc:docMk/>
            <pc:sldMk cId="3435819703" sldId="267"/>
            <ac:spMk id="10" creationId="{245A9F99-D9B1-4094-A2E2-B90AC1DB7B9C}"/>
          </ac:spMkLst>
        </pc:spChg>
        <pc:spChg chg="add del">
          <ac:chgData name="Soumanti Chatterjee" userId="9e27011a-37c5-4d34-980d-3951698b53f7" providerId="ADAL" clId="{AA08CC9F-FFBF-41F5-BD2A-0BC2C9376CC6}" dt="2024-08-09T16:13:47.090" v="644" actId="26606"/>
          <ac:spMkLst>
            <pc:docMk/>
            <pc:sldMk cId="3435819703" sldId="267"/>
            <ac:spMk id="11" creationId="{59B296B9-C5A5-4E4F-9B60-C907B5F1466C}"/>
          </ac:spMkLst>
        </pc:spChg>
        <pc:spChg chg="add del">
          <ac:chgData name="Soumanti Chatterjee" userId="9e27011a-37c5-4d34-980d-3951698b53f7" providerId="ADAL" clId="{AA08CC9F-FFBF-41F5-BD2A-0BC2C9376CC6}" dt="2024-08-09T16:13:33.507" v="641" actId="26606"/>
          <ac:spMkLst>
            <pc:docMk/>
            <pc:sldMk cId="3435819703" sldId="267"/>
            <ac:spMk id="12" creationId="{B7FAF607-473A-4A43-A23D-BBFF5C4117BB}"/>
          </ac:spMkLst>
        </pc:spChg>
        <pc:spChg chg="add del">
          <ac:chgData name="Soumanti Chatterjee" userId="9e27011a-37c5-4d34-980d-3951698b53f7" providerId="ADAL" clId="{AA08CC9F-FFBF-41F5-BD2A-0BC2C9376CC6}" dt="2024-08-09T16:13:47.090" v="644" actId="26606"/>
          <ac:spMkLst>
            <pc:docMk/>
            <pc:sldMk cId="3435819703" sldId="267"/>
            <ac:spMk id="13" creationId="{D0300FD3-5AF1-6305-15FA-9078072672E2}"/>
          </ac:spMkLst>
        </pc:spChg>
        <pc:spChg chg="add mod">
          <ac:chgData name="Soumanti Chatterjee" userId="9e27011a-37c5-4d34-980d-3951698b53f7" providerId="ADAL" clId="{AA08CC9F-FFBF-41F5-BD2A-0BC2C9376CC6}" dt="2024-08-09T16:22:30.753" v="772" actId="403"/>
          <ac:spMkLst>
            <pc:docMk/>
            <pc:sldMk cId="3435819703" sldId="267"/>
            <ac:spMk id="19" creationId="{00DA6671-0C97-6D8C-D05A-2FC6B0622BDE}"/>
          </ac:spMkLst>
        </pc:spChg>
        <pc:grpChg chg="add del">
          <ac:chgData name="Soumanti Chatterjee" userId="9e27011a-37c5-4d34-980d-3951698b53f7" providerId="ADAL" clId="{AA08CC9F-FFBF-41F5-BD2A-0BC2C9376CC6}" dt="2024-08-09T16:13:33.507" v="641" actId="26606"/>
          <ac:grpSpMkLst>
            <pc:docMk/>
            <pc:sldMk cId="3435819703" sldId="267"/>
            <ac:grpSpMk id="14" creationId="{C5F6476F-D303-44D3-B30F-1BA348F0F64A}"/>
          </ac:grpSpMkLst>
        </pc:grpChg>
        <pc:grpChg chg="add">
          <ac:chgData name="Soumanti Chatterjee" userId="9e27011a-37c5-4d34-980d-3951698b53f7" providerId="ADAL" clId="{AA08CC9F-FFBF-41F5-BD2A-0BC2C9376CC6}" dt="2024-08-09T16:13:47.100" v="645" actId="26606"/>
          <ac:grpSpMkLst>
            <pc:docMk/>
            <pc:sldMk cId="3435819703" sldId="267"/>
            <ac:grpSpMk id="16" creationId="{5EFBDE31-BB3E-6CFC-23CD-B5976DA38438}"/>
          </ac:grpSpMkLst>
        </pc:grpChg>
        <pc:picChg chg="add del">
          <ac:chgData name="Soumanti Chatterjee" userId="9e27011a-37c5-4d34-980d-3951698b53f7" providerId="ADAL" clId="{AA08CC9F-FFBF-41F5-BD2A-0BC2C9376CC6}" dt="2024-08-09T16:13:47.090" v="644" actId="26606"/>
          <ac:picMkLst>
            <pc:docMk/>
            <pc:sldMk cId="3435819703" sldId="267"/>
            <ac:picMk id="5" creationId="{4570AA6F-2228-86CB-B2B9-1A389859ED85}"/>
          </ac:picMkLst>
        </pc:picChg>
        <pc:picChg chg="add del">
          <ac:chgData name="Soumanti Chatterjee" userId="9e27011a-37c5-4d34-980d-3951698b53f7" providerId="ADAL" clId="{AA08CC9F-FFBF-41F5-BD2A-0BC2C9376CC6}" dt="2024-08-09T16:13:33.507" v="641" actId="26606"/>
          <ac:picMkLst>
            <pc:docMk/>
            <pc:sldMk cId="3435819703" sldId="267"/>
            <ac:picMk id="7" creationId="{4CD75708-CC3E-7EE1-A3F0-A5DC51443BB6}"/>
          </ac:picMkLst>
        </pc:picChg>
        <pc:picChg chg="add mod">
          <ac:chgData name="Soumanti Chatterjee" userId="9e27011a-37c5-4d34-980d-3951698b53f7" providerId="ADAL" clId="{AA08CC9F-FFBF-41F5-BD2A-0BC2C9376CC6}" dt="2024-08-09T16:14:30.428" v="655" actId="14100"/>
          <ac:picMkLst>
            <pc:docMk/>
            <pc:sldMk cId="3435819703" sldId="267"/>
            <ac:picMk id="15" creationId="{EC8CB50A-6FC6-8CA9-224F-972B5973B6BC}"/>
          </ac:picMkLst>
        </pc:picChg>
      </pc:sldChg>
      <pc:sldChg chg="addSp modSp new mod setBg">
        <pc:chgData name="Soumanti Chatterjee" userId="9e27011a-37c5-4d34-980d-3951698b53f7" providerId="ADAL" clId="{AA08CC9F-FFBF-41F5-BD2A-0BC2C9376CC6}" dt="2024-08-09T17:08:27.943" v="1078" actId="403"/>
        <pc:sldMkLst>
          <pc:docMk/>
          <pc:sldMk cId="2313275695" sldId="268"/>
        </pc:sldMkLst>
        <pc:spChg chg="mod">
          <ac:chgData name="Soumanti Chatterjee" userId="9e27011a-37c5-4d34-980d-3951698b53f7" providerId="ADAL" clId="{AA08CC9F-FFBF-41F5-BD2A-0BC2C9376CC6}" dt="2024-08-09T17:08:27.943" v="1078" actId="403"/>
          <ac:spMkLst>
            <pc:docMk/>
            <pc:sldMk cId="2313275695" sldId="268"/>
            <ac:spMk id="2" creationId="{2E84085B-4E15-6EEF-B1E1-B45BFFCC2900}"/>
          </ac:spMkLst>
        </pc:spChg>
        <pc:spChg chg="mod">
          <ac:chgData name="Soumanti Chatterjee" userId="9e27011a-37c5-4d34-980d-3951698b53f7" providerId="ADAL" clId="{AA08CC9F-FFBF-41F5-BD2A-0BC2C9376CC6}" dt="2024-08-09T17:08:11.369" v="1072" actId="27636"/>
          <ac:spMkLst>
            <pc:docMk/>
            <pc:sldMk cId="2313275695" sldId="268"/>
            <ac:spMk id="3" creationId="{8BF3981E-0D44-6595-5CBE-55C261CD250F}"/>
          </ac:spMkLst>
        </pc:spChg>
        <pc:spChg chg="add">
          <ac:chgData name="Soumanti Chatterjee" userId="9e27011a-37c5-4d34-980d-3951698b53f7" providerId="ADAL" clId="{AA08CC9F-FFBF-41F5-BD2A-0BC2C9376CC6}" dt="2024-08-09T17:07:09.948" v="1068" actId="26606"/>
          <ac:spMkLst>
            <pc:docMk/>
            <pc:sldMk cId="2313275695" sldId="268"/>
            <ac:spMk id="9" creationId="{79BB35BC-D5C2-4C8B-A22A-A71E6191913B}"/>
          </ac:spMkLst>
        </pc:spChg>
        <pc:picChg chg="add">
          <ac:chgData name="Soumanti Chatterjee" userId="9e27011a-37c5-4d34-980d-3951698b53f7" providerId="ADAL" clId="{AA08CC9F-FFBF-41F5-BD2A-0BC2C9376CC6}" dt="2024-08-09T17:07:09.948" v="1068" actId="26606"/>
          <ac:picMkLst>
            <pc:docMk/>
            <pc:sldMk cId="2313275695" sldId="268"/>
            <ac:picMk id="5" creationId="{654012EF-4DF0-BE45-9849-28C1C773AC4E}"/>
          </ac:picMkLst>
        </pc:picChg>
      </pc:sldChg>
      <pc:sldChg chg="addSp delSp modSp new mod setBg setClrOvrMap">
        <pc:chgData name="Soumanti Chatterjee" userId="9e27011a-37c5-4d34-980d-3951698b53f7" providerId="ADAL" clId="{AA08CC9F-FFBF-41F5-BD2A-0BC2C9376CC6}" dt="2024-08-09T17:29:23.103" v="1254" actId="1076"/>
        <pc:sldMkLst>
          <pc:docMk/>
          <pc:sldMk cId="2230548390" sldId="269"/>
        </pc:sldMkLst>
        <pc:spChg chg="mod">
          <ac:chgData name="Soumanti Chatterjee" userId="9e27011a-37c5-4d34-980d-3951698b53f7" providerId="ADAL" clId="{AA08CC9F-FFBF-41F5-BD2A-0BC2C9376CC6}" dt="2024-08-09T17:29:23.103" v="1254" actId="1076"/>
          <ac:spMkLst>
            <pc:docMk/>
            <pc:sldMk cId="2230548390" sldId="269"/>
            <ac:spMk id="2" creationId="{2E5E650F-67F7-643C-DF27-9BFC347AAA91}"/>
          </ac:spMkLst>
        </pc:spChg>
        <pc:spChg chg="add del mod">
          <ac:chgData name="Soumanti Chatterjee" userId="9e27011a-37c5-4d34-980d-3951698b53f7" providerId="ADAL" clId="{AA08CC9F-FFBF-41F5-BD2A-0BC2C9376CC6}" dt="2024-08-09T17:12:42.609" v="1126" actId="26606"/>
          <ac:spMkLst>
            <pc:docMk/>
            <pc:sldMk cId="2230548390" sldId="269"/>
            <ac:spMk id="3" creationId="{EE6125F8-9162-F6B8-0B62-07694351BB83}"/>
          </ac:spMkLst>
        </pc:spChg>
        <pc:spChg chg="add del mod">
          <ac:chgData name="Soumanti Chatterjee" userId="9e27011a-37c5-4d34-980d-3951698b53f7" providerId="ADAL" clId="{AA08CC9F-FFBF-41F5-BD2A-0BC2C9376CC6}" dt="2024-08-09T17:09:48.785" v="1089"/>
          <ac:spMkLst>
            <pc:docMk/>
            <pc:sldMk cId="2230548390" sldId="269"/>
            <ac:spMk id="4" creationId="{A3F02040-EE18-38F6-23C5-C6252EB1786B}"/>
          </ac:spMkLst>
        </pc:spChg>
        <pc:spChg chg="add mod">
          <ac:chgData name="Soumanti Chatterjee" userId="9e27011a-37c5-4d34-980d-3951698b53f7" providerId="ADAL" clId="{AA08CC9F-FFBF-41F5-BD2A-0BC2C9376CC6}" dt="2024-08-09T17:11:07.521" v="1103"/>
          <ac:spMkLst>
            <pc:docMk/>
            <pc:sldMk cId="2230548390" sldId="269"/>
            <ac:spMk id="6" creationId="{BB9B10C4-8B27-7A00-3BF1-CD74F5BD6D17}"/>
          </ac:spMkLst>
        </pc:spChg>
        <pc:spChg chg="add mod">
          <ac:chgData name="Soumanti Chatterjee" userId="9e27011a-37c5-4d34-980d-3951698b53f7" providerId="ADAL" clId="{AA08CC9F-FFBF-41F5-BD2A-0BC2C9376CC6}" dt="2024-08-09T17:14:03.187" v="1148" actId="403"/>
          <ac:spMkLst>
            <pc:docMk/>
            <pc:sldMk cId="2230548390" sldId="269"/>
            <ac:spMk id="7" creationId="{73EE3A17-05D4-6F4D-7C40-AD2CDC5238B2}"/>
          </ac:spMkLst>
        </pc:spChg>
        <pc:spChg chg="add del">
          <ac:chgData name="Soumanti Chatterjee" userId="9e27011a-37c5-4d34-980d-3951698b53f7" providerId="ADAL" clId="{AA08CC9F-FFBF-41F5-BD2A-0BC2C9376CC6}" dt="2024-08-09T17:09:19.413" v="1084" actId="26606"/>
          <ac:spMkLst>
            <pc:docMk/>
            <pc:sldMk cId="2230548390" sldId="269"/>
            <ac:spMk id="8" creationId="{B95B9BA8-1D69-4796-85F5-B6D0BD52354B}"/>
          </ac:spMkLst>
        </pc:spChg>
        <pc:spChg chg="add del">
          <ac:chgData name="Soumanti Chatterjee" userId="9e27011a-37c5-4d34-980d-3951698b53f7" providerId="ADAL" clId="{AA08CC9F-FFBF-41F5-BD2A-0BC2C9376CC6}" dt="2024-08-09T17:09:17.019" v="1081" actId="26606"/>
          <ac:spMkLst>
            <pc:docMk/>
            <pc:sldMk cId="2230548390" sldId="269"/>
            <ac:spMk id="9" creationId="{3ECBE1F1-D69B-4AFA-ABD5-8E41720EF6DE}"/>
          </ac:spMkLst>
        </pc:spChg>
        <pc:spChg chg="add del">
          <ac:chgData name="Soumanti Chatterjee" userId="9e27011a-37c5-4d34-980d-3951698b53f7" providerId="ADAL" clId="{AA08CC9F-FFBF-41F5-BD2A-0BC2C9376CC6}" dt="2024-08-09T17:09:17.019" v="1081" actId="26606"/>
          <ac:spMkLst>
            <pc:docMk/>
            <pc:sldMk cId="2230548390" sldId="269"/>
            <ac:spMk id="11" creationId="{603A6265-E10C-4B85-9C20-E75FCAF9CC63}"/>
          </ac:spMkLst>
        </pc:spChg>
        <pc:spChg chg="add del">
          <ac:chgData name="Soumanti Chatterjee" userId="9e27011a-37c5-4d34-980d-3951698b53f7" providerId="ADAL" clId="{AA08CC9F-FFBF-41F5-BD2A-0BC2C9376CC6}" dt="2024-08-09T17:12:33.973" v="1120" actId="26606"/>
          <ac:spMkLst>
            <pc:docMk/>
            <pc:sldMk cId="2230548390" sldId="269"/>
            <ac:spMk id="16" creationId="{1DE7243B-5109-444B-8FAF-7437C66BC0E9}"/>
          </ac:spMkLst>
        </pc:spChg>
        <pc:spChg chg="add del">
          <ac:chgData name="Soumanti Chatterjee" userId="9e27011a-37c5-4d34-980d-3951698b53f7" providerId="ADAL" clId="{AA08CC9F-FFBF-41F5-BD2A-0BC2C9376CC6}" dt="2024-08-09T17:12:33.973" v="1120" actId="26606"/>
          <ac:spMkLst>
            <pc:docMk/>
            <pc:sldMk cId="2230548390" sldId="269"/>
            <ac:spMk id="17" creationId="{4C5D6221-DA7B-4611-AA26-7D8E349FDE96}"/>
          </ac:spMkLst>
        </pc:spChg>
        <pc:spChg chg="add del">
          <ac:chgData name="Soumanti Chatterjee" userId="9e27011a-37c5-4d34-980d-3951698b53f7" providerId="ADAL" clId="{AA08CC9F-FFBF-41F5-BD2A-0BC2C9376CC6}" dt="2024-08-09T17:12:33.973" v="1120" actId="26606"/>
          <ac:spMkLst>
            <pc:docMk/>
            <pc:sldMk cId="2230548390" sldId="269"/>
            <ac:spMk id="18" creationId="{EE6125F8-9162-F6B8-0B62-07694351BB83}"/>
          </ac:spMkLst>
        </pc:spChg>
        <pc:spChg chg="add del">
          <ac:chgData name="Soumanti Chatterjee" userId="9e27011a-37c5-4d34-980d-3951698b53f7" providerId="ADAL" clId="{AA08CC9F-FFBF-41F5-BD2A-0BC2C9376CC6}" dt="2024-08-09T17:12:37.766" v="1122" actId="26606"/>
          <ac:spMkLst>
            <pc:docMk/>
            <pc:sldMk cId="2230548390" sldId="269"/>
            <ac:spMk id="20" creationId="{E35A04CF-97D4-4FF7-B359-C546B1F62E54}"/>
          </ac:spMkLst>
        </pc:spChg>
        <pc:spChg chg="add del">
          <ac:chgData name="Soumanti Chatterjee" userId="9e27011a-37c5-4d34-980d-3951698b53f7" providerId="ADAL" clId="{AA08CC9F-FFBF-41F5-BD2A-0BC2C9376CC6}" dt="2024-08-09T17:12:37.766" v="1122" actId="26606"/>
          <ac:spMkLst>
            <pc:docMk/>
            <pc:sldMk cId="2230548390" sldId="269"/>
            <ac:spMk id="21" creationId="{1DE7243B-5109-444B-8FAF-7437C66BC0E9}"/>
          </ac:spMkLst>
        </pc:spChg>
        <pc:spChg chg="add del">
          <ac:chgData name="Soumanti Chatterjee" userId="9e27011a-37c5-4d34-980d-3951698b53f7" providerId="ADAL" clId="{AA08CC9F-FFBF-41F5-BD2A-0BC2C9376CC6}" dt="2024-08-09T17:12:37.766" v="1122" actId="26606"/>
          <ac:spMkLst>
            <pc:docMk/>
            <pc:sldMk cId="2230548390" sldId="269"/>
            <ac:spMk id="22" creationId="{4C5D6221-DA7B-4611-AA26-7D8E349FDE96}"/>
          </ac:spMkLst>
        </pc:spChg>
        <pc:spChg chg="add del">
          <ac:chgData name="Soumanti Chatterjee" userId="9e27011a-37c5-4d34-980d-3951698b53f7" providerId="ADAL" clId="{AA08CC9F-FFBF-41F5-BD2A-0BC2C9376CC6}" dt="2024-08-09T17:12:37.766" v="1122" actId="26606"/>
          <ac:spMkLst>
            <pc:docMk/>
            <pc:sldMk cId="2230548390" sldId="269"/>
            <ac:spMk id="23" creationId="{EE6125F8-9162-F6B8-0B62-07694351BB83}"/>
          </ac:spMkLst>
        </pc:spChg>
        <pc:spChg chg="add del">
          <ac:chgData name="Soumanti Chatterjee" userId="9e27011a-37c5-4d34-980d-3951698b53f7" providerId="ADAL" clId="{AA08CC9F-FFBF-41F5-BD2A-0BC2C9376CC6}" dt="2024-08-09T17:12:42.602" v="1125" actId="26606"/>
          <ac:spMkLst>
            <pc:docMk/>
            <pc:sldMk cId="2230548390" sldId="269"/>
            <ac:spMk id="25" creationId="{9F7D788E-2C1B-4EF4-8719-12613771FF98}"/>
          </ac:spMkLst>
        </pc:spChg>
        <pc:spChg chg="add del">
          <ac:chgData name="Soumanti Chatterjee" userId="9e27011a-37c5-4d34-980d-3951698b53f7" providerId="ADAL" clId="{AA08CC9F-FFBF-41F5-BD2A-0BC2C9376CC6}" dt="2024-08-09T17:12:42.602" v="1125" actId="26606"/>
          <ac:spMkLst>
            <pc:docMk/>
            <pc:sldMk cId="2230548390" sldId="269"/>
            <ac:spMk id="26" creationId="{7C54E824-C0F4-480B-BC88-689F50C45FBD}"/>
          </ac:spMkLst>
        </pc:spChg>
        <pc:spChg chg="add del">
          <ac:chgData name="Soumanti Chatterjee" userId="9e27011a-37c5-4d34-980d-3951698b53f7" providerId="ADAL" clId="{AA08CC9F-FFBF-41F5-BD2A-0BC2C9376CC6}" dt="2024-08-09T17:12:42.602" v="1125" actId="26606"/>
          <ac:spMkLst>
            <pc:docMk/>
            <pc:sldMk cId="2230548390" sldId="269"/>
            <ac:spMk id="27" creationId="{58DEA6A1-FC5C-4E6E-BBBF-7E472949B394}"/>
          </ac:spMkLst>
        </pc:spChg>
        <pc:spChg chg="add del">
          <ac:chgData name="Soumanti Chatterjee" userId="9e27011a-37c5-4d34-980d-3951698b53f7" providerId="ADAL" clId="{AA08CC9F-FFBF-41F5-BD2A-0BC2C9376CC6}" dt="2024-08-09T17:12:42.602" v="1125" actId="26606"/>
          <ac:spMkLst>
            <pc:docMk/>
            <pc:sldMk cId="2230548390" sldId="269"/>
            <ac:spMk id="28" creationId="{96AAAC3B-1954-46B7-BBAC-27DFF5B5295F}"/>
          </ac:spMkLst>
        </pc:spChg>
        <pc:spChg chg="add del mod">
          <ac:chgData name="Soumanti Chatterjee" userId="9e27011a-37c5-4d34-980d-3951698b53f7" providerId="ADAL" clId="{AA08CC9F-FFBF-41F5-BD2A-0BC2C9376CC6}" dt="2024-08-09T17:12:42.602" v="1125" actId="26606"/>
          <ac:spMkLst>
            <pc:docMk/>
            <pc:sldMk cId="2230548390" sldId="269"/>
            <ac:spMk id="29" creationId="{EE6125F8-9162-F6B8-0B62-07694351BB83}"/>
          </ac:spMkLst>
        </pc:spChg>
        <pc:spChg chg="add del">
          <ac:chgData name="Soumanti Chatterjee" userId="9e27011a-37c5-4d34-980d-3951698b53f7" providerId="ADAL" clId="{AA08CC9F-FFBF-41F5-BD2A-0BC2C9376CC6}" dt="2024-08-09T17:12:42.602" v="1125" actId="26606"/>
          <ac:spMkLst>
            <pc:docMk/>
            <pc:sldMk cId="2230548390" sldId="269"/>
            <ac:spMk id="30" creationId="{A5AD6500-BB62-4AAC-9D2F-C10DDC90CBB1}"/>
          </ac:spMkLst>
        </pc:spChg>
        <pc:spChg chg="add">
          <ac:chgData name="Soumanti Chatterjee" userId="9e27011a-37c5-4d34-980d-3951698b53f7" providerId="ADAL" clId="{AA08CC9F-FFBF-41F5-BD2A-0BC2C9376CC6}" dt="2024-08-09T17:12:42.609" v="1126" actId="26606"/>
          <ac:spMkLst>
            <pc:docMk/>
            <pc:sldMk cId="2230548390" sldId="269"/>
            <ac:spMk id="32" creationId="{4C608BEB-860E-4094-8511-78603564A75E}"/>
          </ac:spMkLst>
        </pc:spChg>
        <pc:spChg chg="add mod">
          <ac:chgData name="Soumanti Chatterjee" userId="9e27011a-37c5-4d34-980d-3951698b53f7" providerId="ADAL" clId="{AA08CC9F-FFBF-41F5-BD2A-0BC2C9376CC6}" dt="2024-08-09T17:29:01.492" v="1247" actId="403"/>
          <ac:spMkLst>
            <pc:docMk/>
            <pc:sldMk cId="2230548390" sldId="269"/>
            <ac:spMk id="33" creationId="{EE6125F8-9162-F6B8-0B62-07694351BB83}"/>
          </ac:spMkLst>
        </pc:spChg>
        <pc:grpChg chg="add del">
          <ac:chgData name="Soumanti Chatterjee" userId="9e27011a-37c5-4d34-980d-3951698b53f7" providerId="ADAL" clId="{AA08CC9F-FFBF-41F5-BD2A-0BC2C9376CC6}" dt="2024-08-09T17:09:19.413" v="1084" actId="26606"/>
          <ac:grpSpMkLst>
            <pc:docMk/>
            <pc:sldMk cId="2230548390" sldId="269"/>
            <ac:grpSpMk id="10" creationId="{5F892E19-92E7-4BB2-8C3F-DBDFE8D9D324}"/>
          </ac:grpSpMkLst>
        </pc:grpChg>
        <pc:graphicFrameChg chg="add del">
          <ac:chgData name="Soumanti Chatterjee" userId="9e27011a-37c5-4d34-980d-3951698b53f7" providerId="ADAL" clId="{AA08CC9F-FFBF-41F5-BD2A-0BC2C9376CC6}" dt="2024-08-09T17:12:26.713" v="1116" actId="26606"/>
          <ac:graphicFrameMkLst>
            <pc:docMk/>
            <pc:sldMk cId="2230548390" sldId="269"/>
            <ac:graphicFrameMk id="12" creationId="{EAE15E55-922C-9ED0-A3F6-094940C1D9B6}"/>
          </ac:graphicFrameMkLst>
        </pc:graphicFrameChg>
        <pc:graphicFrameChg chg="add del">
          <ac:chgData name="Soumanti Chatterjee" userId="9e27011a-37c5-4d34-980d-3951698b53f7" providerId="ADAL" clId="{AA08CC9F-FFBF-41F5-BD2A-0BC2C9376CC6}" dt="2024-08-09T17:12:30.472" v="1118" actId="26606"/>
          <ac:graphicFrameMkLst>
            <pc:docMk/>
            <pc:sldMk cId="2230548390" sldId="269"/>
            <ac:graphicFrameMk id="14" creationId="{76446158-F8A0-A68B-E968-229DE9D84FBA}"/>
          </ac:graphicFrameMkLst>
        </pc:graphicFrameChg>
        <pc:picChg chg="add del">
          <ac:chgData name="Soumanti Chatterjee" userId="9e27011a-37c5-4d34-980d-3951698b53f7" providerId="ADAL" clId="{AA08CC9F-FFBF-41F5-BD2A-0BC2C9376CC6}" dt="2024-08-09T17:09:17.019" v="1081" actId="26606"/>
          <ac:picMkLst>
            <pc:docMk/>
            <pc:sldMk cId="2230548390" sldId="269"/>
            <ac:picMk id="5" creationId="{039E7FEE-4F33-2184-6E0C-C7EAB2D1CFF8}"/>
          </ac:picMkLst>
        </pc:picChg>
        <pc:cxnChg chg="add">
          <ac:chgData name="Soumanti Chatterjee" userId="9e27011a-37c5-4d34-980d-3951698b53f7" providerId="ADAL" clId="{AA08CC9F-FFBF-41F5-BD2A-0BC2C9376CC6}" dt="2024-08-09T17:12:42.609" v="1126" actId="26606"/>
          <ac:cxnSpMkLst>
            <pc:docMk/>
            <pc:sldMk cId="2230548390" sldId="269"/>
            <ac:cxnSpMk id="34" creationId="{1F16A8D4-FE87-4604-88B2-394B5D1EB437}"/>
          </ac:cxnSpMkLst>
        </pc:cxnChg>
      </pc:sldChg>
      <pc:sldChg chg="addSp delSp modSp new mod setBg">
        <pc:chgData name="Soumanti Chatterjee" userId="9e27011a-37c5-4d34-980d-3951698b53f7" providerId="ADAL" clId="{AA08CC9F-FFBF-41F5-BD2A-0BC2C9376CC6}" dt="2024-08-09T17:29:31.167" v="1255" actId="113"/>
        <pc:sldMkLst>
          <pc:docMk/>
          <pc:sldMk cId="67279612" sldId="270"/>
        </pc:sldMkLst>
        <pc:spChg chg="mod">
          <ac:chgData name="Soumanti Chatterjee" userId="9e27011a-37c5-4d34-980d-3951698b53f7" providerId="ADAL" clId="{AA08CC9F-FFBF-41F5-BD2A-0BC2C9376CC6}" dt="2024-08-09T17:29:31.167" v="1255" actId="113"/>
          <ac:spMkLst>
            <pc:docMk/>
            <pc:sldMk cId="67279612" sldId="270"/>
            <ac:spMk id="2" creationId="{D7682E43-BDEE-6950-DE9F-21F708F75674}"/>
          </ac:spMkLst>
        </pc:spChg>
        <pc:spChg chg="del mod">
          <ac:chgData name="Soumanti Chatterjee" userId="9e27011a-37c5-4d34-980d-3951698b53f7" providerId="ADAL" clId="{AA08CC9F-FFBF-41F5-BD2A-0BC2C9376CC6}" dt="2024-08-09T17:14:32.680" v="1149" actId="26606"/>
          <ac:spMkLst>
            <pc:docMk/>
            <pc:sldMk cId="67279612" sldId="270"/>
            <ac:spMk id="3" creationId="{E1EF8113-55AC-2ACF-2D50-96E34170B412}"/>
          </ac:spMkLst>
        </pc:spChg>
        <pc:spChg chg="add del">
          <ac:chgData name="Soumanti Chatterjee" userId="9e27011a-37c5-4d34-980d-3951698b53f7" providerId="ADAL" clId="{AA08CC9F-FFBF-41F5-BD2A-0BC2C9376CC6}" dt="2024-08-09T17:18:01.676" v="1170" actId="26606"/>
          <ac:spMkLst>
            <pc:docMk/>
            <pc:sldMk cId="67279612" sldId="270"/>
            <ac:spMk id="9" creationId="{6C4028FD-8BAA-4A19-BFDE-594D991B7552}"/>
          </ac:spMkLst>
        </pc:spChg>
        <pc:spChg chg="add del">
          <ac:chgData name="Soumanti Chatterjee" userId="9e27011a-37c5-4d34-980d-3951698b53f7" providerId="ADAL" clId="{AA08CC9F-FFBF-41F5-BD2A-0BC2C9376CC6}" dt="2024-08-09T17:15:32.668" v="1151" actId="26606"/>
          <ac:spMkLst>
            <pc:docMk/>
            <pc:sldMk cId="67279612" sldId="270"/>
            <ac:spMk id="10" creationId="{53B021B3-DE93-4AB7-8A18-CF5F1CED88B8}"/>
          </ac:spMkLst>
        </pc:spChg>
        <pc:spChg chg="add del">
          <ac:chgData name="Soumanti Chatterjee" userId="9e27011a-37c5-4d34-980d-3951698b53f7" providerId="ADAL" clId="{AA08CC9F-FFBF-41F5-BD2A-0BC2C9376CC6}" dt="2024-08-09T17:17:28.935" v="1167" actId="26606"/>
          <ac:spMkLst>
            <pc:docMk/>
            <pc:sldMk cId="67279612" sldId="270"/>
            <ac:spMk id="11" creationId="{BACC6370-2D7E-4714-9D71-7542949D7D5D}"/>
          </ac:spMkLst>
        </pc:spChg>
        <pc:spChg chg="add del">
          <ac:chgData name="Soumanti Chatterjee" userId="9e27011a-37c5-4d34-980d-3951698b53f7" providerId="ADAL" clId="{AA08CC9F-FFBF-41F5-BD2A-0BC2C9376CC6}" dt="2024-08-09T17:15:32.668" v="1151" actId="26606"/>
          <ac:spMkLst>
            <pc:docMk/>
            <pc:sldMk cId="67279612" sldId="270"/>
            <ac:spMk id="12" creationId="{52D502E5-F6B4-4D58-B4AE-FC466FF15EE8}"/>
          </ac:spMkLst>
        </pc:spChg>
        <pc:spChg chg="add">
          <ac:chgData name="Soumanti Chatterjee" userId="9e27011a-37c5-4d34-980d-3951698b53f7" providerId="ADAL" clId="{AA08CC9F-FFBF-41F5-BD2A-0BC2C9376CC6}" dt="2024-08-09T17:18:01.676" v="1170" actId="26606"/>
          <ac:spMkLst>
            <pc:docMk/>
            <pc:sldMk cId="67279612" sldId="270"/>
            <ac:spMk id="13" creationId="{BACC6370-2D7E-4714-9D71-7542949D7D5D}"/>
          </ac:spMkLst>
        </pc:spChg>
        <pc:spChg chg="add del">
          <ac:chgData name="Soumanti Chatterjee" userId="9e27011a-37c5-4d34-980d-3951698b53f7" providerId="ADAL" clId="{AA08CC9F-FFBF-41F5-BD2A-0BC2C9376CC6}" dt="2024-08-09T17:15:32.668" v="1151" actId="26606"/>
          <ac:spMkLst>
            <pc:docMk/>
            <pc:sldMk cId="67279612" sldId="270"/>
            <ac:spMk id="14" creationId="{9DECDBF4-02B6-4BB4-B65B-B8107AD6A9E8}"/>
          </ac:spMkLst>
        </pc:spChg>
        <pc:spChg chg="add">
          <ac:chgData name="Soumanti Chatterjee" userId="9e27011a-37c5-4d34-980d-3951698b53f7" providerId="ADAL" clId="{AA08CC9F-FFBF-41F5-BD2A-0BC2C9376CC6}" dt="2024-08-09T17:18:01.676" v="1170" actId="26606"/>
          <ac:spMkLst>
            <pc:docMk/>
            <pc:sldMk cId="67279612" sldId="270"/>
            <ac:spMk id="15" creationId="{F68B3F68-107C-434F-AA38-110D5EA91B85}"/>
          </ac:spMkLst>
        </pc:spChg>
        <pc:spChg chg="add del">
          <ac:chgData name="Soumanti Chatterjee" userId="9e27011a-37c5-4d34-980d-3951698b53f7" providerId="ADAL" clId="{AA08CC9F-FFBF-41F5-BD2A-0BC2C9376CC6}" dt="2024-08-09T17:17:28.935" v="1167" actId="26606"/>
          <ac:spMkLst>
            <pc:docMk/>
            <pc:sldMk cId="67279612" sldId="270"/>
            <ac:spMk id="16" creationId="{F68B3F68-107C-434F-AA38-110D5EA91B85}"/>
          </ac:spMkLst>
        </pc:spChg>
        <pc:spChg chg="add">
          <ac:chgData name="Soumanti Chatterjee" userId="9e27011a-37c5-4d34-980d-3951698b53f7" providerId="ADAL" clId="{AA08CC9F-FFBF-41F5-BD2A-0BC2C9376CC6}" dt="2024-08-09T17:18:01.676" v="1170" actId="26606"/>
          <ac:spMkLst>
            <pc:docMk/>
            <pc:sldMk cId="67279612" sldId="270"/>
            <ac:spMk id="17" creationId="{AAD0DBB9-1A4B-4391-81D4-CB19F9AB918A}"/>
          </ac:spMkLst>
        </pc:spChg>
        <pc:spChg chg="add del">
          <ac:chgData name="Soumanti Chatterjee" userId="9e27011a-37c5-4d34-980d-3951698b53f7" providerId="ADAL" clId="{AA08CC9F-FFBF-41F5-BD2A-0BC2C9376CC6}" dt="2024-08-09T17:17:28.935" v="1167" actId="26606"/>
          <ac:spMkLst>
            <pc:docMk/>
            <pc:sldMk cId="67279612" sldId="270"/>
            <ac:spMk id="18" creationId="{AAD0DBB9-1A4B-4391-81D4-CB19F9AB918A}"/>
          </ac:spMkLst>
        </pc:spChg>
        <pc:spChg chg="add del">
          <ac:chgData name="Soumanti Chatterjee" userId="9e27011a-37c5-4d34-980d-3951698b53f7" providerId="ADAL" clId="{AA08CC9F-FFBF-41F5-BD2A-0BC2C9376CC6}" dt="2024-08-09T17:17:28.935" v="1167" actId="26606"/>
          <ac:spMkLst>
            <pc:docMk/>
            <pc:sldMk cId="67279612" sldId="270"/>
            <ac:spMk id="20" creationId="{063BBA22-50EA-4C4D-BE05-F1CE4E63AA56}"/>
          </ac:spMkLst>
        </pc:spChg>
        <pc:spChg chg="add">
          <ac:chgData name="Soumanti Chatterjee" userId="9e27011a-37c5-4d34-980d-3951698b53f7" providerId="ADAL" clId="{AA08CC9F-FFBF-41F5-BD2A-0BC2C9376CC6}" dt="2024-08-09T17:18:01.676" v="1170" actId="26606"/>
          <ac:spMkLst>
            <pc:docMk/>
            <pc:sldMk cId="67279612" sldId="270"/>
            <ac:spMk id="21" creationId="{063BBA22-50EA-4C4D-BE05-F1CE4E63AA56}"/>
          </ac:spMkLst>
        </pc:spChg>
        <pc:spChg chg="add del">
          <ac:chgData name="Soumanti Chatterjee" userId="9e27011a-37c5-4d34-980d-3951698b53f7" providerId="ADAL" clId="{AA08CC9F-FFBF-41F5-BD2A-0BC2C9376CC6}" dt="2024-08-09T17:17:55.650" v="1169" actId="26606"/>
          <ac:spMkLst>
            <pc:docMk/>
            <pc:sldMk cId="67279612" sldId="270"/>
            <ac:spMk id="30" creationId="{1D63C574-BFD2-41A1-A567-B0C3CC7FDD4F}"/>
          </ac:spMkLst>
        </pc:spChg>
        <pc:spChg chg="add del">
          <ac:chgData name="Soumanti Chatterjee" userId="9e27011a-37c5-4d34-980d-3951698b53f7" providerId="ADAL" clId="{AA08CC9F-FFBF-41F5-BD2A-0BC2C9376CC6}" dt="2024-08-09T17:17:55.650" v="1169" actId="26606"/>
          <ac:spMkLst>
            <pc:docMk/>
            <pc:sldMk cId="67279612" sldId="270"/>
            <ac:spMk id="31" creationId="{E2A46BAB-8C31-42B2-90E8-B26DD3E81D37}"/>
          </ac:spMkLst>
        </pc:spChg>
        <pc:grpChg chg="add del">
          <ac:chgData name="Soumanti Chatterjee" userId="9e27011a-37c5-4d34-980d-3951698b53f7" providerId="ADAL" clId="{AA08CC9F-FFBF-41F5-BD2A-0BC2C9376CC6}" dt="2024-08-09T17:17:55.650" v="1169" actId="26606"/>
          <ac:grpSpMkLst>
            <pc:docMk/>
            <pc:sldMk cId="67279612" sldId="270"/>
            <ac:grpSpMk id="22" creationId="{43F5E015-E085-4624-B431-B42414448684}"/>
          </ac:grpSpMkLst>
        </pc:grpChg>
        <pc:grpChg chg="add del">
          <ac:chgData name="Soumanti Chatterjee" userId="9e27011a-37c5-4d34-980d-3951698b53f7" providerId="ADAL" clId="{AA08CC9F-FFBF-41F5-BD2A-0BC2C9376CC6}" dt="2024-08-09T17:17:55.650" v="1169" actId="26606"/>
          <ac:grpSpMkLst>
            <pc:docMk/>
            <pc:sldMk cId="67279612" sldId="270"/>
            <ac:grpSpMk id="32" creationId="{B3F7A3C7-0737-4E57-B30E-8EEFE638B401}"/>
          </ac:grpSpMkLst>
        </pc:grpChg>
        <pc:graphicFrameChg chg="add mod modGraphic">
          <ac:chgData name="Soumanti Chatterjee" userId="9e27011a-37c5-4d34-980d-3951698b53f7" providerId="ADAL" clId="{AA08CC9F-FFBF-41F5-BD2A-0BC2C9376CC6}" dt="2024-08-09T17:18:41.494" v="1175" actId="403"/>
          <ac:graphicFrameMkLst>
            <pc:docMk/>
            <pc:sldMk cId="67279612" sldId="270"/>
            <ac:graphicFrameMk id="5" creationId="{E93DCC40-DABC-12E5-230A-3F12F5D283CE}"/>
          </ac:graphicFrameMkLst>
        </pc:graphicFrameChg>
        <pc:picChg chg="add del">
          <ac:chgData name="Soumanti Chatterjee" userId="9e27011a-37c5-4d34-980d-3951698b53f7" providerId="ADAL" clId="{AA08CC9F-FFBF-41F5-BD2A-0BC2C9376CC6}" dt="2024-08-09T17:15:39.257" v="1153" actId="26606"/>
          <ac:picMkLst>
            <pc:docMk/>
            <pc:sldMk cId="67279612" sldId="270"/>
            <ac:picMk id="7" creationId="{78C1A7B6-C902-74FB-8B44-855240F9EAA8}"/>
          </ac:picMkLst>
        </pc:picChg>
      </pc:sldChg>
      <pc:sldChg chg="addSp delSp modSp new mod setBg">
        <pc:chgData name="Soumanti Chatterjee" userId="9e27011a-37c5-4d34-980d-3951698b53f7" providerId="ADAL" clId="{AA08CC9F-FFBF-41F5-BD2A-0BC2C9376CC6}" dt="2024-08-09T17:20:36.671" v="1217" actId="26606"/>
        <pc:sldMkLst>
          <pc:docMk/>
          <pc:sldMk cId="2387295942" sldId="271"/>
        </pc:sldMkLst>
        <pc:spChg chg="mod">
          <ac:chgData name="Soumanti Chatterjee" userId="9e27011a-37c5-4d34-980d-3951698b53f7" providerId="ADAL" clId="{AA08CC9F-FFBF-41F5-BD2A-0BC2C9376CC6}" dt="2024-08-09T17:20:36.671" v="1217" actId="26606"/>
          <ac:spMkLst>
            <pc:docMk/>
            <pc:sldMk cId="2387295942" sldId="271"/>
            <ac:spMk id="2" creationId="{AC7CA0C0-ABD8-1B90-2B40-90B35F4FE933}"/>
          </ac:spMkLst>
        </pc:spChg>
        <pc:spChg chg="add del mod">
          <ac:chgData name="Soumanti Chatterjee" userId="9e27011a-37c5-4d34-980d-3951698b53f7" providerId="ADAL" clId="{AA08CC9F-FFBF-41F5-BD2A-0BC2C9376CC6}" dt="2024-08-09T17:20:36.671" v="1217" actId="26606"/>
          <ac:spMkLst>
            <pc:docMk/>
            <pc:sldMk cId="2387295942" sldId="271"/>
            <ac:spMk id="3" creationId="{FADB172D-2997-A544-85C6-C47615BBF9A5}"/>
          </ac:spMkLst>
        </pc:spChg>
        <pc:spChg chg="add del">
          <ac:chgData name="Soumanti Chatterjee" userId="9e27011a-37c5-4d34-980d-3951698b53f7" providerId="ADAL" clId="{AA08CC9F-FFBF-41F5-BD2A-0BC2C9376CC6}" dt="2024-08-09T17:20:36.671" v="1217" actId="26606"/>
          <ac:spMkLst>
            <pc:docMk/>
            <pc:sldMk cId="2387295942" sldId="271"/>
            <ac:spMk id="10" creationId="{A3363022-C969-41E9-8EB2-E4C94908C1FA}"/>
          </ac:spMkLst>
        </pc:spChg>
        <pc:spChg chg="add del">
          <ac:chgData name="Soumanti Chatterjee" userId="9e27011a-37c5-4d34-980d-3951698b53f7" providerId="ADAL" clId="{AA08CC9F-FFBF-41F5-BD2A-0BC2C9376CC6}" dt="2024-08-09T17:20:36.671" v="1217" actId="26606"/>
          <ac:spMkLst>
            <pc:docMk/>
            <pc:sldMk cId="2387295942" sldId="271"/>
            <ac:spMk id="12" creationId="{8D1AD6B3-BE88-4CEB-BA17-790657CC4729}"/>
          </ac:spMkLst>
        </pc:spChg>
        <pc:spChg chg="add">
          <ac:chgData name="Soumanti Chatterjee" userId="9e27011a-37c5-4d34-980d-3951698b53f7" providerId="ADAL" clId="{AA08CC9F-FFBF-41F5-BD2A-0BC2C9376CC6}" dt="2024-08-09T17:20:36.671" v="1217" actId="26606"/>
          <ac:spMkLst>
            <pc:docMk/>
            <pc:sldMk cId="2387295942" sldId="271"/>
            <ac:spMk id="22" creationId="{8930EBA3-4D2E-42E8-B828-834555328D85}"/>
          </ac:spMkLst>
        </pc:spChg>
        <pc:spChg chg="add">
          <ac:chgData name="Soumanti Chatterjee" userId="9e27011a-37c5-4d34-980d-3951698b53f7" providerId="ADAL" clId="{AA08CC9F-FFBF-41F5-BD2A-0BC2C9376CC6}" dt="2024-08-09T17:20:36.671" v="1217" actId="26606"/>
          <ac:spMkLst>
            <pc:docMk/>
            <pc:sldMk cId="2387295942" sldId="271"/>
            <ac:spMk id="24" creationId="{E58B2195-5055-402F-A3E7-53FF0E4980C3}"/>
          </ac:spMkLst>
        </pc:spChg>
        <pc:spChg chg="add">
          <ac:chgData name="Soumanti Chatterjee" userId="9e27011a-37c5-4d34-980d-3951698b53f7" providerId="ADAL" clId="{AA08CC9F-FFBF-41F5-BD2A-0BC2C9376CC6}" dt="2024-08-09T17:20:36.671" v="1217" actId="26606"/>
          <ac:spMkLst>
            <pc:docMk/>
            <pc:sldMk cId="2387295942" sldId="271"/>
            <ac:spMk id="26" creationId="{528AA953-F4F9-4DC5-97C7-491F4AF937DC}"/>
          </ac:spMkLst>
        </pc:spChg>
        <pc:grpChg chg="add del">
          <ac:chgData name="Soumanti Chatterjee" userId="9e27011a-37c5-4d34-980d-3951698b53f7" providerId="ADAL" clId="{AA08CC9F-FFBF-41F5-BD2A-0BC2C9376CC6}" dt="2024-08-09T17:20:36.671" v="1217" actId="26606"/>
          <ac:grpSpMkLst>
            <pc:docMk/>
            <pc:sldMk cId="2387295942" sldId="271"/>
            <ac:grpSpMk id="14" creationId="{89D1390B-7E13-4B4F-9CB2-391063412E54}"/>
          </ac:grpSpMkLst>
        </pc:grpChg>
        <pc:picChg chg="add mod ord">
          <ac:chgData name="Soumanti Chatterjee" userId="9e27011a-37c5-4d34-980d-3951698b53f7" providerId="ADAL" clId="{AA08CC9F-FFBF-41F5-BD2A-0BC2C9376CC6}" dt="2024-08-09T17:20:36.671" v="1217" actId="26606"/>
          <ac:picMkLst>
            <pc:docMk/>
            <pc:sldMk cId="2387295942" sldId="271"/>
            <ac:picMk id="7" creationId="{96C4678F-C219-7A66-D40E-2126DD9418D3}"/>
          </ac:picMkLst>
        </pc:picChg>
      </pc:sldChg>
      <pc:sldChg chg="addSp delSp modSp new mod setBg">
        <pc:chgData name="Soumanti Chatterjee" userId="9e27011a-37c5-4d34-980d-3951698b53f7" providerId="ADAL" clId="{AA08CC9F-FFBF-41F5-BD2A-0BC2C9376CC6}" dt="2024-08-09T17:27:18.415" v="1233" actId="113"/>
        <pc:sldMkLst>
          <pc:docMk/>
          <pc:sldMk cId="3487848290" sldId="272"/>
        </pc:sldMkLst>
        <pc:spChg chg="mod">
          <ac:chgData name="Soumanti Chatterjee" userId="9e27011a-37c5-4d34-980d-3951698b53f7" providerId="ADAL" clId="{AA08CC9F-FFBF-41F5-BD2A-0BC2C9376CC6}" dt="2024-08-09T17:27:18.415" v="1233" actId="113"/>
          <ac:spMkLst>
            <pc:docMk/>
            <pc:sldMk cId="3487848290" sldId="272"/>
            <ac:spMk id="2" creationId="{7EDF7480-6C40-DA36-9F34-969CF92B46B0}"/>
          </ac:spMkLst>
        </pc:spChg>
        <pc:spChg chg="add del mod">
          <ac:chgData name="Soumanti Chatterjee" userId="9e27011a-37c5-4d34-980d-3951698b53f7" providerId="ADAL" clId="{AA08CC9F-FFBF-41F5-BD2A-0BC2C9376CC6}" dt="2024-08-09T16:57:13.200" v="989" actId="26606"/>
          <ac:spMkLst>
            <pc:docMk/>
            <pc:sldMk cId="3487848290" sldId="272"/>
            <ac:spMk id="3" creationId="{06AE84AB-C98B-D957-A869-90867F743403}"/>
          </ac:spMkLst>
        </pc:spChg>
        <pc:spChg chg="add del">
          <ac:chgData name="Soumanti Chatterjee" userId="9e27011a-37c5-4d34-980d-3951698b53f7" providerId="ADAL" clId="{AA08CC9F-FFBF-41F5-BD2A-0BC2C9376CC6}" dt="2024-08-09T16:56:54.878" v="984" actId="26606"/>
          <ac:spMkLst>
            <pc:docMk/>
            <pc:sldMk cId="3487848290" sldId="272"/>
            <ac:spMk id="9" creationId="{AE2B703B-46F9-481A-A605-82E2A828C4FA}"/>
          </ac:spMkLst>
        </pc:spChg>
        <pc:spChg chg="add del">
          <ac:chgData name="Soumanti Chatterjee" userId="9e27011a-37c5-4d34-980d-3951698b53f7" providerId="ADAL" clId="{AA08CC9F-FFBF-41F5-BD2A-0BC2C9376CC6}" dt="2024-08-09T16:56:54.878" v="984" actId="26606"/>
          <ac:spMkLst>
            <pc:docMk/>
            <pc:sldMk cId="3487848290" sldId="272"/>
            <ac:spMk id="11" creationId="{F13BE4D7-0C3D-4906-B230-A1C5B4665CCF}"/>
          </ac:spMkLst>
        </pc:spChg>
        <pc:spChg chg="add del">
          <ac:chgData name="Soumanti Chatterjee" userId="9e27011a-37c5-4d34-980d-3951698b53f7" providerId="ADAL" clId="{AA08CC9F-FFBF-41F5-BD2A-0BC2C9376CC6}" dt="2024-08-09T16:57:00" v="986" actId="26606"/>
          <ac:spMkLst>
            <pc:docMk/>
            <pc:sldMk cId="3487848290" sldId="272"/>
            <ac:spMk id="13" creationId="{7DA1F35B-C8F7-4A5A-9339-7DA4D785B300}"/>
          </ac:spMkLst>
        </pc:spChg>
        <pc:spChg chg="add del">
          <ac:chgData name="Soumanti Chatterjee" userId="9e27011a-37c5-4d34-980d-3951698b53f7" providerId="ADAL" clId="{AA08CC9F-FFBF-41F5-BD2A-0BC2C9376CC6}" dt="2024-08-09T16:57:00" v="986" actId="26606"/>
          <ac:spMkLst>
            <pc:docMk/>
            <pc:sldMk cId="3487848290" sldId="272"/>
            <ac:spMk id="14" creationId="{B2D4AD41-40DA-4A81-92F5-B6E3BA1ED82A}"/>
          </ac:spMkLst>
        </pc:spChg>
        <pc:spChg chg="add del">
          <ac:chgData name="Soumanti Chatterjee" userId="9e27011a-37c5-4d34-980d-3951698b53f7" providerId="ADAL" clId="{AA08CC9F-FFBF-41F5-BD2A-0BC2C9376CC6}" dt="2024-08-09T16:57:13.171" v="988" actId="26606"/>
          <ac:spMkLst>
            <pc:docMk/>
            <pc:sldMk cId="3487848290" sldId="272"/>
            <ac:spMk id="17" creationId="{43F8A58B-5155-44CE-A5FF-7647B47D0A7A}"/>
          </ac:spMkLst>
        </pc:spChg>
        <pc:spChg chg="add del">
          <ac:chgData name="Soumanti Chatterjee" userId="9e27011a-37c5-4d34-980d-3951698b53f7" providerId="ADAL" clId="{AA08CC9F-FFBF-41F5-BD2A-0BC2C9376CC6}" dt="2024-08-09T16:57:13.171" v="988" actId="26606"/>
          <ac:spMkLst>
            <pc:docMk/>
            <pc:sldMk cId="3487848290" sldId="272"/>
            <ac:spMk id="18" creationId="{BACC6370-2D7E-4714-9D71-7542949D7D5D}"/>
          </ac:spMkLst>
        </pc:spChg>
        <pc:spChg chg="add del">
          <ac:chgData name="Soumanti Chatterjee" userId="9e27011a-37c5-4d34-980d-3951698b53f7" providerId="ADAL" clId="{AA08CC9F-FFBF-41F5-BD2A-0BC2C9376CC6}" dt="2024-08-09T16:57:13.171" v="988" actId="26606"/>
          <ac:spMkLst>
            <pc:docMk/>
            <pc:sldMk cId="3487848290" sldId="272"/>
            <ac:spMk id="19" creationId="{443F2ACA-E6D6-4028-82DD-F03C262D5DE6}"/>
          </ac:spMkLst>
        </pc:spChg>
        <pc:spChg chg="add del">
          <ac:chgData name="Soumanti Chatterjee" userId="9e27011a-37c5-4d34-980d-3951698b53f7" providerId="ADAL" clId="{AA08CC9F-FFBF-41F5-BD2A-0BC2C9376CC6}" dt="2024-08-09T16:57:13.171" v="988" actId="26606"/>
          <ac:spMkLst>
            <pc:docMk/>
            <pc:sldMk cId="3487848290" sldId="272"/>
            <ac:spMk id="20" creationId="{256B2C21-A230-48C0-8DF1-C46611373C44}"/>
          </ac:spMkLst>
        </pc:spChg>
        <pc:spChg chg="add del">
          <ac:chgData name="Soumanti Chatterjee" userId="9e27011a-37c5-4d34-980d-3951698b53f7" providerId="ADAL" clId="{AA08CC9F-FFBF-41F5-BD2A-0BC2C9376CC6}" dt="2024-08-09T16:57:13.171" v="988" actId="26606"/>
          <ac:spMkLst>
            <pc:docMk/>
            <pc:sldMk cId="3487848290" sldId="272"/>
            <ac:spMk id="21" creationId="{3847E18C-932D-4C95-AABA-FEC7C9499AD7}"/>
          </ac:spMkLst>
        </pc:spChg>
        <pc:spChg chg="add del">
          <ac:chgData name="Soumanti Chatterjee" userId="9e27011a-37c5-4d34-980d-3951698b53f7" providerId="ADAL" clId="{AA08CC9F-FFBF-41F5-BD2A-0BC2C9376CC6}" dt="2024-08-09T16:57:13.171" v="988" actId="26606"/>
          <ac:spMkLst>
            <pc:docMk/>
            <pc:sldMk cId="3487848290" sldId="272"/>
            <ac:spMk id="22" creationId="{3150CB11-0C61-439E-910F-5787759E72A0}"/>
          </ac:spMkLst>
        </pc:spChg>
        <pc:spChg chg="add">
          <ac:chgData name="Soumanti Chatterjee" userId="9e27011a-37c5-4d34-980d-3951698b53f7" providerId="ADAL" clId="{AA08CC9F-FFBF-41F5-BD2A-0BC2C9376CC6}" dt="2024-08-09T16:57:13.200" v="989" actId="26606"/>
          <ac:spMkLst>
            <pc:docMk/>
            <pc:sldMk cId="3487848290" sldId="272"/>
            <ac:spMk id="25" creationId="{7DA1F35B-C8F7-4A5A-9339-7DA4D785B300}"/>
          </ac:spMkLst>
        </pc:spChg>
        <pc:spChg chg="add">
          <ac:chgData name="Soumanti Chatterjee" userId="9e27011a-37c5-4d34-980d-3951698b53f7" providerId="ADAL" clId="{AA08CC9F-FFBF-41F5-BD2A-0BC2C9376CC6}" dt="2024-08-09T16:57:13.200" v="989" actId="26606"/>
          <ac:spMkLst>
            <pc:docMk/>
            <pc:sldMk cId="3487848290" sldId="272"/>
            <ac:spMk id="26" creationId="{B2D4AD41-40DA-4A81-92F5-B6E3BA1ED82A}"/>
          </ac:spMkLst>
        </pc:spChg>
        <pc:graphicFrameChg chg="add del">
          <ac:chgData name="Soumanti Chatterjee" userId="9e27011a-37c5-4d34-980d-3951698b53f7" providerId="ADAL" clId="{AA08CC9F-FFBF-41F5-BD2A-0BC2C9376CC6}" dt="2024-08-09T16:56:54.878" v="984" actId="26606"/>
          <ac:graphicFrameMkLst>
            <pc:docMk/>
            <pc:sldMk cId="3487848290" sldId="272"/>
            <ac:graphicFrameMk id="5" creationId="{59E92D94-1466-AAE5-7E58-5BFBE6AACB79}"/>
          </ac:graphicFrameMkLst>
        </pc:graphicFrameChg>
        <pc:graphicFrameChg chg="add del">
          <ac:chgData name="Soumanti Chatterjee" userId="9e27011a-37c5-4d34-980d-3951698b53f7" providerId="ADAL" clId="{AA08CC9F-FFBF-41F5-BD2A-0BC2C9376CC6}" dt="2024-08-09T16:57:00" v="986" actId="26606"/>
          <ac:graphicFrameMkLst>
            <pc:docMk/>
            <pc:sldMk cId="3487848290" sldId="272"/>
            <ac:graphicFrameMk id="15" creationId="{FA4A6A0A-B72A-B78E-2938-B09AEE9AFB4E}"/>
          </ac:graphicFrameMkLst>
        </pc:graphicFrameChg>
        <pc:graphicFrameChg chg="add del">
          <ac:chgData name="Soumanti Chatterjee" userId="9e27011a-37c5-4d34-980d-3951698b53f7" providerId="ADAL" clId="{AA08CC9F-FFBF-41F5-BD2A-0BC2C9376CC6}" dt="2024-08-09T16:57:13.171" v="988" actId="26606"/>
          <ac:graphicFrameMkLst>
            <pc:docMk/>
            <pc:sldMk cId="3487848290" sldId="272"/>
            <ac:graphicFrameMk id="23" creationId="{61C68A0D-3192-BB1D-65BE-BD4B42E51EE4}"/>
          </ac:graphicFrameMkLst>
        </pc:graphicFrameChg>
        <pc:graphicFrameChg chg="add">
          <ac:chgData name="Soumanti Chatterjee" userId="9e27011a-37c5-4d34-980d-3951698b53f7" providerId="ADAL" clId="{AA08CC9F-FFBF-41F5-BD2A-0BC2C9376CC6}" dt="2024-08-09T16:57:13.200" v="989" actId="26606"/>
          <ac:graphicFrameMkLst>
            <pc:docMk/>
            <pc:sldMk cId="3487848290" sldId="272"/>
            <ac:graphicFrameMk id="27" creationId="{FA4A6A0A-B72A-B78E-2938-B09AEE9AFB4E}"/>
          </ac:graphicFrameMkLst>
        </pc:graphicFrameChg>
      </pc:sldChg>
      <pc:sldChg chg="addSp delSp modSp new mod setBg">
        <pc:chgData name="Soumanti Chatterjee" userId="9e27011a-37c5-4d34-980d-3951698b53f7" providerId="ADAL" clId="{AA08CC9F-FFBF-41F5-BD2A-0BC2C9376CC6}" dt="2024-08-09T17:27:10.502" v="1232" actId="113"/>
        <pc:sldMkLst>
          <pc:docMk/>
          <pc:sldMk cId="3313139674" sldId="273"/>
        </pc:sldMkLst>
        <pc:spChg chg="mod ord">
          <ac:chgData name="Soumanti Chatterjee" userId="9e27011a-37c5-4d34-980d-3951698b53f7" providerId="ADAL" clId="{AA08CC9F-FFBF-41F5-BD2A-0BC2C9376CC6}" dt="2024-08-09T17:27:10.502" v="1232" actId="113"/>
          <ac:spMkLst>
            <pc:docMk/>
            <pc:sldMk cId="3313139674" sldId="273"/>
            <ac:spMk id="2" creationId="{51A6ABE7-709C-1BD0-3EEE-633F855E22CB}"/>
          </ac:spMkLst>
        </pc:spChg>
        <pc:spChg chg="add del mod">
          <ac:chgData name="Soumanti Chatterjee" userId="9e27011a-37c5-4d34-980d-3951698b53f7" providerId="ADAL" clId="{AA08CC9F-FFBF-41F5-BD2A-0BC2C9376CC6}" dt="2024-08-09T16:58:40.552" v="995" actId="26606"/>
          <ac:spMkLst>
            <pc:docMk/>
            <pc:sldMk cId="3313139674" sldId="273"/>
            <ac:spMk id="3" creationId="{809E2F49-6FDA-A521-C65D-F14AEFEEB950}"/>
          </ac:spMkLst>
        </pc:spChg>
        <pc:spChg chg="add del">
          <ac:chgData name="Soumanti Chatterjee" userId="9e27011a-37c5-4d34-980d-3951698b53f7" providerId="ADAL" clId="{AA08CC9F-FFBF-41F5-BD2A-0BC2C9376CC6}" dt="2024-08-09T16:58:21.415" v="992" actId="26606"/>
          <ac:spMkLst>
            <pc:docMk/>
            <pc:sldMk cId="3313139674" sldId="273"/>
            <ac:spMk id="9" creationId="{460B0EFB-53ED-4F35-B05D-F658EA021C65}"/>
          </ac:spMkLst>
        </pc:spChg>
        <pc:spChg chg="add del">
          <ac:chgData name="Soumanti Chatterjee" userId="9e27011a-37c5-4d34-980d-3951698b53f7" providerId="ADAL" clId="{AA08CC9F-FFBF-41F5-BD2A-0BC2C9376CC6}" dt="2024-08-09T16:58:21.415" v="992" actId="26606"/>
          <ac:spMkLst>
            <pc:docMk/>
            <pc:sldMk cId="3313139674" sldId="273"/>
            <ac:spMk id="11" creationId="{835EF3DD-7D43-4A27-8967-A92FD8CC9365}"/>
          </ac:spMkLst>
        </pc:spChg>
        <pc:spChg chg="add mod ord">
          <ac:chgData name="Soumanti Chatterjee" userId="9e27011a-37c5-4d34-980d-3951698b53f7" providerId="ADAL" clId="{AA08CC9F-FFBF-41F5-BD2A-0BC2C9376CC6}" dt="2024-08-09T17:25:52.117" v="1227" actId="27636"/>
          <ac:spMkLst>
            <pc:docMk/>
            <pc:sldMk cId="3313139674" sldId="273"/>
            <ac:spMk id="16" creationId="{809E2F49-6FDA-A521-C65D-F14AEFEEB950}"/>
          </ac:spMkLst>
        </pc:spChg>
        <pc:spChg chg="add del">
          <ac:chgData name="Soumanti Chatterjee" userId="9e27011a-37c5-4d34-980d-3951698b53f7" providerId="ADAL" clId="{AA08CC9F-FFBF-41F5-BD2A-0BC2C9376CC6}" dt="2024-08-09T16:59:06.488" v="997" actId="26606"/>
          <ac:spMkLst>
            <pc:docMk/>
            <pc:sldMk cId="3313139674" sldId="273"/>
            <ac:spMk id="22" creationId="{2EB492CD-616E-47F8-933B-5E2D952A0593}"/>
          </ac:spMkLst>
        </pc:spChg>
        <pc:spChg chg="add del">
          <ac:chgData name="Soumanti Chatterjee" userId="9e27011a-37c5-4d34-980d-3951698b53f7" providerId="ADAL" clId="{AA08CC9F-FFBF-41F5-BD2A-0BC2C9376CC6}" dt="2024-08-09T16:59:06.488" v="997" actId="26606"/>
          <ac:spMkLst>
            <pc:docMk/>
            <pc:sldMk cId="3313139674" sldId="273"/>
            <ac:spMk id="24" creationId="{59383CF9-23B5-4335-9B21-1791C4CF1C75}"/>
          </ac:spMkLst>
        </pc:spChg>
        <pc:spChg chg="add del">
          <ac:chgData name="Soumanti Chatterjee" userId="9e27011a-37c5-4d34-980d-3951698b53f7" providerId="ADAL" clId="{AA08CC9F-FFBF-41F5-BD2A-0BC2C9376CC6}" dt="2024-08-09T16:59:06.488" v="997" actId="26606"/>
          <ac:spMkLst>
            <pc:docMk/>
            <pc:sldMk cId="3313139674" sldId="273"/>
            <ac:spMk id="26" creationId="{0007FE00-9498-4706-B255-6437B0252C02}"/>
          </ac:spMkLst>
        </pc:spChg>
        <pc:spChg chg="add del">
          <ac:chgData name="Soumanti Chatterjee" userId="9e27011a-37c5-4d34-980d-3951698b53f7" providerId="ADAL" clId="{AA08CC9F-FFBF-41F5-BD2A-0BC2C9376CC6}" dt="2024-08-09T17:00:20.296" v="1008" actId="26606"/>
          <ac:spMkLst>
            <pc:docMk/>
            <pc:sldMk cId="3313139674" sldId="273"/>
            <ac:spMk id="28" creationId="{2C61293E-6EBE-43EF-A52C-9BEBFD7679D4}"/>
          </ac:spMkLst>
        </pc:spChg>
        <pc:spChg chg="add del">
          <ac:chgData name="Soumanti Chatterjee" userId="9e27011a-37c5-4d34-980d-3951698b53f7" providerId="ADAL" clId="{AA08CC9F-FFBF-41F5-BD2A-0BC2C9376CC6}" dt="2024-08-09T17:00:20.296" v="1008" actId="26606"/>
          <ac:spMkLst>
            <pc:docMk/>
            <pc:sldMk cId="3313139674" sldId="273"/>
            <ac:spMk id="29" creationId="{3FCFB1DE-0B7E-48CC-BA90-B2AB0889F9D6}"/>
          </ac:spMkLst>
        </pc:spChg>
        <pc:spChg chg="add">
          <ac:chgData name="Soumanti Chatterjee" userId="9e27011a-37c5-4d34-980d-3951698b53f7" providerId="ADAL" clId="{AA08CC9F-FFBF-41F5-BD2A-0BC2C9376CC6}" dt="2024-08-09T17:00:20.296" v="1008" actId="26606"/>
          <ac:spMkLst>
            <pc:docMk/>
            <pc:sldMk cId="3313139674" sldId="273"/>
            <ac:spMk id="34" creationId="{2EB492CD-616E-47F8-933B-5E2D952A0593}"/>
          </ac:spMkLst>
        </pc:spChg>
        <pc:spChg chg="add">
          <ac:chgData name="Soumanti Chatterjee" userId="9e27011a-37c5-4d34-980d-3951698b53f7" providerId="ADAL" clId="{AA08CC9F-FFBF-41F5-BD2A-0BC2C9376CC6}" dt="2024-08-09T17:00:20.296" v="1008" actId="26606"/>
          <ac:spMkLst>
            <pc:docMk/>
            <pc:sldMk cId="3313139674" sldId="273"/>
            <ac:spMk id="36" creationId="{59383CF9-23B5-4335-9B21-1791C4CF1C75}"/>
          </ac:spMkLst>
        </pc:spChg>
        <pc:spChg chg="add">
          <ac:chgData name="Soumanti Chatterjee" userId="9e27011a-37c5-4d34-980d-3951698b53f7" providerId="ADAL" clId="{AA08CC9F-FFBF-41F5-BD2A-0BC2C9376CC6}" dt="2024-08-09T17:00:20.296" v="1008" actId="26606"/>
          <ac:spMkLst>
            <pc:docMk/>
            <pc:sldMk cId="3313139674" sldId="273"/>
            <ac:spMk id="38" creationId="{0007FE00-9498-4706-B255-6437B0252C02}"/>
          </ac:spMkLst>
        </pc:spChg>
        <pc:graphicFrameChg chg="add del">
          <ac:chgData name="Soumanti Chatterjee" userId="9e27011a-37c5-4d34-980d-3951698b53f7" providerId="ADAL" clId="{AA08CC9F-FFBF-41F5-BD2A-0BC2C9376CC6}" dt="2024-08-09T16:58:40.543" v="994" actId="26606"/>
          <ac:graphicFrameMkLst>
            <pc:docMk/>
            <pc:sldMk cId="3313139674" sldId="273"/>
            <ac:graphicFrameMk id="13" creationId="{B00EFB0B-5033-397D-C28B-579502C665A9}"/>
          </ac:graphicFrameMkLst>
        </pc:graphicFrameChg>
        <pc:picChg chg="add del">
          <ac:chgData name="Soumanti Chatterjee" userId="9e27011a-37c5-4d34-980d-3951698b53f7" providerId="ADAL" clId="{AA08CC9F-FFBF-41F5-BD2A-0BC2C9376CC6}" dt="2024-08-09T16:58:21.415" v="992" actId="26606"/>
          <ac:picMkLst>
            <pc:docMk/>
            <pc:sldMk cId="3313139674" sldId="273"/>
            <ac:picMk id="5" creationId="{EF6CD1D8-C013-3A36-FC5C-45DA33E160B7}"/>
          </ac:picMkLst>
        </pc:picChg>
        <pc:picChg chg="add mod">
          <ac:chgData name="Soumanti Chatterjee" userId="9e27011a-37c5-4d34-980d-3951698b53f7" providerId="ADAL" clId="{AA08CC9F-FFBF-41F5-BD2A-0BC2C9376CC6}" dt="2024-08-09T17:00:55.039" v="1015" actId="1076"/>
          <ac:picMkLst>
            <pc:docMk/>
            <pc:sldMk cId="3313139674" sldId="273"/>
            <ac:picMk id="17" creationId="{01E92DC6-CC25-8EE6-F35E-218668B8A718}"/>
          </ac:picMkLst>
        </pc:picChg>
        <pc:cxnChg chg="add del">
          <ac:chgData name="Soumanti Chatterjee" userId="9e27011a-37c5-4d34-980d-3951698b53f7" providerId="ADAL" clId="{AA08CC9F-FFBF-41F5-BD2A-0BC2C9376CC6}" dt="2024-08-09T16:59:06.495" v="998" actId="26606"/>
          <ac:cxnSpMkLst>
            <pc:docMk/>
            <pc:sldMk cId="3313139674" sldId="273"/>
            <ac:cxnSpMk id="15" creationId="{1503BFE4-729B-D9D0-C17B-501E6AF1127A}"/>
          </ac:cxnSpMkLst>
        </pc:cxnChg>
      </pc:sldChg>
      <pc:sldMasterChg chg="setBg modSldLayout">
        <pc:chgData name="Soumanti Chatterjee" userId="9e27011a-37c5-4d34-980d-3951698b53f7" providerId="ADAL" clId="{AA08CC9F-FFBF-41F5-BD2A-0BC2C9376CC6}" dt="2024-08-09T14:13:55.668" v="98"/>
        <pc:sldMasterMkLst>
          <pc:docMk/>
          <pc:sldMasterMk cId="389099131" sldId="2147483648"/>
        </pc:sldMasterMkLst>
        <pc:sldLayoutChg chg="setBg">
          <pc:chgData name="Soumanti Chatterjee" userId="9e27011a-37c5-4d34-980d-3951698b53f7" providerId="ADAL" clId="{AA08CC9F-FFBF-41F5-BD2A-0BC2C9376CC6}" dt="2024-08-09T14:13:55.668" v="98"/>
          <pc:sldLayoutMkLst>
            <pc:docMk/>
            <pc:sldMasterMk cId="389099131" sldId="2147483648"/>
            <pc:sldLayoutMk cId="2488062061" sldId="2147483649"/>
          </pc:sldLayoutMkLst>
        </pc:sldLayoutChg>
        <pc:sldLayoutChg chg="setBg">
          <pc:chgData name="Soumanti Chatterjee" userId="9e27011a-37c5-4d34-980d-3951698b53f7" providerId="ADAL" clId="{AA08CC9F-FFBF-41F5-BD2A-0BC2C9376CC6}" dt="2024-08-09T14:13:55.668" v="98"/>
          <pc:sldLayoutMkLst>
            <pc:docMk/>
            <pc:sldMasterMk cId="389099131" sldId="2147483648"/>
            <pc:sldLayoutMk cId="899759591" sldId="2147483650"/>
          </pc:sldLayoutMkLst>
        </pc:sldLayoutChg>
        <pc:sldLayoutChg chg="setBg">
          <pc:chgData name="Soumanti Chatterjee" userId="9e27011a-37c5-4d34-980d-3951698b53f7" providerId="ADAL" clId="{AA08CC9F-FFBF-41F5-BD2A-0BC2C9376CC6}" dt="2024-08-09T14:13:55.668" v="98"/>
          <pc:sldLayoutMkLst>
            <pc:docMk/>
            <pc:sldMasterMk cId="389099131" sldId="2147483648"/>
            <pc:sldLayoutMk cId="3981979283" sldId="2147483651"/>
          </pc:sldLayoutMkLst>
        </pc:sldLayoutChg>
        <pc:sldLayoutChg chg="setBg">
          <pc:chgData name="Soumanti Chatterjee" userId="9e27011a-37c5-4d34-980d-3951698b53f7" providerId="ADAL" clId="{AA08CC9F-FFBF-41F5-BD2A-0BC2C9376CC6}" dt="2024-08-09T14:13:55.668" v="98"/>
          <pc:sldLayoutMkLst>
            <pc:docMk/>
            <pc:sldMasterMk cId="389099131" sldId="2147483648"/>
            <pc:sldLayoutMk cId="3934612207" sldId="2147483652"/>
          </pc:sldLayoutMkLst>
        </pc:sldLayoutChg>
        <pc:sldLayoutChg chg="setBg">
          <pc:chgData name="Soumanti Chatterjee" userId="9e27011a-37c5-4d34-980d-3951698b53f7" providerId="ADAL" clId="{AA08CC9F-FFBF-41F5-BD2A-0BC2C9376CC6}" dt="2024-08-09T14:13:55.668" v="98"/>
          <pc:sldLayoutMkLst>
            <pc:docMk/>
            <pc:sldMasterMk cId="389099131" sldId="2147483648"/>
            <pc:sldLayoutMk cId="2904318383" sldId="2147483653"/>
          </pc:sldLayoutMkLst>
        </pc:sldLayoutChg>
        <pc:sldLayoutChg chg="setBg">
          <pc:chgData name="Soumanti Chatterjee" userId="9e27011a-37c5-4d34-980d-3951698b53f7" providerId="ADAL" clId="{AA08CC9F-FFBF-41F5-BD2A-0BC2C9376CC6}" dt="2024-08-09T14:13:55.668" v="98"/>
          <pc:sldLayoutMkLst>
            <pc:docMk/>
            <pc:sldMasterMk cId="389099131" sldId="2147483648"/>
            <pc:sldLayoutMk cId="3722385890" sldId="2147483654"/>
          </pc:sldLayoutMkLst>
        </pc:sldLayoutChg>
        <pc:sldLayoutChg chg="setBg">
          <pc:chgData name="Soumanti Chatterjee" userId="9e27011a-37c5-4d34-980d-3951698b53f7" providerId="ADAL" clId="{AA08CC9F-FFBF-41F5-BD2A-0BC2C9376CC6}" dt="2024-08-09T14:13:55.668" v="98"/>
          <pc:sldLayoutMkLst>
            <pc:docMk/>
            <pc:sldMasterMk cId="389099131" sldId="2147483648"/>
            <pc:sldLayoutMk cId="1526099672" sldId="2147483655"/>
          </pc:sldLayoutMkLst>
        </pc:sldLayoutChg>
        <pc:sldLayoutChg chg="setBg">
          <pc:chgData name="Soumanti Chatterjee" userId="9e27011a-37c5-4d34-980d-3951698b53f7" providerId="ADAL" clId="{AA08CC9F-FFBF-41F5-BD2A-0BC2C9376CC6}" dt="2024-08-09T14:13:55.668" v="98"/>
          <pc:sldLayoutMkLst>
            <pc:docMk/>
            <pc:sldMasterMk cId="389099131" sldId="2147483648"/>
            <pc:sldLayoutMk cId="1998679203" sldId="2147483656"/>
          </pc:sldLayoutMkLst>
        </pc:sldLayoutChg>
        <pc:sldLayoutChg chg="setBg">
          <pc:chgData name="Soumanti Chatterjee" userId="9e27011a-37c5-4d34-980d-3951698b53f7" providerId="ADAL" clId="{AA08CC9F-FFBF-41F5-BD2A-0BC2C9376CC6}" dt="2024-08-09T14:13:55.668" v="98"/>
          <pc:sldLayoutMkLst>
            <pc:docMk/>
            <pc:sldMasterMk cId="389099131" sldId="2147483648"/>
            <pc:sldLayoutMk cId="2168705798" sldId="2147483657"/>
          </pc:sldLayoutMkLst>
        </pc:sldLayoutChg>
        <pc:sldLayoutChg chg="setBg">
          <pc:chgData name="Soumanti Chatterjee" userId="9e27011a-37c5-4d34-980d-3951698b53f7" providerId="ADAL" clId="{AA08CC9F-FFBF-41F5-BD2A-0BC2C9376CC6}" dt="2024-08-09T14:13:55.668" v="98"/>
          <pc:sldLayoutMkLst>
            <pc:docMk/>
            <pc:sldMasterMk cId="389099131" sldId="2147483648"/>
            <pc:sldLayoutMk cId="2177348762" sldId="2147483658"/>
          </pc:sldLayoutMkLst>
        </pc:sldLayoutChg>
        <pc:sldLayoutChg chg="setBg">
          <pc:chgData name="Soumanti Chatterjee" userId="9e27011a-37c5-4d34-980d-3951698b53f7" providerId="ADAL" clId="{AA08CC9F-FFBF-41F5-BD2A-0BC2C9376CC6}" dt="2024-08-09T14:13:55.668" v="98"/>
          <pc:sldLayoutMkLst>
            <pc:docMk/>
            <pc:sldMasterMk cId="389099131" sldId="2147483648"/>
            <pc:sldLayoutMk cId="1325725768" sldId="2147483659"/>
          </pc:sldLayoutMkLst>
        </pc:sldLayoutChg>
      </pc:sldMaster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3.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39.png"/><Relationship Id="rId18" Type="http://schemas.openxmlformats.org/officeDocument/2006/relationships/image" Target="../media/image44.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17" Type="http://schemas.openxmlformats.org/officeDocument/2006/relationships/image" Target="../media/image43.png"/><Relationship Id="rId2" Type="http://schemas.openxmlformats.org/officeDocument/2006/relationships/image" Target="../media/image28.svg"/><Relationship Id="rId16" Type="http://schemas.openxmlformats.org/officeDocument/2006/relationships/image" Target="../media/image42.png"/><Relationship Id="rId1" Type="http://schemas.openxmlformats.org/officeDocument/2006/relationships/image" Target="../media/image27.png"/><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5" Type="http://schemas.openxmlformats.org/officeDocument/2006/relationships/image" Target="../media/image4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 Id="rId14" Type="http://schemas.openxmlformats.org/officeDocument/2006/relationships/image" Target="../media/image4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39.png"/><Relationship Id="rId18" Type="http://schemas.openxmlformats.org/officeDocument/2006/relationships/image" Target="../media/image44.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17" Type="http://schemas.openxmlformats.org/officeDocument/2006/relationships/image" Target="../media/image43.png"/><Relationship Id="rId2" Type="http://schemas.openxmlformats.org/officeDocument/2006/relationships/image" Target="../media/image28.svg"/><Relationship Id="rId16" Type="http://schemas.openxmlformats.org/officeDocument/2006/relationships/image" Target="../media/image42.png"/><Relationship Id="rId1" Type="http://schemas.openxmlformats.org/officeDocument/2006/relationships/image" Target="../media/image27.png"/><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5" Type="http://schemas.openxmlformats.org/officeDocument/2006/relationships/image" Target="../media/image4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 Id="rId1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5204B7-45A9-47BE-8C33-D7E0474761DE}" type="doc">
      <dgm:prSet loTypeId="urn:microsoft.com/office/officeart/2005/8/layout/vList5" loCatId="list" qsTypeId="urn:microsoft.com/office/officeart/2005/8/quickstyle/simple4" qsCatId="simple" csTypeId="urn:microsoft.com/office/officeart/2005/8/colors/colorful1" csCatId="colorful" phldr="1"/>
      <dgm:spPr/>
      <dgm:t>
        <a:bodyPr/>
        <a:lstStyle/>
        <a:p>
          <a:endParaRPr lang="en-IN"/>
        </a:p>
      </dgm:t>
    </dgm:pt>
    <dgm:pt modelId="{87ABFD18-0C6C-4C93-8F2C-32767596A5CD}">
      <dgm:prSet custT="1"/>
      <dgm:spPr/>
      <dgm:t>
        <a:bodyPr/>
        <a:lstStyle/>
        <a:p>
          <a:r>
            <a:rPr lang="en-US" sz="1400" b="1" dirty="0" err="1"/>
            <a:t>BlueMetal</a:t>
          </a:r>
          <a:endParaRPr lang="en-IN" sz="1400" dirty="0"/>
        </a:p>
      </dgm:t>
    </dgm:pt>
    <dgm:pt modelId="{755D7E40-1890-4463-A410-CA25E82BAFA8}" type="parTrans" cxnId="{E6D115DA-BDA1-4EE1-BAC8-F370B4973C2E}">
      <dgm:prSet/>
      <dgm:spPr/>
      <dgm:t>
        <a:bodyPr/>
        <a:lstStyle/>
        <a:p>
          <a:endParaRPr lang="en-IN"/>
        </a:p>
      </dgm:t>
    </dgm:pt>
    <dgm:pt modelId="{12DF20A1-92AF-41F3-BA37-306E70D72A7E}" type="sibTrans" cxnId="{E6D115DA-BDA1-4EE1-BAC8-F370B4973C2E}">
      <dgm:prSet/>
      <dgm:spPr/>
      <dgm:t>
        <a:bodyPr/>
        <a:lstStyle/>
        <a:p>
          <a:endParaRPr lang="en-IN"/>
        </a:p>
      </dgm:t>
    </dgm:pt>
    <dgm:pt modelId="{84E41481-69E6-494D-9A2B-45E07F2B3C9A}">
      <dgm:prSet custT="1"/>
      <dgm:spPr/>
      <dgm:t>
        <a:bodyPr/>
        <a:lstStyle/>
        <a:p>
          <a:r>
            <a:rPr lang="en-US" sz="1400" b="1" dirty="0" err="1"/>
            <a:t>Ignia</a:t>
          </a:r>
          <a:endParaRPr lang="en-IN" sz="1400" dirty="0"/>
        </a:p>
      </dgm:t>
    </dgm:pt>
    <dgm:pt modelId="{A0935940-DC96-4FAF-99A9-7B6624B5DB7F}" type="parTrans" cxnId="{79F94B8D-B6F8-4B8C-8A80-001EE01D3C80}">
      <dgm:prSet/>
      <dgm:spPr/>
      <dgm:t>
        <a:bodyPr/>
        <a:lstStyle/>
        <a:p>
          <a:endParaRPr lang="en-IN"/>
        </a:p>
      </dgm:t>
    </dgm:pt>
    <dgm:pt modelId="{91F79C31-0D3F-4AE1-B1A4-89FC8B81269E}" type="sibTrans" cxnId="{79F94B8D-B6F8-4B8C-8A80-001EE01D3C80}">
      <dgm:prSet/>
      <dgm:spPr/>
      <dgm:t>
        <a:bodyPr/>
        <a:lstStyle/>
        <a:p>
          <a:endParaRPr lang="en-IN"/>
        </a:p>
      </dgm:t>
    </dgm:pt>
    <dgm:pt modelId="{47796F87-AF80-4425-8875-D63D89E7F9DB}">
      <dgm:prSet custT="1"/>
      <dgm:spPr/>
      <dgm:t>
        <a:bodyPr/>
        <a:lstStyle/>
        <a:p>
          <a:r>
            <a:rPr lang="en-US" sz="1400" b="1" dirty="0"/>
            <a:t>Datalink</a:t>
          </a:r>
          <a:endParaRPr lang="en-IN" sz="1400" dirty="0"/>
        </a:p>
      </dgm:t>
    </dgm:pt>
    <dgm:pt modelId="{1EA63253-1A07-4F08-AEA3-7FBCAAB246C1}" type="parTrans" cxnId="{6DCEDE88-FE0D-4B3B-96E4-14A301BA622C}">
      <dgm:prSet/>
      <dgm:spPr/>
      <dgm:t>
        <a:bodyPr/>
        <a:lstStyle/>
        <a:p>
          <a:endParaRPr lang="en-IN"/>
        </a:p>
      </dgm:t>
    </dgm:pt>
    <dgm:pt modelId="{B63ABB1F-C821-462D-90D2-37ED5A9D106D}" type="sibTrans" cxnId="{6DCEDE88-FE0D-4B3B-96E4-14A301BA622C}">
      <dgm:prSet/>
      <dgm:spPr/>
      <dgm:t>
        <a:bodyPr/>
        <a:lstStyle/>
        <a:p>
          <a:endParaRPr lang="en-IN"/>
        </a:p>
      </dgm:t>
    </dgm:pt>
    <dgm:pt modelId="{37166600-24B7-4859-A6E3-D3E39A32F959}">
      <dgm:prSet custT="1"/>
      <dgm:spPr/>
      <dgm:t>
        <a:bodyPr/>
        <a:lstStyle/>
        <a:p>
          <a:r>
            <a:rPr lang="en-US" sz="1400" b="1" dirty="0"/>
            <a:t>PCM</a:t>
          </a:r>
          <a:endParaRPr lang="en-IN" sz="1400" dirty="0"/>
        </a:p>
      </dgm:t>
    </dgm:pt>
    <dgm:pt modelId="{8EF1C04B-5EC3-4C70-AA64-0BA2232C0AEA}" type="parTrans" cxnId="{D7A1BE81-B6FF-40C6-8158-B801BBF8DD10}">
      <dgm:prSet/>
      <dgm:spPr/>
      <dgm:t>
        <a:bodyPr/>
        <a:lstStyle/>
        <a:p>
          <a:endParaRPr lang="en-IN"/>
        </a:p>
      </dgm:t>
    </dgm:pt>
    <dgm:pt modelId="{22283828-C175-4F9D-8187-96BFE42E4681}" type="sibTrans" cxnId="{D7A1BE81-B6FF-40C6-8158-B801BBF8DD10}">
      <dgm:prSet/>
      <dgm:spPr/>
      <dgm:t>
        <a:bodyPr/>
        <a:lstStyle/>
        <a:p>
          <a:endParaRPr lang="en-IN"/>
        </a:p>
      </dgm:t>
    </dgm:pt>
    <dgm:pt modelId="{53A441D4-B187-409D-AD45-498DBD1BB21B}">
      <dgm:prSet custT="1"/>
      <dgm:spPr/>
      <dgm:t>
        <a:bodyPr/>
        <a:lstStyle/>
        <a:p>
          <a:r>
            <a:rPr lang="en-US" sz="1400" b="1" dirty="0" err="1"/>
            <a:t>Amdaris</a:t>
          </a:r>
          <a:endParaRPr lang="en-IN" sz="1400" dirty="0"/>
        </a:p>
      </dgm:t>
    </dgm:pt>
    <dgm:pt modelId="{16224C95-40F5-47DB-9607-34008EB1F224}" type="parTrans" cxnId="{703D8948-48E4-4864-831E-2BD0324CCC89}">
      <dgm:prSet/>
      <dgm:spPr/>
      <dgm:t>
        <a:bodyPr/>
        <a:lstStyle/>
        <a:p>
          <a:endParaRPr lang="en-IN"/>
        </a:p>
      </dgm:t>
    </dgm:pt>
    <dgm:pt modelId="{7E61E1F1-F54B-47AC-8A14-3BCB3DC80561}" type="sibTrans" cxnId="{703D8948-48E4-4864-831E-2BD0324CCC89}">
      <dgm:prSet/>
      <dgm:spPr/>
      <dgm:t>
        <a:bodyPr/>
        <a:lstStyle/>
        <a:p>
          <a:endParaRPr lang="en-IN"/>
        </a:p>
      </dgm:t>
    </dgm:pt>
    <dgm:pt modelId="{126182B9-4F2E-4752-9AE4-85BCA96B1146}">
      <dgm:prSet custT="1"/>
      <dgm:spPr/>
      <dgm:t>
        <a:bodyPr/>
        <a:lstStyle/>
        <a:p>
          <a:r>
            <a:rPr lang="en-US" sz="1400" b="1" dirty="0"/>
            <a:t>Eden Prairie </a:t>
          </a:r>
          <a:endParaRPr lang="en-IN" sz="1400" dirty="0"/>
        </a:p>
      </dgm:t>
    </dgm:pt>
    <dgm:pt modelId="{8372E3E3-50FE-4023-B839-ECD591EC5A86}" type="parTrans" cxnId="{B15DCDDC-573B-4778-88AF-517700322A14}">
      <dgm:prSet/>
      <dgm:spPr/>
      <dgm:t>
        <a:bodyPr/>
        <a:lstStyle/>
        <a:p>
          <a:endParaRPr lang="en-IN"/>
        </a:p>
      </dgm:t>
    </dgm:pt>
    <dgm:pt modelId="{CF1DC553-D919-41E8-8FFB-ACA3BB0A0056}" type="sibTrans" cxnId="{B15DCDDC-573B-4778-88AF-517700322A14}">
      <dgm:prSet/>
      <dgm:spPr/>
      <dgm:t>
        <a:bodyPr/>
        <a:lstStyle/>
        <a:p>
          <a:endParaRPr lang="en-IN"/>
        </a:p>
      </dgm:t>
    </dgm:pt>
    <dgm:pt modelId="{6FFFEAB9-CB9B-4212-8435-B77537FBBE37}">
      <dgm:prSet custT="1"/>
      <dgm:spPr/>
      <dgm:t>
        <a:bodyPr/>
        <a:lstStyle/>
        <a:p>
          <a:r>
            <a:rPr lang="en-US" sz="1400" b="1" dirty="0" err="1"/>
            <a:t>Calence</a:t>
          </a:r>
          <a:r>
            <a:rPr lang="en-US" sz="1400" b="1" dirty="0"/>
            <a:t> LLC</a:t>
          </a:r>
          <a:endParaRPr lang="en-IN" sz="1400" dirty="0"/>
        </a:p>
      </dgm:t>
    </dgm:pt>
    <dgm:pt modelId="{CC994062-0517-43A7-B7B7-064CFFE469D6}" type="parTrans" cxnId="{CF90554C-5448-47E8-9BDE-A97F6F852419}">
      <dgm:prSet/>
      <dgm:spPr/>
      <dgm:t>
        <a:bodyPr/>
        <a:lstStyle/>
        <a:p>
          <a:endParaRPr lang="en-IN"/>
        </a:p>
      </dgm:t>
    </dgm:pt>
    <dgm:pt modelId="{728DAF66-EE98-4B71-B33D-71E2A9FCBBF2}" type="sibTrans" cxnId="{CF90554C-5448-47E8-9BDE-A97F6F852419}">
      <dgm:prSet/>
      <dgm:spPr/>
      <dgm:t>
        <a:bodyPr/>
        <a:lstStyle/>
        <a:p>
          <a:endParaRPr lang="en-IN"/>
        </a:p>
      </dgm:t>
    </dgm:pt>
    <dgm:pt modelId="{685A91EC-998E-41D8-B55F-F14D5898EDB2}">
      <dgm:prSet custT="1"/>
      <dgm:spPr/>
      <dgm:t>
        <a:bodyPr/>
        <a:lstStyle/>
        <a:p>
          <a:r>
            <a:rPr lang="en-US" sz="1400" b="1" dirty="0"/>
            <a:t>Caase.com</a:t>
          </a:r>
          <a:endParaRPr lang="en-IN" sz="1400" dirty="0"/>
        </a:p>
      </dgm:t>
    </dgm:pt>
    <dgm:pt modelId="{313F602C-50FC-4510-802D-5FEEC7864831}" type="parTrans" cxnId="{B125CC9D-CA3F-45EC-80C1-E798E5412A5F}">
      <dgm:prSet/>
      <dgm:spPr/>
      <dgm:t>
        <a:bodyPr/>
        <a:lstStyle/>
        <a:p>
          <a:endParaRPr lang="en-IN"/>
        </a:p>
      </dgm:t>
    </dgm:pt>
    <dgm:pt modelId="{FCC138FD-062D-42C3-A4B3-E4CFCD83E8C6}" type="sibTrans" cxnId="{B125CC9D-CA3F-45EC-80C1-E798E5412A5F}">
      <dgm:prSet/>
      <dgm:spPr/>
      <dgm:t>
        <a:bodyPr/>
        <a:lstStyle/>
        <a:p>
          <a:endParaRPr lang="en-IN"/>
        </a:p>
      </dgm:t>
    </dgm:pt>
    <dgm:pt modelId="{27A31540-28B9-4B92-B09A-CA23664504AF}">
      <dgm:prSet custT="1"/>
      <dgm:spPr/>
      <dgm:t>
        <a:bodyPr/>
        <a:lstStyle/>
        <a:p>
          <a:r>
            <a:rPr lang="en-US" sz="1400" b="1" dirty="0"/>
            <a:t>Minx Ltd</a:t>
          </a:r>
          <a:endParaRPr lang="en-IN" sz="1400" dirty="0"/>
        </a:p>
      </dgm:t>
    </dgm:pt>
    <dgm:pt modelId="{1C7ACE26-153F-4056-8DCE-E42A15F33D78}" type="parTrans" cxnId="{BD959125-76D3-4245-A7C5-12261E0F3E25}">
      <dgm:prSet/>
      <dgm:spPr/>
      <dgm:t>
        <a:bodyPr/>
        <a:lstStyle/>
        <a:p>
          <a:endParaRPr lang="en-IN"/>
        </a:p>
      </dgm:t>
    </dgm:pt>
    <dgm:pt modelId="{8936029F-2580-4D7E-BE31-FC89ACFA2C55}" type="sibTrans" cxnId="{BD959125-76D3-4245-A7C5-12261E0F3E25}">
      <dgm:prSet/>
      <dgm:spPr/>
      <dgm:t>
        <a:bodyPr/>
        <a:lstStyle/>
        <a:p>
          <a:endParaRPr lang="en-IN"/>
        </a:p>
      </dgm:t>
    </dgm:pt>
    <dgm:pt modelId="{8A63EC1C-9133-440E-B175-A8BD326710CE}">
      <dgm:prSet custT="1"/>
      <dgm:spPr/>
      <dgm:t>
        <a:bodyPr/>
        <a:lstStyle/>
        <a:p>
          <a:r>
            <a:rPr lang="en-US" sz="1400" b="1" dirty="0"/>
            <a:t>Action Computer Supplies Holdings </a:t>
          </a:r>
          <a:endParaRPr lang="en-IN" sz="1400" dirty="0"/>
        </a:p>
      </dgm:t>
    </dgm:pt>
    <dgm:pt modelId="{CB921EC4-8E8C-4584-A31A-E9E92028A787}" type="parTrans" cxnId="{AD6D9C06-8191-4389-85CE-16FF7DA23027}">
      <dgm:prSet/>
      <dgm:spPr/>
      <dgm:t>
        <a:bodyPr/>
        <a:lstStyle/>
        <a:p>
          <a:endParaRPr lang="en-IN"/>
        </a:p>
      </dgm:t>
    </dgm:pt>
    <dgm:pt modelId="{DF569ACC-B8B5-47A7-8836-1BBA43F51FE3}" type="sibTrans" cxnId="{AD6D9C06-8191-4389-85CE-16FF7DA23027}">
      <dgm:prSet/>
      <dgm:spPr/>
      <dgm:t>
        <a:bodyPr/>
        <a:lstStyle/>
        <a:p>
          <a:endParaRPr lang="en-IN"/>
        </a:p>
      </dgm:t>
    </dgm:pt>
    <dgm:pt modelId="{B578330E-0547-472F-9209-4804652F7DCC}">
      <dgm:prSet custT="1"/>
      <dgm:spPr/>
      <dgm:t>
        <a:bodyPr/>
        <a:lstStyle/>
        <a:p>
          <a:r>
            <a:rPr lang="en-US" sz="1000" dirty="0"/>
            <a:t>Specializing in innovative solutions on the Microsoft platform, strengthening Insight’s position in digital transformation services.</a:t>
          </a:r>
          <a:endParaRPr lang="en-IN" sz="1000" dirty="0"/>
        </a:p>
      </dgm:t>
    </dgm:pt>
    <dgm:pt modelId="{DFBD1B5E-436A-4CBE-8EF5-8C09B6D33487}" type="parTrans" cxnId="{86CB6C11-5EE2-40C7-BC1B-D03E668425A4}">
      <dgm:prSet/>
      <dgm:spPr/>
      <dgm:t>
        <a:bodyPr/>
        <a:lstStyle/>
        <a:p>
          <a:endParaRPr lang="en-IN"/>
        </a:p>
      </dgm:t>
    </dgm:pt>
    <dgm:pt modelId="{242B5775-2B70-4013-A044-29D989B3C6B3}" type="sibTrans" cxnId="{86CB6C11-5EE2-40C7-BC1B-D03E668425A4}">
      <dgm:prSet/>
      <dgm:spPr/>
      <dgm:t>
        <a:bodyPr/>
        <a:lstStyle/>
        <a:p>
          <a:endParaRPr lang="en-IN"/>
        </a:p>
      </dgm:t>
    </dgm:pt>
    <dgm:pt modelId="{F5B5D8ED-2741-4878-856D-64585E926D76}">
      <dgm:prSet custT="1"/>
      <dgm:spPr/>
      <dgm:t>
        <a:bodyPr/>
        <a:lstStyle/>
        <a:p>
          <a:r>
            <a:rPr lang="en-US" sz="1000"/>
            <a:t>An </a:t>
          </a:r>
          <a:r>
            <a:rPr lang="en-US" sz="1000" dirty="0"/>
            <a:t>Australian-based business technology consulting firm that bolstered Insight’s capabilities in the APAC region.</a:t>
          </a:r>
          <a:endParaRPr lang="en-IN" sz="1000" dirty="0"/>
        </a:p>
      </dgm:t>
    </dgm:pt>
    <dgm:pt modelId="{5342A406-EC63-4D2A-9AC1-9E48EC892A77}" type="parTrans" cxnId="{976B0DCF-F7F3-4E76-B1CD-D214BE9FC7C6}">
      <dgm:prSet/>
      <dgm:spPr/>
      <dgm:t>
        <a:bodyPr/>
        <a:lstStyle/>
        <a:p>
          <a:endParaRPr lang="en-IN"/>
        </a:p>
      </dgm:t>
    </dgm:pt>
    <dgm:pt modelId="{4720ACEB-F079-4E91-A512-E4FC3BBB9D80}" type="sibTrans" cxnId="{976B0DCF-F7F3-4E76-B1CD-D214BE9FC7C6}">
      <dgm:prSet/>
      <dgm:spPr/>
      <dgm:t>
        <a:bodyPr/>
        <a:lstStyle/>
        <a:p>
          <a:endParaRPr lang="en-IN"/>
        </a:p>
      </dgm:t>
    </dgm:pt>
    <dgm:pt modelId="{4FDD63AE-023A-4CEA-AF3F-3BBBCD0007C6}">
      <dgm:prSet custT="1"/>
      <dgm:spPr/>
      <dgm:t>
        <a:bodyPr/>
        <a:lstStyle/>
        <a:p>
          <a:r>
            <a:rPr lang="en-US" sz="1000"/>
            <a:t>A </a:t>
          </a:r>
          <a:r>
            <a:rPr lang="en-US" sz="1000" dirty="0"/>
            <a:t>provider of data center services and solutions, enabling Insight to offer comprehensive IT infrastructure optimization services.</a:t>
          </a:r>
          <a:endParaRPr lang="en-IN" sz="1000" dirty="0"/>
        </a:p>
      </dgm:t>
    </dgm:pt>
    <dgm:pt modelId="{8AEA7A58-47C5-4F26-BE6C-B3F807B7DC7D}" type="parTrans" cxnId="{B165D809-2F4B-48DF-9F9F-95680109ADC6}">
      <dgm:prSet/>
      <dgm:spPr/>
      <dgm:t>
        <a:bodyPr/>
        <a:lstStyle/>
        <a:p>
          <a:endParaRPr lang="en-IN"/>
        </a:p>
      </dgm:t>
    </dgm:pt>
    <dgm:pt modelId="{42786A30-5E1F-45D2-AD0E-D372B659D89B}" type="sibTrans" cxnId="{B165D809-2F4B-48DF-9F9F-95680109ADC6}">
      <dgm:prSet/>
      <dgm:spPr/>
      <dgm:t>
        <a:bodyPr/>
        <a:lstStyle/>
        <a:p>
          <a:endParaRPr lang="en-IN"/>
        </a:p>
      </dgm:t>
    </dgm:pt>
    <dgm:pt modelId="{0C87583B-4893-47FA-81B2-03038F7B904F}">
      <dgm:prSet custT="1"/>
      <dgm:spPr/>
      <dgm:t>
        <a:bodyPr/>
        <a:lstStyle/>
        <a:p>
          <a:r>
            <a:rPr lang="en-US" sz="1000" dirty="0"/>
            <a:t>A key acquisition that expanded Insight's operations in the U.S., Canada, and the U.K., enhancing its IT product and service offerings.</a:t>
          </a:r>
          <a:endParaRPr lang="en-IN" sz="1000" dirty="0"/>
        </a:p>
      </dgm:t>
    </dgm:pt>
    <dgm:pt modelId="{C680C190-47AF-4A56-A70A-2F7343A45635}" type="parTrans" cxnId="{45206EF1-45EB-40AA-A2AA-F475FBBC6EEA}">
      <dgm:prSet/>
      <dgm:spPr/>
      <dgm:t>
        <a:bodyPr/>
        <a:lstStyle/>
        <a:p>
          <a:endParaRPr lang="en-IN"/>
        </a:p>
      </dgm:t>
    </dgm:pt>
    <dgm:pt modelId="{7181F065-FC47-40CD-B8F1-0D18E38B4D03}" type="sibTrans" cxnId="{45206EF1-45EB-40AA-A2AA-F475FBBC6EEA}">
      <dgm:prSet/>
      <dgm:spPr/>
      <dgm:t>
        <a:bodyPr/>
        <a:lstStyle/>
        <a:p>
          <a:endParaRPr lang="en-IN"/>
        </a:p>
      </dgm:t>
    </dgm:pt>
    <dgm:pt modelId="{0F4354F3-9BCB-4C3D-9375-BF2B58EBE327}">
      <dgm:prSet custT="1"/>
      <dgm:spPr/>
      <dgm:t>
        <a:bodyPr/>
        <a:lstStyle/>
        <a:p>
          <a:r>
            <a:rPr lang="en-US" sz="1000"/>
            <a:t>Known </a:t>
          </a:r>
          <a:r>
            <a:rPr lang="en-US" sz="1000" dirty="0"/>
            <a:t>for software development and digital transformation, </a:t>
          </a:r>
          <a:r>
            <a:rPr lang="en-US" sz="1000" dirty="0" err="1"/>
            <a:t>Amdaris</a:t>
          </a:r>
          <a:r>
            <a:rPr lang="en-US" sz="1000" dirty="0"/>
            <a:t> added depth to Insight’s custom software solutions.</a:t>
          </a:r>
          <a:endParaRPr lang="en-IN" sz="1000" dirty="0"/>
        </a:p>
      </dgm:t>
    </dgm:pt>
    <dgm:pt modelId="{3D030DB6-7F2E-4422-B918-15915E194AAA}" type="parTrans" cxnId="{8EE8C03E-BF67-4DE1-AC61-2BC1999C4BF6}">
      <dgm:prSet/>
      <dgm:spPr/>
      <dgm:t>
        <a:bodyPr/>
        <a:lstStyle/>
        <a:p>
          <a:endParaRPr lang="en-IN"/>
        </a:p>
      </dgm:t>
    </dgm:pt>
    <dgm:pt modelId="{9A0C3B6B-B0B0-4DAE-A32E-0BF885AB0C5C}" type="sibTrans" cxnId="{8EE8C03E-BF67-4DE1-AC61-2BC1999C4BF6}">
      <dgm:prSet/>
      <dgm:spPr/>
      <dgm:t>
        <a:bodyPr/>
        <a:lstStyle/>
        <a:p>
          <a:endParaRPr lang="en-IN"/>
        </a:p>
      </dgm:t>
    </dgm:pt>
    <dgm:pt modelId="{72CA1C1E-9830-48D6-A815-D03A41B292CB}">
      <dgm:prSet custT="1"/>
      <dgm:spPr/>
      <dgm:t>
        <a:bodyPr/>
        <a:lstStyle/>
        <a:p>
          <a:r>
            <a:rPr lang="en-US" sz="1000"/>
            <a:t>Focused </a:t>
          </a:r>
          <a:r>
            <a:rPr lang="en-US" sz="1000" dirty="0"/>
            <a:t>on data center services, this acquisition enhanced Insight's expertise in managing complex IT environments.</a:t>
          </a:r>
          <a:endParaRPr lang="en-IN" sz="1000" dirty="0"/>
        </a:p>
      </dgm:t>
    </dgm:pt>
    <dgm:pt modelId="{CD9F52D3-CE9E-4818-870C-4C6D8C073489}" type="parTrans" cxnId="{DDE3E411-DF1D-4BE1-8F3B-A49042A78A5E}">
      <dgm:prSet/>
      <dgm:spPr/>
      <dgm:t>
        <a:bodyPr/>
        <a:lstStyle/>
        <a:p>
          <a:endParaRPr lang="en-IN"/>
        </a:p>
      </dgm:t>
    </dgm:pt>
    <dgm:pt modelId="{FFC7826A-44F0-4065-8AB0-15E65E0B8F5C}" type="sibTrans" cxnId="{DDE3E411-DF1D-4BE1-8F3B-A49042A78A5E}">
      <dgm:prSet/>
      <dgm:spPr/>
      <dgm:t>
        <a:bodyPr/>
        <a:lstStyle/>
        <a:p>
          <a:endParaRPr lang="en-IN"/>
        </a:p>
      </dgm:t>
    </dgm:pt>
    <dgm:pt modelId="{DE63D5B2-3A12-4A96-B84B-DBA6296F2AE8}">
      <dgm:prSet custT="1"/>
      <dgm:spPr/>
      <dgm:t>
        <a:bodyPr/>
        <a:lstStyle/>
        <a:p>
          <a:r>
            <a:rPr lang="en-US" sz="1000"/>
            <a:t>A </a:t>
          </a:r>
          <a:r>
            <a:rPr lang="en-US" sz="1000" dirty="0"/>
            <a:t>technology firm specializing in Cisco networking and advanced communications, expanding Insight’s networking and communications solutions.</a:t>
          </a:r>
          <a:endParaRPr lang="en-IN" sz="1000" dirty="0"/>
        </a:p>
      </dgm:t>
    </dgm:pt>
    <dgm:pt modelId="{3506982D-2CDC-4974-8D85-9E7912B6C58E}" type="parTrans" cxnId="{DF4735EC-33F9-49CB-89F7-208E38D3C6CB}">
      <dgm:prSet/>
      <dgm:spPr/>
      <dgm:t>
        <a:bodyPr/>
        <a:lstStyle/>
        <a:p>
          <a:endParaRPr lang="en-IN"/>
        </a:p>
      </dgm:t>
    </dgm:pt>
    <dgm:pt modelId="{838B3F30-3E6D-4B64-8BAA-1F4245FFEE29}" type="sibTrans" cxnId="{DF4735EC-33F9-49CB-89F7-208E38D3C6CB}">
      <dgm:prSet/>
      <dgm:spPr/>
      <dgm:t>
        <a:bodyPr/>
        <a:lstStyle/>
        <a:p>
          <a:endParaRPr lang="en-IN"/>
        </a:p>
      </dgm:t>
    </dgm:pt>
    <dgm:pt modelId="{1CFCAE68-34C9-43E9-9583-58094E3A1CBA}">
      <dgm:prSet custT="1"/>
      <dgm:spPr/>
      <dgm:t>
        <a:bodyPr/>
        <a:lstStyle/>
        <a:p>
          <a:r>
            <a:rPr lang="en-US" sz="1000"/>
            <a:t>A </a:t>
          </a:r>
          <a:r>
            <a:rPr lang="en-US" sz="1000" dirty="0"/>
            <a:t>Dutch cloud service provider, which strengthened Insight’s cloud capabilities in Europe.</a:t>
          </a:r>
          <a:endParaRPr lang="en-IN" sz="1000" dirty="0"/>
        </a:p>
      </dgm:t>
    </dgm:pt>
    <dgm:pt modelId="{9CFB738E-3F96-4020-A95F-50EBE5C1E276}" type="parTrans" cxnId="{89BCFAE8-5849-4E71-8145-AF8F1F894A62}">
      <dgm:prSet/>
      <dgm:spPr/>
      <dgm:t>
        <a:bodyPr/>
        <a:lstStyle/>
        <a:p>
          <a:endParaRPr lang="en-IN"/>
        </a:p>
      </dgm:t>
    </dgm:pt>
    <dgm:pt modelId="{4C132407-F98D-43D4-9BEE-9A19C5C56598}" type="sibTrans" cxnId="{89BCFAE8-5849-4E71-8145-AF8F1F894A62}">
      <dgm:prSet/>
      <dgm:spPr/>
      <dgm:t>
        <a:bodyPr/>
        <a:lstStyle/>
        <a:p>
          <a:endParaRPr lang="en-IN"/>
        </a:p>
      </dgm:t>
    </dgm:pt>
    <dgm:pt modelId="{A9DFCB5A-2D21-4377-8401-F0B9C1CEEA88}">
      <dgm:prSet custT="1"/>
      <dgm:spPr/>
      <dgm:t>
        <a:bodyPr/>
        <a:lstStyle/>
        <a:p>
          <a:r>
            <a:rPr lang="en-US" sz="1000"/>
            <a:t>A </a:t>
          </a:r>
          <a:r>
            <a:rPr lang="en-US" sz="1000" dirty="0"/>
            <a:t>U.K.-based network integrator with Cisco Gold Partner accreditation, which broadened Insight’s European operations.</a:t>
          </a:r>
          <a:endParaRPr lang="en-IN" sz="1000" dirty="0"/>
        </a:p>
      </dgm:t>
    </dgm:pt>
    <dgm:pt modelId="{EB3FB89B-BDA8-44E8-A044-55498EDEE921}" type="parTrans" cxnId="{F65AADF3-965C-4E61-A759-78B9896B365E}">
      <dgm:prSet/>
      <dgm:spPr/>
      <dgm:t>
        <a:bodyPr/>
        <a:lstStyle/>
        <a:p>
          <a:endParaRPr lang="en-IN"/>
        </a:p>
      </dgm:t>
    </dgm:pt>
    <dgm:pt modelId="{4BA0B5CA-3518-4FB3-B5A6-EF2D26745753}" type="sibTrans" cxnId="{F65AADF3-965C-4E61-A759-78B9896B365E}">
      <dgm:prSet/>
      <dgm:spPr/>
      <dgm:t>
        <a:bodyPr/>
        <a:lstStyle/>
        <a:p>
          <a:endParaRPr lang="en-IN"/>
        </a:p>
      </dgm:t>
    </dgm:pt>
    <dgm:pt modelId="{929E97B3-695F-4C55-9452-C827938F921A}">
      <dgm:prSet custT="1"/>
      <dgm:spPr/>
      <dgm:t>
        <a:bodyPr/>
        <a:lstStyle/>
        <a:p>
          <a:r>
            <a:rPr lang="en-US" sz="1000"/>
            <a:t>A </a:t>
          </a:r>
          <a:r>
            <a:rPr lang="en-US" sz="1000" dirty="0"/>
            <a:t>U.K.-based direct marketer, expanding Insight’s market reach in the U.K.</a:t>
          </a:r>
          <a:endParaRPr lang="en-IN" sz="1000" dirty="0"/>
        </a:p>
      </dgm:t>
    </dgm:pt>
    <dgm:pt modelId="{539D1BA0-0AF2-4751-A42E-A7333936E567}" type="parTrans" cxnId="{561F87F9-F727-484D-9D1A-D6C66337B780}">
      <dgm:prSet/>
      <dgm:spPr/>
      <dgm:t>
        <a:bodyPr/>
        <a:lstStyle/>
        <a:p>
          <a:endParaRPr lang="en-IN"/>
        </a:p>
      </dgm:t>
    </dgm:pt>
    <dgm:pt modelId="{238B1CE7-D3F5-4006-852F-A28DEE4A3994}" type="sibTrans" cxnId="{561F87F9-F727-484D-9D1A-D6C66337B780}">
      <dgm:prSet/>
      <dgm:spPr/>
      <dgm:t>
        <a:bodyPr/>
        <a:lstStyle/>
        <a:p>
          <a:endParaRPr lang="en-IN"/>
        </a:p>
      </dgm:t>
    </dgm:pt>
    <dgm:pt modelId="{6D78B4F4-043E-4ACC-99BD-A3E9ACD9F927}" type="pres">
      <dgm:prSet presAssocID="{F95204B7-45A9-47BE-8C33-D7E0474761DE}" presName="Name0" presStyleCnt="0">
        <dgm:presLayoutVars>
          <dgm:dir/>
          <dgm:animLvl val="lvl"/>
          <dgm:resizeHandles val="exact"/>
        </dgm:presLayoutVars>
      </dgm:prSet>
      <dgm:spPr/>
    </dgm:pt>
    <dgm:pt modelId="{AF675716-EDA8-44DD-B1EF-221AEC64AE2E}" type="pres">
      <dgm:prSet presAssocID="{87ABFD18-0C6C-4C93-8F2C-32767596A5CD}" presName="linNode" presStyleCnt="0"/>
      <dgm:spPr/>
    </dgm:pt>
    <dgm:pt modelId="{D6A7CF3D-DC1A-42AA-ADE7-B5AA40F4971B}" type="pres">
      <dgm:prSet presAssocID="{87ABFD18-0C6C-4C93-8F2C-32767596A5CD}" presName="parentText" presStyleLbl="node1" presStyleIdx="0" presStyleCnt="10" custScaleX="77977">
        <dgm:presLayoutVars>
          <dgm:chMax val="1"/>
          <dgm:bulletEnabled val="1"/>
        </dgm:presLayoutVars>
      </dgm:prSet>
      <dgm:spPr/>
    </dgm:pt>
    <dgm:pt modelId="{94AC6A8F-9C02-4D1D-A461-8896E01ADE0E}" type="pres">
      <dgm:prSet presAssocID="{87ABFD18-0C6C-4C93-8F2C-32767596A5CD}" presName="descendantText" presStyleLbl="alignAccFollowNode1" presStyleIdx="0" presStyleCnt="10" custScaleX="114796">
        <dgm:presLayoutVars>
          <dgm:bulletEnabled val="1"/>
        </dgm:presLayoutVars>
      </dgm:prSet>
      <dgm:spPr/>
    </dgm:pt>
    <dgm:pt modelId="{48239312-756D-4279-970D-E843C024B031}" type="pres">
      <dgm:prSet presAssocID="{12DF20A1-92AF-41F3-BA37-306E70D72A7E}" presName="sp" presStyleCnt="0"/>
      <dgm:spPr/>
    </dgm:pt>
    <dgm:pt modelId="{D96A9256-13C3-40AC-AC74-047C61B19AEB}" type="pres">
      <dgm:prSet presAssocID="{84E41481-69E6-494D-9A2B-45E07F2B3C9A}" presName="linNode" presStyleCnt="0"/>
      <dgm:spPr/>
    </dgm:pt>
    <dgm:pt modelId="{C072FDC3-E864-49E8-8936-128201364A40}" type="pres">
      <dgm:prSet presAssocID="{84E41481-69E6-494D-9A2B-45E07F2B3C9A}" presName="parentText" presStyleLbl="node1" presStyleIdx="1" presStyleCnt="10" custScaleX="77977">
        <dgm:presLayoutVars>
          <dgm:chMax val="1"/>
          <dgm:bulletEnabled val="1"/>
        </dgm:presLayoutVars>
      </dgm:prSet>
      <dgm:spPr/>
    </dgm:pt>
    <dgm:pt modelId="{D14AA88D-283C-4E4A-AEA9-363CB71F426D}" type="pres">
      <dgm:prSet presAssocID="{84E41481-69E6-494D-9A2B-45E07F2B3C9A}" presName="descendantText" presStyleLbl="alignAccFollowNode1" presStyleIdx="1" presStyleCnt="10" custScaleX="114796">
        <dgm:presLayoutVars>
          <dgm:bulletEnabled val="1"/>
        </dgm:presLayoutVars>
      </dgm:prSet>
      <dgm:spPr/>
    </dgm:pt>
    <dgm:pt modelId="{C2D391DE-7B1A-437D-81B2-80E0A7799313}" type="pres">
      <dgm:prSet presAssocID="{91F79C31-0D3F-4AE1-B1A4-89FC8B81269E}" presName="sp" presStyleCnt="0"/>
      <dgm:spPr/>
    </dgm:pt>
    <dgm:pt modelId="{479448EC-3BA4-4459-8F0A-DE3EE83A46FF}" type="pres">
      <dgm:prSet presAssocID="{47796F87-AF80-4425-8875-D63D89E7F9DB}" presName="linNode" presStyleCnt="0"/>
      <dgm:spPr/>
    </dgm:pt>
    <dgm:pt modelId="{CB07B297-5792-4324-9026-F6FB657169D2}" type="pres">
      <dgm:prSet presAssocID="{47796F87-AF80-4425-8875-D63D89E7F9DB}" presName="parentText" presStyleLbl="node1" presStyleIdx="2" presStyleCnt="10" custScaleX="77977">
        <dgm:presLayoutVars>
          <dgm:chMax val="1"/>
          <dgm:bulletEnabled val="1"/>
        </dgm:presLayoutVars>
      </dgm:prSet>
      <dgm:spPr/>
    </dgm:pt>
    <dgm:pt modelId="{188A6F38-4059-4A79-954D-7AA685E68152}" type="pres">
      <dgm:prSet presAssocID="{47796F87-AF80-4425-8875-D63D89E7F9DB}" presName="descendantText" presStyleLbl="alignAccFollowNode1" presStyleIdx="2" presStyleCnt="10" custScaleX="114796">
        <dgm:presLayoutVars>
          <dgm:bulletEnabled val="1"/>
        </dgm:presLayoutVars>
      </dgm:prSet>
      <dgm:spPr/>
    </dgm:pt>
    <dgm:pt modelId="{F67231F3-C58A-4410-9A6A-64DF8DC7B46B}" type="pres">
      <dgm:prSet presAssocID="{B63ABB1F-C821-462D-90D2-37ED5A9D106D}" presName="sp" presStyleCnt="0"/>
      <dgm:spPr/>
    </dgm:pt>
    <dgm:pt modelId="{C2AB7AFF-D035-445B-BCE7-E92973B3F1BC}" type="pres">
      <dgm:prSet presAssocID="{37166600-24B7-4859-A6E3-D3E39A32F959}" presName="linNode" presStyleCnt="0"/>
      <dgm:spPr/>
    </dgm:pt>
    <dgm:pt modelId="{9DB42F1E-825D-4B5F-877E-42A81A62D3E8}" type="pres">
      <dgm:prSet presAssocID="{37166600-24B7-4859-A6E3-D3E39A32F959}" presName="parentText" presStyleLbl="node1" presStyleIdx="3" presStyleCnt="10" custScaleX="77977">
        <dgm:presLayoutVars>
          <dgm:chMax val="1"/>
          <dgm:bulletEnabled val="1"/>
        </dgm:presLayoutVars>
      </dgm:prSet>
      <dgm:spPr/>
    </dgm:pt>
    <dgm:pt modelId="{25312B6E-A5B2-4F55-90E9-2CE2B260BA25}" type="pres">
      <dgm:prSet presAssocID="{37166600-24B7-4859-A6E3-D3E39A32F959}" presName="descendantText" presStyleLbl="alignAccFollowNode1" presStyleIdx="3" presStyleCnt="10" custScaleX="114796">
        <dgm:presLayoutVars>
          <dgm:bulletEnabled val="1"/>
        </dgm:presLayoutVars>
      </dgm:prSet>
      <dgm:spPr/>
    </dgm:pt>
    <dgm:pt modelId="{B6ECFAB6-F7A4-4B08-9D53-0E529C142039}" type="pres">
      <dgm:prSet presAssocID="{22283828-C175-4F9D-8187-96BFE42E4681}" presName="sp" presStyleCnt="0"/>
      <dgm:spPr/>
    </dgm:pt>
    <dgm:pt modelId="{528FA862-1B4D-4CD3-8E07-2D22796F65A9}" type="pres">
      <dgm:prSet presAssocID="{53A441D4-B187-409D-AD45-498DBD1BB21B}" presName="linNode" presStyleCnt="0"/>
      <dgm:spPr/>
    </dgm:pt>
    <dgm:pt modelId="{2A029421-E95D-415A-A6AD-45FB408477EE}" type="pres">
      <dgm:prSet presAssocID="{53A441D4-B187-409D-AD45-498DBD1BB21B}" presName="parentText" presStyleLbl="node1" presStyleIdx="4" presStyleCnt="10" custScaleX="77977">
        <dgm:presLayoutVars>
          <dgm:chMax val="1"/>
          <dgm:bulletEnabled val="1"/>
        </dgm:presLayoutVars>
      </dgm:prSet>
      <dgm:spPr/>
    </dgm:pt>
    <dgm:pt modelId="{A81934E6-335C-4356-8018-35139394DCE7}" type="pres">
      <dgm:prSet presAssocID="{53A441D4-B187-409D-AD45-498DBD1BB21B}" presName="descendantText" presStyleLbl="alignAccFollowNode1" presStyleIdx="4" presStyleCnt="10" custScaleX="114796">
        <dgm:presLayoutVars>
          <dgm:bulletEnabled val="1"/>
        </dgm:presLayoutVars>
      </dgm:prSet>
      <dgm:spPr/>
    </dgm:pt>
    <dgm:pt modelId="{D4EC7D59-4404-4A41-A6B6-50042E368F33}" type="pres">
      <dgm:prSet presAssocID="{7E61E1F1-F54B-47AC-8A14-3BCB3DC80561}" presName="sp" presStyleCnt="0"/>
      <dgm:spPr/>
    </dgm:pt>
    <dgm:pt modelId="{7073D09C-6298-48A3-8895-822DA7361111}" type="pres">
      <dgm:prSet presAssocID="{126182B9-4F2E-4752-9AE4-85BCA96B1146}" presName="linNode" presStyleCnt="0"/>
      <dgm:spPr/>
    </dgm:pt>
    <dgm:pt modelId="{950F0469-514A-4586-857E-D7B39E74FA25}" type="pres">
      <dgm:prSet presAssocID="{126182B9-4F2E-4752-9AE4-85BCA96B1146}" presName="parentText" presStyleLbl="node1" presStyleIdx="5" presStyleCnt="10" custScaleX="77977">
        <dgm:presLayoutVars>
          <dgm:chMax val="1"/>
          <dgm:bulletEnabled val="1"/>
        </dgm:presLayoutVars>
      </dgm:prSet>
      <dgm:spPr/>
    </dgm:pt>
    <dgm:pt modelId="{4F58925E-47BF-4A0E-9B6F-9A169A6B6E98}" type="pres">
      <dgm:prSet presAssocID="{126182B9-4F2E-4752-9AE4-85BCA96B1146}" presName="descendantText" presStyleLbl="alignAccFollowNode1" presStyleIdx="5" presStyleCnt="10" custScaleX="114796">
        <dgm:presLayoutVars>
          <dgm:bulletEnabled val="1"/>
        </dgm:presLayoutVars>
      </dgm:prSet>
      <dgm:spPr/>
    </dgm:pt>
    <dgm:pt modelId="{90C11E78-262B-41B2-AF64-210FA50B2A25}" type="pres">
      <dgm:prSet presAssocID="{CF1DC553-D919-41E8-8FFB-ACA3BB0A0056}" presName="sp" presStyleCnt="0"/>
      <dgm:spPr/>
    </dgm:pt>
    <dgm:pt modelId="{C55C796F-D17E-49CC-A259-856F2FC08055}" type="pres">
      <dgm:prSet presAssocID="{6FFFEAB9-CB9B-4212-8435-B77537FBBE37}" presName="linNode" presStyleCnt="0"/>
      <dgm:spPr/>
    </dgm:pt>
    <dgm:pt modelId="{912B2314-5CB9-4343-BAC1-98C5D72778B7}" type="pres">
      <dgm:prSet presAssocID="{6FFFEAB9-CB9B-4212-8435-B77537FBBE37}" presName="parentText" presStyleLbl="node1" presStyleIdx="6" presStyleCnt="10" custScaleX="77977">
        <dgm:presLayoutVars>
          <dgm:chMax val="1"/>
          <dgm:bulletEnabled val="1"/>
        </dgm:presLayoutVars>
      </dgm:prSet>
      <dgm:spPr/>
    </dgm:pt>
    <dgm:pt modelId="{DDFD629E-EE4B-45C8-A765-1E1D2C9109B4}" type="pres">
      <dgm:prSet presAssocID="{6FFFEAB9-CB9B-4212-8435-B77537FBBE37}" presName="descendantText" presStyleLbl="alignAccFollowNode1" presStyleIdx="6" presStyleCnt="10" custScaleX="114796">
        <dgm:presLayoutVars>
          <dgm:bulletEnabled val="1"/>
        </dgm:presLayoutVars>
      </dgm:prSet>
      <dgm:spPr/>
    </dgm:pt>
    <dgm:pt modelId="{1173814C-E8C9-4080-8797-0D016CD5A0F2}" type="pres">
      <dgm:prSet presAssocID="{728DAF66-EE98-4B71-B33D-71E2A9FCBBF2}" presName="sp" presStyleCnt="0"/>
      <dgm:spPr/>
    </dgm:pt>
    <dgm:pt modelId="{C3ADC65F-820A-45F6-BB5B-112E1C02FA5A}" type="pres">
      <dgm:prSet presAssocID="{685A91EC-998E-41D8-B55F-F14D5898EDB2}" presName="linNode" presStyleCnt="0"/>
      <dgm:spPr/>
    </dgm:pt>
    <dgm:pt modelId="{8416185B-1266-4EFB-AA29-794791182427}" type="pres">
      <dgm:prSet presAssocID="{685A91EC-998E-41D8-B55F-F14D5898EDB2}" presName="parentText" presStyleLbl="node1" presStyleIdx="7" presStyleCnt="10" custScaleX="77977">
        <dgm:presLayoutVars>
          <dgm:chMax val="1"/>
          <dgm:bulletEnabled val="1"/>
        </dgm:presLayoutVars>
      </dgm:prSet>
      <dgm:spPr/>
    </dgm:pt>
    <dgm:pt modelId="{AC3E1068-3C99-4662-B985-E06659F9D7FE}" type="pres">
      <dgm:prSet presAssocID="{685A91EC-998E-41D8-B55F-F14D5898EDB2}" presName="descendantText" presStyleLbl="alignAccFollowNode1" presStyleIdx="7" presStyleCnt="10" custScaleX="114796">
        <dgm:presLayoutVars>
          <dgm:bulletEnabled val="1"/>
        </dgm:presLayoutVars>
      </dgm:prSet>
      <dgm:spPr/>
    </dgm:pt>
    <dgm:pt modelId="{726D3790-D2BB-4B9F-8530-B006C7A02824}" type="pres">
      <dgm:prSet presAssocID="{FCC138FD-062D-42C3-A4B3-E4CFCD83E8C6}" presName="sp" presStyleCnt="0"/>
      <dgm:spPr/>
    </dgm:pt>
    <dgm:pt modelId="{3CB3DD2F-4CF6-4891-8A65-791D7CA50147}" type="pres">
      <dgm:prSet presAssocID="{27A31540-28B9-4B92-B09A-CA23664504AF}" presName="linNode" presStyleCnt="0"/>
      <dgm:spPr/>
    </dgm:pt>
    <dgm:pt modelId="{BB40C5E6-016E-4BFB-B337-EECD871DA330}" type="pres">
      <dgm:prSet presAssocID="{27A31540-28B9-4B92-B09A-CA23664504AF}" presName="parentText" presStyleLbl="node1" presStyleIdx="8" presStyleCnt="10" custScaleX="77977">
        <dgm:presLayoutVars>
          <dgm:chMax val="1"/>
          <dgm:bulletEnabled val="1"/>
        </dgm:presLayoutVars>
      </dgm:prSet>
      <dgm:spPr/>
    </dgm:pt>
    <dgm:pt modelId="{61C1CB39-974B-43F3-9C6A-DD3E83C357D9}" type="pres">
      <dgm:prSet presAssocID="{27A31540-28B9-4B92-B09A-CA23664504AF}" presName="descendantText" presStyleLbl="alignAccFollowNode1" presStyleIdx="8" presStyleCnt="10" custScaleX="114796">
        <dgm:presLayoutVars>
          <dgm:bulletEnabled val="1"/>
        </dgm:presLayoutVars>
      </dgm:prSet>
      <dgm:spPr/>
    </dgm:pt>
    <dgm:pt modelId="{3CDD6F41-86E0-463B-A735-3E17E55BC6B0}" type="pres">
      <dgm:prSet presAssocID="{8936029F-2580-4D7E-BE31-FC89ACFA2C55}" presName="sp" presStyleCnt="0"/>
      <dgm:spPr/>
    </dgm:pt>
    <dgm:pt modelId="{15D81E70-75AE-4160-8882-C4B2E2D51D2D}" type="pres">
      <dgm:prSet presAssocID="{8A63EC1C-9133-440E-B175-A8BD326710CE}" presName="linNode" presStyleCnt="0"/>
      <dgm:spPr/>
    </dgm:pt>
    <dgm:pt modelId="{467AC964-20B5-4B15-98EA-37A21B61AB2D}" type="pres">
      <dgm:prSet presAssocID="{8A63EC1C-9133-440E-B175-A8BD326710CE}" presName="parentText" presStyleLbl="node1" presStyleIdx="9" presStyleCnt="10" custScaleX="77977">
        <dgm:presLayoutVars>
          <dgm:chMax val="1"/>
          <dgm:bulletEnabled val="1"/>
        </dgm:presLayoutVars>
      </dgm:prSet>
      <dgm:spPr/>
    </dgm:pt>
    <dgm:pt modelId="{7B1AB21D-0854-4E1E-8865-CC3E3FBD7E64}" type="pres">
      <dgm:prSet presAssocID="{8A63EC1C-9133-440E-B175-A8BD326710CE}" presName="descendantText" presStyleLbl="alignAccFollowNode1" presStyleIdx="9" presStyleCnt="10" custScaleX="114796">
        <dgm:presLayoutVars>
          <dgm:bulletEnabled val="1"/>
        </dgm:presLayoutVars>
      </dgm:prSet>
      <dgm:spPr/>
    </dgm:pt>
  </dgm:ptLst>
  <dgm:cxnLst>
    <dgm:cxn modelId="{AD6D9C06-8191-4389-85CE-16FF7DA23027}" srcId="{F95204B7-45A9-47BE-8C33-D7E0474761DE}" destId="{8A63EC1C-9133-440E-B175-A8BD326710CE}" srcOrd="9" destOrd="0" parTransId="{CB921EC4-8E8C-4584-A31A-E9E92028A787}" sibTransId="{DF569ACC-B8B5-47A7-8836-1BBA43F51FE3}"/>
    <dgm:cxn modelId="{2CF01209-8D4E-40A2-A384-037B3CFB4566}" type="presOf" srcId="{47796F87-AF80-4425-8875-D63D89E7F9DB}" destId="{CB07B297-5792-4324-9026-F6FB657169D2}" srcOrd="0" destOrd="0" presId="urn:microsoft.com/office/officeart/2005/8/layout/vList5"/>
    <dgm:cxn modelId="{B165D809-2F4B-48DF-9F9F-95680109ADC6}" srcId="{47796F87-AF80-4425-8875-D63D89E7F9DB}" destId="{4FDD63AE-023A-4CEA-AF3F-3BBBCD0007C6}" srcOrd="0" destOrd="0" parTransId="{8AEA7A58-47C5-4F26-BE6C-B3F807B7DC7D}" sibTransId="{42786A30-5E1F-45D2-AD0E-D372B659D89B}"/>
    <dgm:cxn modelId="{7C6B100F-332D-4E25-82BE-4E3650D00EEA}" type="presOf" srcId="{0C87583B-4893-47FA-81B2-03038F7B904F}" destId="{25312B6E-A5B2-4F55-90E9-2CE2B260BA25}" srcOrd="0" destOrd="0" presId="urn:microsoft.com/office/officeart/2005/8/layout/vList5"/>
    <dgm:cxn modelId="{86CB6C11-5EE2-40C7-BC1B-D03E668425A4}" srcId="{87ABFD18-0C6C-4C93-8F2C-32767596A5CD}" destId="{B578330E-0547-472F-9209-4804652F7DCC}" srcOrd="0" destOrd="0" parTransId="{DFBD1B5E-436A-4CBE-8EF5-8C09B6D33487}" sibTransId="{242B5775-2B70-4013-A044-29D989B3C6B3}"/>
    <dgm:cxn modelId="{DDE3E411-DF1D-4BE1-8F3B-A49042A78A5E}" srcId="{126182B9-4F2E-4752-9AE4-85BCA96B1146}" destId="{72CA1C1E-9830-48D6-A815-D03A41B292CB}" srcOrd="0" destOrd="0" parTransId="{CD9F52D3-CE9E-4818-870C-4C6D8C073489}" sibTransId="{FFC7826A-44F0-4065-8AB0-15E65E0B8F5C}"/>
    <dgm:cxn modelId="{9E0EE916-3864-48BE-89A1-D91A814AB576}" type="presOf" srcId="{0F4354F3-9BCB-4C3D-9375-BF2B58EBE327}" destId="{A81934E6-335C-4356-8018-35139394DCE7}" srcOrd="0" destOrd="0" presId="urn:microsoft.com/office/officeart/2005/8/layout/vList5"/>
    <dgm:cxn modelId="{2DCE2325-05DF-48D2-8529-FF2DF7A3446F}" type="presOf" srcId="{126182B9-4F2E-4752-9AE4-85BCA96B1146}" destId="{950F0469-514A-4586-857E-D7B39E74FA25}" srcOrd="0" destOrd="0" presId="urn:microsoft.com/office/officeart/2005/8/layout/vList5"/>
    <dgm:cxn modelId="{BD959125-76D3-4245-A7C5-12261E0F3E25}" srcId="{F95204B7-45A9-47BE-8C33-D7E0474761DE}" destId="{27A31540-28B9-4B92-B09A-CA23664504AF}" srcOrd="8" destOrd="0" parTransId="{1C7ACE26-153F-4056-8DCE-E42A15F33D78}" sibTransId="{8936029F-2580-4D7E-BE31-FC89ACFA2C55}"/>
    <dgm:cxn modelId="{2270BE34-D773-41EF-A85E-5EA1DC0D03FD}" type="presOf" srcId="{37166600-24B7-4859-A6E3-D3E39A32F959}" destId="{9DB42F1E-825D-4B5F-877E-42A81A62D3E8}" srcOrd="0" destOrd="0" presId="urn:microsoft.com/office/officeart/2005/8/layout/vList5"/>
    <dgm:cxn modelId="{8EE8C03E-BF67-4DE1-AC61-2BC1999C4BF6}" srcId="{53A441D4-B187-409D-AD45-498DBD1BB21B}" destId="{0F4354F3-9BCB-4C3D-9375-BF2B58EBE327}" srcOrd="0" destOrd="0" parTransId="{3D030DB6-7F2E-4422-B918-15915E194AAA}" sibTransId="{9A0C3B6B-B0B0-4DAE-A32E-0BF885AB0C5C}"/>
    <dgm:cxn modelId="{6C96FF5B-5E70-4E76-9C28-655715F1836B}" type="presOf" srcId="{F95204B7-45A9-47BE-8C33-D7E0474761DE}" destId="{6D78B4F4-043E-4ACC-99BD-A3E9ACD9F927}" srcOrd="0" destOrd="0" presId="urn:microsoft.com/office/officeart/2005/8/layout/vList5"/>
    <dgm:cxn modelId="{76E77466-C547-46A5-80AD-74FE4E10CC5F}" type="presOf" srcId="{27A31540-28B9-4B92-B09A-CA23664504AF}" destId="{BB40C5E6-016E-4BFB-B337-EECD871DA330}" srcOrd="0" destOrd="0" presId="urn:microsoft.com/office/officeart/2005/8/layout/vList5"/>
    <dgm:cxn modelId="{703D8948-48E4-4864-831E-2BD0324CCC89}" srcId="{F95204B7-45A9-47BE-8C33-D7E0474761DE}" destId="{53A441D4-B187-409D-AD45-498DBD1BB21B}" srcOrd="4" destOrd="0" parTransId="{16224C95-40F5-47DB-9607-34008EB1F224}" sibTransId="{7E61E1F1-F54B-47AC-8A14-3BCB3DC80561}"/>
    <dgm:cxn modelId="{CF90554C-5448-47E8-9BDE-A97F6F852419}" srcId="{F95204B7-45A9-47BE-8C33-D7E0474761DE}" destId="{6FFFEAB9-CB9B-4212-8435-B77537FBBE37}" srcOrd="6" destOrd="0" parTransId="{CC994062-0517-43A7-B7B7-064CFFE469D6}" sibTransId="{728DAF66-EE98-4B71-B33D-71E2A9FCBBF2}"/>
    <dgm:cxn modelId="{58D42E6F-C297-4195-AA52-3B7DC0A6C489}" type="presOf" srcId="{A9DFCB5A-2D21-4377-8401-F0B9C1CEEA88}" destId="{61C1CB39-974B-43F3-9C6A-DD3E83C357D9}" srcOrd="0" destOrd="0" presId="urn:microsoft.com/office/officeart/2005/8/layout/vList5"/>
    <dgm:cxn modelId="{1F755B78-C344-4BD6-9F75-C6D86FCB8335}" type="presOf" srcId="{685A91EC-998E-41D8-B55F-F14D5898EDB2}" destId="{8416185B-1266-4EFB-AA29-794791182427}" srcOrd="0" destOrd="0" presId="urn:microsoft.com/office/officeart/2005/8/layout/vList5"/>
    <dgm:cxn modelId="{D7A1BE81-B6FF-40C6-8158-B801BBF8DD10}" srcId="{F95204B7-45A9-47BE-8C33-D7E0474761DE}" destId="{37166600-24B7-4859-A6E3-D3E39A32F959}" srcOrd="3" destOrd="0" parTransId="{8EF1C04B-5EC3-4C70-AA64-0BA2232C0AEA}" sibTransId="{22283828-C175-4F9D-8187-96BFE42E4681}"/>
    <dgm:cxn modelId="{6DCEDE88-FE0D-4B3B-96E4-14A301BA622C}" srcId="{F95204B7-45A9-47BE-8C33-D7E0474761DE}" destId="{47796F87-AF80-4425-8875-D63D89E7F9DB}" srcOrd="2" destOrd="0" parTransId="{1EA63253-1A07-4F08-AEA3-7FBCAAB246C1}" sibTransId="{B63ABB1F-C821-462D-90D2-37ED5A9D106D}"/>
    <dgm:cxn modelId="{79F94B8D-B6F8-4B8C-8A80-001EE01D3C80}" srcId="{F95204B7-45A9-47BE-8C33-D7E0474761DE}" destId="{84E41481-69E6-494D-9A2B-45E07F2B3C9A}" srcOrd="1" destOrd="0" parTransId="{A0935940-DC96-4FAF-99A9-7B6624B5DB7F}" sibTransId="{91F79C31-0D3F-4AE1-B1A4-89FC8B81269E}"/>
    <dgm:cxn modelId="{12198896-AB23-45DF-9E36-FD4F86EB2C9C}" type="presOf" srcId="{4FDD63AE-023A-4CEA-AF3F-3BBBCD0007C6}" destId="{188A6F38-4059-4A79-954D-7AA685E68152}" srcOrd="0" destOrd="0" presId="urn:microsoft.com/office/officeart/2005/8/layout/vList5"/>
    <dgm:cxn modelId="{B125CC9D-CA3F-45EC-80C1-E798E5412A5F}" srcId="{F95204B7-45A9-47BE-8C33-D7E0474761DE}" destId="{685A91EC-998E-41D8-B55F-F14D5898EDB2}" srcOrd="7" destOrd="0" parTransId="{313F602C-50FC-4510-802D-5FEEC7864831}" sibTransId="{FCC138FD-062D-42C3-A4B3-E4CFCD83E8C6}"/>
    <dgm:cxn modelId="{00E2279F-33EB-4B67-9028-56445CA4DBFB}" type="presOf" srcId="{F5B5D8ED-2741-4878-856D-64585E926D76}" destId="{D14AA88D-283C-4E4A-AEA9-363CB71F426D}" srcOrd="0" destOrd="0" presId="urn:microsoft.com/office/officeart/2005/8/layout/vList5"/>
    <dgm:cxn modelId="{2154E7A0-538B-4E1F-8362-9563642C2B57}" type="presOf" srcId="{53A441D4-B187-409D-AD45-498DBD1BB21B}" destId="{2A029421-E95D-415A-A6AD-45FB408477EE}" srcOrd="0" destOrd="0" presId="urn:microsoft.com/office/officeart/2005/8/layout/vList5"/>
    <dgm:cxn modelId="{58491CA1-EC99-4972-A961-16F51203EA75}" type="presOf" srcId="{B578330E-0547-472F-9209-4804652F7DCC}" destId="{94AC6A8F-9C02-4D1D-A461-8896E01ADE0E}" srcOrd="0" destOrd="0" presId="urn:microsoft.com/office/officeart/2005/8/layout/vList5"/>
    <dgm:cxn modelId="{B9F727A5-FB9D-4A45-9AE3-A35068545330}" type="presOf" srcId="{6FFFEAB9-CB9B-4212-8435-B77537FBBE37}" destId="{912B2314-5CB9-4343-BAC1-98C5D72778B7}" srcOrd="0" destOrd="0" presId="urn:microsoft.com/office/officeart/2005/8/layout/vList5"/>
    <dgm:cxn modelId="{49BFE7B2-77FA-44B6-9788-CA8B123F106B}" type="presOf" srcId="{84E41481-69E6-494D-9A2B-45E07F2B3C9A}" destId="{C072FDC3-E864-49E8-8936-128201364A40}" srcOrd="0" destOrd="0" presId="urn:microsoft.com/office/officeart/2005/8/layout/vList5"/>
    <dgm:cxn modelId="{981893C3-508E-480E-8B2B-23BBAB7D4207}" type="presOf" srcId="{72CA1C1E-9830-48D6-A815-D03A41B292CB}" destId="{4F58925E-47BF-4A0E-9B6F-9A169A6B6E98}" srcOrd="0" destOrd="0" presId="urn:microsoft.com/office/officeart/2005/8/layout/vList5"/>
    <dgm:cxn modelId="{F45F70CD-0907-491F-AB41-F24084EBBBA3}" type="presOf" srcId="{929E97B3-695F-4C55-9452-C827938F921A}" destId="{7B1AB21D-0854-4E1E-8865-CC3E3FBD7E64}" srcOrd="0" destOrd="0" presId="urn:microsoft.com/office/officeart/2005/8/layout/vList5"/>
    <dgm:cxn modelId="{976B0DCF-F7F3-4E76-B1CD-D214BE9FC7C6}" srcId="{84E41481-69E6-494D-9A2B-45E07F2B3C9A}" destId="{F5B5D8ED-2741-4878-856D-64585E926D76}" srcOrd="0" destOrd="0" parTransId="{5342A406-EC63-4D2A-9AC1-9E48EC892A77}" sibTransId="{4720ACEB-F079-4E91-A512-E4FC3BBB9D80}"/>
    <dgm:cxn modelId="{C4916BD1-C947-486A-94AE-492E7491036A}" type="presOf" srcId="{DE63D5B2-3A12-4A96-B84B-DBA6296F2AE8}" destId="{DDFD629E-EE4B-45C8-A765-1E1D2C9109B4}" srcOrd="0" destOrd="0" presId="urn:microsoft.com/office/officeart/2005/8/layout/vList5"/>
    <dgm:cxn modelId="{E6D115DA-BDA1-4EE1-BAC8-F370B4973C2E}" srcId="{F95204B7-45A9-47BE-8C33-D7E0474761DE}" destId="{87ABFD18-0C6C-4C93-8F2C-32767596A5CD}" srcOrd="0" destOrd="0" parTransId="{755D7E40-1890-4463-A410-CA25E82BAFA8}" sibTransId="{12DF20A1-92AF-41F3-BA37-306E70D72A7E}"/>
    <dgm:cxn modelId="{B15DCDDC-573B-4778-88AF-517700322A14}" srcId="{F95204B7-45A9-47BE-8C33-D7E0474761DE}" destId="{126182B9-4F2E-4752-9AE4-85BCA96B1146}" srcOrd="5" destOrd="0" parTransId="{8372E3E3-50FE-4023-B839-ECD591EC5A86}" sibTransId="{CF1DC553-D919-41E8-8FFB-ACA3BB0A0056}"/>
    <dgm:cxn modelId="{4D3AF5DF-EDE3-4162-8D14-3A43345492C8}" type="presOf" srcId="{8A63EC1C-9133-440E-B175-A8BD326710CE}" destId="{467AC964-20B5-4B15-98EA-37A21B61AB2D}" srcOrd="0" destOrd="0" presId="urn:microsoft.com/office/officeart/2005/8/layout/vList5"/>
    <dgm:cxn modelId="{9A4E2FE5-692E-4172-8128-4C8D0408F02C}" type="presOf" srcId="{87ABFD18-0C6C-4C93-8F2C-32767596A5CD}" destId="{D6A7CF3D-DC1A-42AA-ADE7-B5AA40F4971B}" srcOrd="0" destOrd="0" presId="urn:microsoft.com/office/officeart/2005/8/layout/vList5"/>
    <dgm:cxn modelId="{89BCFAE8-5849-4E71-8145-AF8F1F894A62}" srcId="{685A91EC-998E-41D8-B55F-F14D5898EDB2}" destId="{1CFCAE68-34C9-43E9-9583-58094E3A1CBA}" srcOrd="0" destOrd="0" parTransId="{9CFB738E-3F96-4020-A95F-50EBE5C1E276}" sibTransId="{4C132407-F98D-43D4-9BEE-9A19C5C56598}"/>
    <dgm:cxn modelId="{DF4735EC-33F9-49CB-89F7-208E38D3C6CB}" srcId="{6FFFEAB9-CB9B-4212-8435-B77537FBBE37}" destId="{DE63D5B2-3A12-4A96-B84B-DBA6296F2AE8}" srcOrd="0" destOrd="0" parTransId="{3506982D-2CDC-4974-8D85-9E7912B6C58E}" sibTransId="{838B3F30-3E6D-4B64-8BAA-1F4245FFEE29}"/>
    <dgm:cxn modelId="{45206EF1-45EB-40AA-A2AA-F475FBBC6EEA}" srcId="{37166600-24B7-4859-A6E3-D3E39A32F959}" destId="{0C87583B-4893-47FA-81B2-03038F7B904F}" srcOrd="0" destOrd="0" parTransId="{C680C190-47AF-4A56-A70A-2F7343A45635}" sibTransId="{7181F065-FC47-40CD-B8F1-0D18E38B4D03}"/>
    <dgm:cxn modelId="{F65AADF3-965C-4E61-A759-78B9896B365E}" srcId="{27A31540-28B9-4B92-B09A-CA23664504AF}" destId="{A9DFCB5A-2D21-4377-8401-F0B9C1CEEA88}" srcOrd="0" destOrd="0" parTransId="{EB3FB89B-BDA8-44E8-A044-55498EDEE921}" sibTransId="{4BA0B5CA-3518-4FB3-B5A6-EF2D26745753}"/>
    <dgm:cxn modelId="{61AA59F8-56FA-48A5-B4C9-05ED442E8C13}" type="presOf" srcId="{1CFCAE68-34C9-43E9-9583-58094E3A1CBA}" destId="{AC3E1068-3C99-4662-B985-E06659F9D7FE}" srcOrd="0" destOrd="0" presId="urn:microsoft.com/office/officeart/2005/8/layout/vList5"/>
    <dgm:cxn modelId="{561F87F9-F727-484D-9D1A-D6C66337B780}" srcId="{8A63EC1C-9133-440E-B175-A8BD326710CE}" destId="{929E97B3-695F-4C55-9452-C827938F921A}" srcOrd="0" destOrd="0" parTransId="{539D1BA0-0AF2-4751-A42E-A7333936E567}" sibTransId="{238B1CE7-D3F5-4006-852F-A28DEE4A3994}"/>
    <dgm:cxn modelId="{C6A91880-6208-4A53-9CCA-EDB108C537FC}" type="presParOf" srcId="{6D78B4F4-043E-4ACC-99BD-A3E9ACD9F927}" destId="{AF675716-EDA8-44DD-B1EF-221AEC64AE2E}" srcOrd="0" destOrd="0" presId="urn:microsoft.com/office/officeart/2005/8/layout/vList5"/>
    <dgm:cxn modelId="{99216DCC-2999-40A4-BC3A-B82F5C15C93C}" type="presParOf" srcId="{AF675716-EDA8-44DD-B1EF-221AEC64AE2E}" destId="{D6A7CF3D-DC1A-42AA-ADE7-B5AA40F4971B}" srcOrd="0" destOrd="0" presId="urn:microsoft.com/office/officeart/2005/8/layout/vList5"/>
    <dgm:cxn modelId="{BAB926E5-3E7A-4C20-ACAA-7AC09E789254}" type="presParOf" srcId="{AF675716-EDA8-44DD-B1EF-221AEC64AE2E}" destId="{94AC6A8F-9C02-4D1D-A461-8896E01ADE0E}" srcOrd="1" destOrd="0" presId="urn:microsoft.com/office/officeart/2005/8/layout/vList5"/>
    <dgm:cxn modelId="{172C1163-0A87-47F4-84F2-A14C7FA568E3}" type="presParOf" srcId="{6D78B4F4-043E-4ACC-99BD-A3E9ACD9F927}" destId="{48239312-756D-4279-970D-E843C024B031}" srcOrd="1" destOrd="0" presId="urn:microsoft.com/office/officeart/2005/8/layout/vList5"/>
    <dgm:cxn modelId="{F5956D89-AFC3-4033-8D9B-A8F2E50B3DC6}" type="presParOf" srcId="{6D78B4F4-043E-4ACC-99BD-A3E9ACD9F927}" destId="{D96A9256-13C3-40AC-AC74-047C61B19AEB}" srcOrd="2" destOrd="0" presId="urn:microsoft.com/office/officeart/2005/8/layout/vList5"/>
    <dgm:cxn modelId="{BEE81379-7F1C-4720-9040-FF484667BF96}" type="presParOf" srcId="{D96A9256-13C3-40AC-AC74-047C61B19AEB}" destId="{C072FDC3-E864-49E8-8936-128201364A40}" srcOrd="0" destOrd="0" presId="urn:microsoft.com/office/officeart/2005/8/layout/vList5"/>
    <dgm:cxn modelId="{4FEBF46B-4863-4FCD-988A-C8BE25CC437D}" type="presParOf" srcId="{D96A9256-13C3-40AC-AC74-047C61B19AEB}" destId="{D14AA88D-283C-4E4A-AEA9-363CB71F426D}" srcOrd="1" destOrd="0" presId="urn:microsoft.com/office/officeart/2005/8/layout/vList5"/>
    <dgm:cxn modelId="{1C47DB66-C82B-4BC6-9F65-1B43C51AB35F}" type="presParOf" srcId="{6D78B4F4-043E-4ACC-99BD-A3E9ACD9F927}" destId="{C2D391DE-7B1A-437D-81B2-80E0A7799313}" srcOrd="3" destOrd="0" presId="urn:microsoft.com/office/officeart/2005/8/layout/vList5"/>
    <dgm:cxn modelId="{BD16E136-0A0C-4BBF-B48D-857D2799F24E}" type="presParOf" srcId="{6D78B4F4-043E-4ACC-99BD-A3E9ACD9F927}" destId="{479448EC-3BA4-4459-8F0A-DE3EE83A46FF}" srcOrd="4" destOrd="0" presId="urn:microsoft.com/office/officeart/2005/8/layout/vList5"/>
    <dgm:cxn modelId="{51B27F56-321E-4197-AFA8-F782141DD3E4}" type="presParOf" srcId="{479448EC-3BA4-4459-8F0A-DE3EE83A46FF}" destId="{CB07B297-5792-4324-9026-F6FB657169D2}" srcOrd="0" destOrd="0" presId="urn:microsoft.com/office/officeart/2005/8/layout/vList5"/>
    <dgm:cxn modelId="{BB167691-467B-44B2-90C4-EB480A3DE943}" type="presParOf" srcId="{479448EC-3BA4-4459-8F0A-DE3EE83A46FF}" destId="{188A6F38-4059-4A79-954D-7AA685E68152}" srcOrd="1" destOrd="0" presId="urn:microsoft.com/office/officeart/2005/8/layout/vList5"/>
    <dgm:cxn modelId="{E6D851EB-FE34-4B52-9A7C-12FABA90C9ED}" type="presParOf" srcId="{6D78B4F4-043E-4ACC-99BD-A3E9ACD9F927}" destId="{F67231F3-C58A-4410-9A6A-64DF8DC7B46B}" srcOrd="5" destOrd="0" presId="urn:microsoft.com/office/officeart/2005/8/layout/vList5"/>
    <dgm:cxn modelId="{D2817415-D024-4AAD-8F71-8F5716A31839}" type="presParOf" srcId="{6D78B4F4-043E-4ACC-99BD-A3E9ACD9F927}" destId="{C2AB7AFF-D035-445B-BCE7-E92973B3F1BC}" srcOrd="6" destOrd="0" presId="urn:microsoft.com/office/officeart/2005/8/layout/vList5"/>
    <dgm:cxn modelId="{FC322728-256C-4B08-97BF-6C22AC9E1982}" type="presParOf" srcId="{C2AB7AFF-D035-445B-BCE7-E92973B3F1BC}" destId="{9DB42F1E-825D-4B5F-877E-42A81A62D3E8}" srcOrd="0" destOrd="0" presId="urn:microsoft.com/office/officeart/2005/8/layout/vList5"/>
    <dgm:cxn modelId="{B8241C24-FC58-4B45-9B3D-BFFA4D450DAF}" type="presParOf" srcId="{C2AB7AFF-D035-445B-BCE7-E92973B3F1BC}" destId="{25312B6E-A5B2-4F55-90E9-2CE2B260BA25}" srcOrd="1" destOrd="0" presId="urn:microsoft.com/office/officeart/2005/8/layout/vList5"/>
    <dgm:cxn modelId="{A1253B45-CF4A-4E2D-9897-6CEDBECA6473}" type="presParOf" srcId="{6D78B4F4-043E-4ACC-99BD-A3E9ACD9F927}" destId="{B6ECFAB6-F7A4-4B08-9D53-0E529C142039}" srcOrd="7" destOrd="0" presId="urn:microsoft.com/office/officeart/2005/8/layout/vList5"/>
    <dgm:cxn modelId="{ABFC998E-877E-4C1C-B185-4D8A9E1E718F}" type="presParOf" srcId="{6D78B4F4-043E-4ACC-99BD-A3E9ACD9F927}" destId="{528FA862-1B4D-4CD3-8E07-2D22796F65A9}" srcOrd="8" destOrd="0" presId="urn:microsoft.com/office/officeart/2005/8/layout/vList5"/>
    <dgm:cxn modelId="{10177864-8E1E-425C-84ED-658B7135C104}" type="presParOf" srcId="{528FA862-1B4D-4CD3-8E07-2D22796F65A9}" destId="{2A029421-E95D-415A-A6AD-45FB408477EE}" srcOrd="0" destOrd="0" presId="urn:microsoft.com/office/officeart/2005/8/layout/vList5"/>
    <dgm:cxn modelId="{BD699CC4-0F13-4295-B4A1-448D6D184C67}" type="presParOf" srcId="{528FA862-1B4D-4CD3-8E07-2D22796F65A9}" destId="{A81934E6-335C-4356-8018-35139394DCE7}" srcOrd="1" destOrd="0" presId="urn:microsoft.com/office/officeart/2005/8/layout/vList5"/>
    <dgm:cxn modelId="{229AE0B5-AA47-46A7-9922-4C573029346E}" type="presParOf" srcId="{6D78B4F4-043E-4ACC-99BD-A3E9ACD9F927}" destId="{D4EC7D59-4404-4A41-A6B6-50042E368F33}" srcOrd="9" destOrd="0" presId="urn:microsoft.com/office/officeart/2005/8/layout/vList5"/>
    <dgm:cxn modelId="{8F569212-CFB5-4AFC-9BA6-83F77F56CD0D}" type="presParOf" srcId="{6D78B4F4-043E-4ACC-99BD-A3E9ACD9F927}" destId="{7073D09C-6298-48A3-8895-822DA7361111}" srcOrd="10" destOrd="0" presId="urn:microsoft.com/office/officeart/2005/8/layout/vList5"/>
    <dgm:cxn modelId="{D89FFF62-6909-4D10-92ED-A4F7886855E2}" type="presParOf" srcId="{7073D09C-6298-48A3-8895-822DA7361111}" destId="{950F0469-514A-4586-857E-D7B39E74FA25}" srcOrd="0" destOrd="0" presId="urn:microsoft.com/office/officeart/2005/8/layout/vList5"/>
    <dgm:cxn modelId="{02812158-CD4D-49B0-9CC2-4486823A8D80}" type="presParOf" srcId="{7073D09C-6298-48A3-8895-822DA7361111}" destId="{4F58925E-47BF-4A0E-9B6F-9A169A6B6E98}" srcOrd="1" destOrd="0" presId="urn:microsoft.com/office/officeart/2005/8/layout/vList5"/>
    <dgm:cxn modelId="{4F17B963-F102-4A58-9E86-C8080F7A81D0}" type="presParOf" srcId="{6D78B4F4-043E-4ACC-99BD-A3E9ACD9F927}" destId="{90C11E78-262B-41B2-AF64-210FA50B2A25}" srcOrd="11" destOrd="0" presId="urn:microsoft.com/office/officeart/2005/8/layout/vList5"/>
    <dgm:cxn modelId="{D2CFF4E7-C30C-445F-A024-373B2231918D}" type="presParOf" srcId="{6D78B4F4-043E-4ACC-99BD-A3E9ACD9F927}" destId="{C55C796F-D17E-49CC-A259-856F2FC08055}" srcOrd="12" destOrd="0" presId="urn:microsoft.com/office/officeart/2005/8/layout/vList5"/>
    <dgm:cxn modelId="{8238E19D-2C6A-4F61-9FEF-8667B04E7CD2}" type="presParOf" srcId="{C55C796F-D17E-49CC-A259-856F2FC08055}" destId="{912B2314-5CB9-4343-BAC1-98C5D72778B7}" srcOrd="0" destOrd="0" presId="urn:microsoft.com/office/officeart/2005/8/layout/vList5"/>
    <dgm:cxn modelId="{78672034-9972-46BC-A4EE-6DC355C63C86}" type="presParOf" srcId="{C55C796F-D17E-49CC-A259-856F2FC08055}" destId="{DDFD629E-EE4B-45C8-A765-1E1D2C9109B4}" srcOrd="1" destOrd="0" presId="urn:microsoft.com/office/officeart/2005/8/layout/vList5"/>
    <dgm:cxn modelId="{7764CF7F-1D94-45CB-A68B-0283A247B394}" type="presParOf" srcId="{6D78B4F4-043E-4ACC-99BD-A3E9ACD9F927}" destId="{1173814C-E8C9-4080-8797-0D016CD5A0F2}" srcOrd="13" destOrd="0" presId="urn:microsoft.com/office/officeart/2005/8/layout/vList5"/>
    <dgm:cxn modelId="{49F01CE6-A9E8-4F44-9078-0BE78A940B18}" type="presParOf" srcId="{6D78B4F4-043E-4ACC-99BD-A3E9ACD9F927}" destId="{C3ADC65F-820A-45F6-BB5B-112E1C02FA5A}" srcOrd="14" destOrd="0" presId="urn:microsoft.com/office/officeart/2005/8/layout/vList5"/>
    <dgm:cxn modelId="{AB3C9C74-0943-441E-8CE8-9CDB8F963184}" type="presParOf" srcId="{C3ADC65F-820A-45F6-BB5B-112E1C02FA5A}" destId="{8416185B-1266-4EFB-AA29-794791182427}" srcOrd="0" destOrd="0" presId="urn:microsoft.com/office/officeart/2005/8/layout/vList5"/>
    <dgm:cxn modelId="{8539483E-D31E-49FC-B866-F51D8083E771}" type="presParOf" srcId="{C3ADC65F-820A-45F6-BB5B-112E1C02FA5A}" destId="{AC3E1068-3C99-4662-B985-E06659F9D7FE}" srcOrd="1" destOrd="0" presId="urn:microsoft.com/office/officeart/2005/8/layout/vList5"/>
    <dgm:cxn modelId="{1E460F40-FC2C-4E7B-AD57-AA77EAEEA9AA}" type="presParOf" srcId="{6D78B4F4-043E-4ACC-99BD-A3E9ACD9F927}" destId="{726D3790-D2BB-4B9F-8530-B006C7A02824}" srcOrd="15" destOrd="0" presId="urn:microsoft.com/office/officeart/2005/8/layout/vList5"/>
    <dgm:cxn modelId="{2F3D8058-9880-445D-BC7B-D4FB9D0A7C7C}" type="presParOf" srcId="{6D78B4F4-043E-4ACC-99BD-A3E9ACD9F927}" destId="{3CB3DD2F-4CF6-4891-8A65-791D7CA50147}" srcOrd="16" destOrd="0" presId="urn:microsoft.com/office/officeart/2005/8/layout/vList5"/>
    <dgm:cxn modelId="{39A711B5-C484-4955-87A1-5780012AA163}" type="presParOf" srcId="{3CB3DD2F-4CF6-4891-8A65-791D7CA50147}" destId="{BB40C5E6-016E-4BFB-B337-EECD871DA330}" srcOrd="0" destOrd="0" presId="urn:microsoft.com/office/officeart/2005/8/layout/vList5"/>
    <dgm:cxn modelId="{46CD3BAF-5C42-4AC1-8361-1C8AE4C10AF2}" type="presParOf" srcId="{3CB3DD2F-4CF6-4891-8A65-791D7CA50147}" destId="{61C1CB39-974B-43F3-9C6A-DD3E83C357D9}" srcOrd="1" destOrd="0" presId="urn:microsoft.com/office/officeart/2005/8/layout/vList5"/>
    <dgm:cxn modelId="{F2E49290-D5D3-40EE-97A4-D1AEB851C563}" type="presParOf" srcId="{6D78B4F4-043E-4ACC-99BD-A3E9ACD9F927}" destId="{3CDD6F41-86E0-463B-A735-3E17E55BC6B0}" srcOrd="17" destOrd="0" presId="urn:microsoft.com/office/officeart/2005/8/layout/vList5"/>
    <dgm:cxn modelId="{D49D1C06-A2E8-4498-8AE3-AD196E2D994E}" type="presParOf" srcId="{6D78B4F4-043E-4ACC-99BD-A3E9ACD9F927}" destId="{15D81E70-75AE-4160-8882-C4B2E2D51D2D}" srcOrd="18" destOrd="0" presId="urn:microsoft.com/office/officeart/2005/8/layout/vList5"/>
    <dgm:cxn modelId="{AF90BF13-8FC4-48AB-ADB1-A217680ECBD6}" type="presParOf" srcId="{15D81E70-75AE-4160-8882-C4B2E2D51D2D}" destId="{467AC964-20B5-4B15-98EA-37A21B61AB2D}" srcOrd="0" destOrd="0" presId="urn:microsoft.com/office/officeart/2005/8/layout/vList5"/>
    <dgm:cxn modelId="{40856A2E-9B01-4C29-B67F-25F7E61DF61A}" type="presParOf" srcId="{15D81E70-75AE-4160-8882-C4B2E2D51D2D}" destId="{7B1AB21D-0854-4E1E-8865-CC3E3FBD7E6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15ACE5-E4A3-4FD0-B5F8-4A59114E4F7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4E4143E-28FA-4DA1-A159-755E9F5FBB9C}">
      <dgm:prSet/>
      <dgm:spPr/>
      <dgm:t>
        <a:bodyPr/>
        <a:lstStyle/>
        <a:p>
          <a:pPr>
            <a:lnSpc>
              <a:spcPct val="100000"/>
            </a:lnSpc>
            <a:defRPr b="1"/>
          </a:pPr>
          <a:r>
            <a:rPr lang="en-IN" b="1"/>
            <a:t>Consulting services</a:t>
          </a:r>
          <a:endParaRPr lang="en-US"/>
        </a:p>
      </dgm:t>
    </dgm:pt>
    <dgm:pt modelId="{5AF539C8-5750-4558-8ED2-1013D37C55E6}" type="parTrans" cxnId="{D3F22592-575D-47A2-B688-830417BD63BF}">
      <dgm:prSet/>
      <dgm:spPr/>
      <dgm:t>
        <a:bodyPr/>
        <a:lstStyle/>
        <a:p>
          <a:endParaRPr lang="en-US"/>
        </a:p>
      </dgm:t>
    </dgm:pt>
    <dgm:pt modelId="{D1D77E37-897D-467D-8A79-2110AD84B600}" type="sibTrans" cxnId="{D3F22592-575D-47A2-B688-830417BD63BF}">
      <dgm:prSet/>
      <dgm:spPr/>
      <dgm:t>
        <a:bodyPr/>
        <a:lstStyle/>
        <a:p>
          <a:endParaRPr lang="en-US"/>
        </a:p>
      </dgm:t>
    </dgm:pt>
    <dgm:pt modelId="{1E79049D-9089-46A6-99B3-0B6D77D5B67A}">
      <dgm:prSet/>
      <dgm:spPr/>
      <dgm:t>
        <a:bodyPr/>
        <a:lstStyle/>
        <a:p>
          <a:pPr>
            <a:lnSpc>
              <a:spcPct val="100000"/>
            </a:lnSpc>
          </a:pPr>
          <a:r>
            <a:rPr lang="en-IN"/>
            <a:t>Data center transformation</a:t>
          </a:r>
          <a:endParaRPr lang="en-US"/>
        </a:p>
      </dgm:t>
    </dgm:pt>
    <dgm:pt modelId="{C77C25F7-3EF3-4E2B-A7F6-B01F95C1A748}" type="parTrans" cxnId="{32A0AFDE-CDEF-499B-9578-CFFE20FE7C19}">
      <dgm:prSet/>
      <dgm:spPr/>
      <dgm:t>
        <a:bodyPr/>
        <a:lstStyle/>
        <a:p>
          <a:endParaRPr lang="en-US"/>
        </a:p>
      </dgm:t>
    </dgm:pt>
    <dgm:pt modelId="{13DDC7C1-3BFF-40BC-8889-85667BC30445}" type="sibTrans" cxnId="{32A0AFDE-CDEF-499B-9578-CFFE20FE7C19}">
      <dgm:prSet/>
      <dgm:spPr/>
      <dgm:t>
        <a:bodyPr/>
        <a:lstStyle/>
        <a:p>
          <a:endParaRPr lang="en-US"/>
        </a:p>
      </dgm:t>
    </dgm:pt>
    <dgm:pt modelId="{5BFFE591-4F7F-4BC0-B63F-45598F32E870}">
      <dgm:prSet/>
      <dgm:spPr/>
      <dgm:t>
        <a:bodyPr/>
        <a:lstStyle/>
        <a:p>
          <a:pPr>
            <a:lnSpc>
              <a:spcPct val="100000"/>
            </a:lnSpc>
          </a:pPr>
          <a:r>
            <a:rPr lang="en-IN"/>
            <a:t>Cloud and workload alignment</a:t>
          </a:r>
          <a:endParaRPr lang="en-US"/>
        </a:p>
      </dgm:t>
    </dgm:pt>
    <dgm:pt modelId="{4E4DE02B-805D-4491-A6CA-4A5B6D871D0C}" type="parTrans" cxnId="{7E90EA31-FF46-441A-A051-F184C7BA6FC7}">
      <dgm:prSet/>
      <dgm:spPr/>
      <dgm:t>
        <a:bodyPr/>
        <a:lstStyle/>
        <a:p>
          <a:endParaRPr lang="en-US"/>
        </a:p>
      </dgm:t>
    </dgm:pt>
    <dgm:pt modelId="{AA7C6180-4343-40D6-8BB1-CD4E7EA7A783}" type="sibTrans" cxnId="{7E90EA31-FF46-441A-A051-F184C7BA6FC7}">
      <dgm:prSet/>
      <dgm:spPr/>
      <dgm:t>
        <a:bodyPr/>
        <a:lstStyle/>
        <a:p>
          <a:endParaRPr lang="en-US"/>
        </a:p>
      </dgm:t>
    </dgm:pt>
    <dgm:pt modelId="{3FCF4D1E-F98A-4096-8626-4DF5CDEDEC84}">
      <dgm:prSet/>
      <dgm:spPr/>
      <dgm:t>
        <a:bodyPr/>
        <a:lstStyle/>
        <a:p>
          <a:pPr>
            <a:lnSpc>
              <a:spcPct val="100000"/>
            </a:lnSpc>
          </a:pPr>
          <a:r>
            <a:rPr lang="en-IN"/>
            <a:t>Security and disaster recovery</a:t>
          </a:r>
          <a:endParaRPr lang="en-US"/>
        </a:p>
      </dgm:t>
    </dgm:pt>
    <dgm:pt modelId="{AC65F783-2FFD-4B72-8009-94FF536D8B6F}" type="parTrans" cxnId="{FE631101-D1F9-466D-A720-54999A86C3DD}">
      <dgm:prSet/>
      <dgm:spPr/>
      <dgm:t>
        <a:bodyPr/>
        <a:lstStyle/>
        <a:p>
          <a:endParaRPr lang="en-US"/>
        </a:p>
      </dgm:t>
    </dgm:pt>
    <dgm:pt modelId="{8836C376-94F0-4DD6-A9D5-BC9C84F03E57}" type="sibTrans" cxnId="{FE631101-D1F9-466D-A720-54999A86C3DD}">
      <dgm:prSet/>
      <dgm:spPr/>
      <dgm:t>
        <a:bodyPr/>
        <a:lstStyle/>
        <a:p>
          <a:endParaRPr lang="en-US"/>
        </a:p>
      </dgm:t>
    </dgm:pt>
    <dgm:pt modelId="{A19BF746-8463-4DA9-9A3D-CC253A0A4A68}">
      <dgm:prSet/>
      <dgm:spPr/>
      <dgm:t>
        <a:bodyPr/>
        <a:lstStyle/>
        <a:p>
          <a:pPr>
            <a:lnSpc>
              <a:spcPct val="100000"/>
            </a:lnSpc>
          </a:pPr>
          <a:r>
            <a:rPr lang="en-IN"/>
            <a:t>IT optimization</a:t>
          </a:r>
          <a:endParaRPr lang="en-US"/>
        </a:p>
      </dgm:t>
    </dgm:pt>
    <dgm:pt modelId="{E83AB2E7-F5B4-4701-AC66-C72A7148ED08}" type="parTrans" cxnId="{B56C01D5-D28C-4284-9F38-7C792D039278}">
      <dgm:prSet/>
      <dgm:spPr/>
      <dgm:t>
        <a:bodyPr/>
        <a:lstStyle/>
        <a:p>
          <a:endParaRPr lang="en-US"/>
        </a:p>
      </dgm:t>
    </dgm:pt>
    <dgm:pt modelId="{04737E68-E6B8-4EF3-B302-9FC0AEA8798F}" type="sibTrans" cxnId="{B56C01D5-D28C-4284-9F38-7C792D039278}">
      <dgm:prSet/>
      <dgm:spPr/>
      <dgm:t>
        <a:bodyPr/>
        <a:lstStyle/>
        <a:p>
          <a:endParaRPr lang="en-US"/>
        </a:p>
      </dgm:t>
    </dgm:pt>
    <dgm:pt modelId="{F39E57C4-9148-41B0-A6E3-5B09E3F91532}">
      <dgm:prSet/>
      <dgm:spPr/>
      <dgm:t>
        <a:bodyPr/>
        <a:lstStyle/>
        <a:p>
          <a:pPr>
            <a:lnSpc>
              <a:spcPct val="100000"/>
            </a:lnSpc>
          </a:pPr>
          <a:r>
            <a:rPr lang="en-IN"/>
            <a:t>Automation and orchestration</a:t>
          </a:r>
          <a:endParaRPr lang="en-US"/>
        </a:p>
      </dgm:t>
    </dgm:pt>
    <dgm:pt modelId="{7EA7E5EF-F1FD-4D01-BB1B-36200E4B3095}" type="parTrans" cxnId="{6A1BC891-5E52-4B6A-A62D-D331A67F039D}">
      <dgm:prSet/>
      <dgm:spPr/>
      <dgm:t>
        <a:bodyPr/>
        <a:lstStyle/>
        <a:p>
          <a:endParaRPr lang="en-US"/>
        </a:p>
      </dgm:t>
    </dgm:pt>
    <dgm:pt modelId="{E5E174D2-B913-47B5-B6B4-3F381C666059}" type="sibTrans" cxnId="{6A1BC891-5E52-4B6A-A62D-D331A67F039D}">
      <dgm:prSet/>
      <dgm:spPr/>
      <dgm:t>
        <a:bodyPr/>
        <a:lstStyle/>
        <a:p>
          <a:endParaRPr lang="en-US"/>
        </a:p>
      </dgm:t>
    </dgm:pt>
    <dgm:pt modelId="{C9886F38-8882-4185-9170-834C2C83DE2D}">
      <dgm:prSet/>
      <dgm:spPr/>
      <dgm:t>
        <a:bodyPr/>
        <a:lstStyle/>
        <a:p>
          <a:pPr>
            <a:lnSpc>
              <a:spcPct val="100000"/>
            </a:lnSpc>
            <a:defRPr b="1"/>
          </a:pPr>
          <a:r>
            <a:rPr lang="en-IN" b="1"/>
            <a:t>Managed IT services</a:t>
          </a:r>
          <a:endParaRPr lang="en-US"/>
        </a:p>
      </dgm:t>
    </dgm:pt>
    <dgm:pt modelId="{E34D226E-8E53-47DC-A91D-2FFC564D5A7E}" type="parTrans" cxnId="{3953BE3C-0629-40E6-B1A0-FAAD59C02C4B}">
      <dgm:prSet/>
      <dgm:spPr/>
      <dgm:t>
        <a:bodyPr/>
        <a:lstStyle/>
        <a:p>
          <a:endParaRPr lang="en-US"/>
        </a:p>
      </dgm:t>
    </dgm:pt>
    <dgm:pt modelId="{ABC34E0D-AF5B-4BF2-A7C7-E02E91EBB817}" type="sibTrans" cxnId="{3953BE3C-0629-40E6-B1A0-FAAD59C02C4B}">
      <dgm:prSet/>
      <dgm:spPr/>
      <dgm:t>
        <a:bodyPr/>
        <a:lstStyle/>
        <a:p>
          <a:endParaRPr lang="en-US"/>
        </a:p>
      </dgm:t>
    </dgm:pt>
    <dgm:pt modelId="{7222096A-A68E-4D33-B267-DBBC2FCDC005}">
      <dgm:prSet/>
      <dgm:spPr/>
      <dgm:t>
        <a:bodyPr/>
        <a:lstStyle/>
        <a:p>
          <a:pPr>
            <a:lnSpc>
              <a:spcPct val="100000"/>
            </a:lnSpc>
          </a:pPr>
          <a:r>
            <a:rPr lang="en-IN"/>
            <a:t>Managed storage, backup and recovery</a:t>
          </a:r>
          <a:endParaRPr lang="en-US"/>
        </a:p>
      </dgm:t>
    </dgm:pt>
    <dgm:pt modelId="{44C51F36-0ADB-4295-8B9D-130F164150FA}" type="parTrans" cxnId="{925519DB-5D5C-4CBC-93CB-7873991662E8}">
      <dgm:prSet/>
      <dgm:spPr/>
      <dgm:t>
        <a:bodyPr/>
        <a:lstStyle/>
        <a:p>
          <a:endParaRPr lang="en-US"/>
        </a:p>
      </dgm:t>
    </dgm:pt>
    <dgm:pt modelId="{C0256AA1-E7F3-4FD4-A218-15ACAB151699}" type="sibTrans" cxnId="{925519DB-5D5C-4CBC-93CB-7873991662E8}">
      <dgm:prSet/>
      <dgm:spPr/>
      <dgm:t>
        <a:bodyPr/>
        <a:lstStyle/>
        <a:p>
          <a:endParaRPr lang="en-US"/>
        </a:p>
      </dgm:t>
    </dgm:pt>
    <dgm:pt modelId="{0F213169-42B3-499D-B59A-00337383D204}">
      <dgm:prSet/>
      <dgm:spPr/>
      <dgm:t>
        <a:bodyPr/>
        <a:lstStyle/>
        <a:p>
          <a:pPr>
            <a:lnSpc>
              <a:spcPct val="100000"/>
            </a:lnSpc>
          </a:pPr>
          <a:r>
            <a:rPr lang="en-IN"/>
            <a:t>Managed cloud, network and compute</a:t>
          </a:r>
          <a:endParaRPr lang="en-US"/>
        </a:p>
      </dgm:t>
    </dgm:pt>
    <dgm:pt modelId="{E548CDD1-025F-4A05-9CB2-DA459DD76034}" type="parTrans" cxnId="{BF1DD604-8014-4427-AA94-BF166F2B686C}">
      <dgm:prSet/>
      <dgm:spPr/>
      <dgm:t>
        <a:bodyPr/>
        <a:lstStyle/>
        <a:p>
          <a:endParaRPr lang="en-US"/>
        </a:p>
      </dgm:t>
    </dgm:pt>
    <dgm:pt modelId="{EA48283D-4140-4A04-AD89-E522AB3525CC}" type="sibTrans" cxnId="{BF1DD604-8014-4427-AA94-BF166F2B686C}">
      <dgm:prSet/>
      <dgm:spPr/>
      <dgm:t>
        <a:bodyPr/>
        <a:lstStyle/>
        <a:p>
          <a:endParaRPr lang="en-US"/>
        </a:p>
      </dgm:t>
    </dgm:pt>
    <dgm:pt modelId="{388EA9C6-9F07-46CF-94A4-A6E765984BAF}">
      <dgm:prSet/>
      <dgm:spPr/>
      <dgm:t>
        <a:bodyPr/>
        <a:lstStyle/>
        <a:p>
          <a:pPr>
            <a:lnSpc>
              <a:spcPct val="100000"/>
            </a:lnSpc>
          </a:pPr>
          <a:r>
            <a:rPr lang="en-IN"/>
            <a:t>Managed security</a:t>
          </a:r>
          <a:endParaRPr lang="en-US"/>
        </a:p>
      </dgm:t>
    </dgm:pt>
    <dgm:pt modelId="{7E448C7F-06F3-4DD0-B05F-322D2265FC86}" type="parTrans" cxnId="{35E80731-D3CA-4FB1-99A3-51E1EACEBDBD}">
      <dgm:prSet/>
      <dgm:spPr/>
      <dgm:t>
        <a:bodyPr/>
        <a:lstStyle/>
        <a:p>
          <a:endParaRPr lang="en-US"/>
        </a:p>
      </dgm:t>
    </dgm:pt>
    <dgm:pt modelId="{12FC4F31-C1EA-441A-BD15-D82D19A45B9E}" type="sibTrans" cxnId="{35E80731-D3CA-4FB1-99A3-51E1EACEBDBD}">
      <dgm:prSet/>
      <dgm:spPr/>
      <dgm:t>
        <a:bodyPr/>
        <a:lstStyle/>
        <a:p>
          <a:endParaRPr lang="en-US"/>
        </a:p>
      </dgm:t>
    </dgm:pt>
    <dgm:pt modelId="{EADBF866-FEE6-4874-805D-6C9991DC00F8}">
      <dgm:prSet/>
      <dgm:spPr/>
      <dgm:t>
        <a:bodyPr/>
        <a:lstStyle/>
        <a:p>
          <a:pPr>
            <a:lnSpc>
              <a:spcPct val="100000"/>
            </a:lnSpc>
          </a:pPr>
          <a:r>
            <a:rPr lang="en-IN"/>
            <a:t>Managed support</a:t>
          </a:r>
          <a:endParaRPr lang="en-US"/>
        </a:p>
      </dgm:t>
    </dgm:pt>
    <dgm:pt modelId="{10DECE28-AA96-4948-A643-BD9E23779297}" type="parTrans" cxnId="{8C2C1395-CF98-41C3-889A-9499CE64F9CA}">
      <dgm:prSet/>
      <dgm:spPr/>
      <dgm:t>
        <a:bodyPr/>
        <a:lstStyle/>
        <a:p>
          <a:endParaRPr lang="en-US"/>
        </a:p>
      </dgm:t>
    </dgm:pt>
    <dgm:pt modelId="{8C83D3B9-AAE5-4F67-98EB-4F86C5C30C84}" type="sibTrans" cxnId="{8C2C1395-CF98-41C3-889A-9499CE64F9CA}">
      <dgm:prSet/>
      <dgm:spPr/>
      <dgm:t>
        <a:bodyPr/>
        <a:lstStyle/>
        <a:p>
          <a:endParaRPr lang="en-US"/>
        </a:p>
      </dgm:t>
    </dgm:pt>
    <dgm:pt modelId="{1339A41F-23D6-40A6-9DD5-3BC52C33C56C}">
      <dgm:prSet/>
      <dgm:spPr/>
      <dgm:t>
        <a:bodyPr/>
        <a:lstStyle/>
        <a:p>
          <a:pPr>
            <a:lnSpc>
              <a:spcPct val="100000"/>
            </a:lnSpc>
          </a:pPr>
          <a:r>
            <a:rPr lang="en-IN"/>
            <a:t>InsightCloud</a:t>
          </a:r>
          <a:r>
            <a:rPr lang="en-IN" baseline="30000"/>
            <a:t>®</a:t>
          </a:r>
          <a:r>
            <a:rPr lang="en-IN"/>
            <a:t> Care</a:t>
          </a:r>
          <a:endParaRPr lang="en-US"/>
        </a:p>
      </dgm:t>
    </dgm:pt>
    <dgm:pt modelId="{0357C13B-92AF-41EC-B3B5-053E9BD51E3A}" type="parTrans" cxnId="{EE114949-6F06-4298-A84B-5DEDBD24235B}">
      <dgm:prSet/>
      <dgm:spPr/>
      <dgm:t>
        <a:bodyPr/>
        <a:lstStyle/>
        <a:p>
          <a:endParaRPr lang="en-US"/>
        </a:p>
      </dgm:t>
    </dgm:pt>
    <dgm:pt modelId="{006BBC9A-7B17-45DB-A8F1-0323207670F1}" type="sibTrans" cxnId="{EE114949-6F06-4298-A84B-5DEDBD24235B}">
      <dgm:prSet/>
      <dgm:spPr/>
      <dgm:t>
        <a:bodyPr/>
        <a:lstStyle/>
        <a:p>
          <a:endParaRPr lang="en-US"/>
        </a:p>
      </dgm:t>
    </dgm:pt>
    <dgm:pt modelId="{8F63922E-B107-48B6-84FD-E5BA52EC6B1E}">
      <dgm:prSet/>
      <dgm:spPr/>
      <dgm:t>
        <a:bodyPr/>
        <a:lstStyle/>
        <a:p>
          <a:pPr>
            <a:lnSpc>
              <a:spcPct val="100000"/>
            </a:lnSpc>
            <a:defRPr b="1"/>
          </a:pPr>
          <a:r>
            <a:rPr lang="en-IN" b="1"/>
            <a:t>IT infrastructure services</a:t>
          </a:r>
          <a:endParaRPr lang="en-US"/>
        </a:p>
      </dgm:t>
    </dgm:pt>
    <dgm:pt modelId="{3004DB4F-5F4A-47E3-8328-C7136B6B38CA}" type="parTrans" cxnId="{A2FD9354-2DAC-4A93-81A1-C5E469FBD78B}">
      <dgm:prSet/>
      <dgm:spPr/>
      <dgm:t>
        <a:bodyPr/>
        <a:lstStyle/>
        <a:p>
          <a:endParaRPr lang="en-US"/>
        </a:p>
      </dgm:t>
    </dgm:pt>
    <dgm:pt modelId="{C66E0D2C-118A-4364-AD08-C9DB0BD7CB62}" type="sibTrans" cxnId="{A2FD9354-2DAC-4A93-81A1-C5E469FBD78B}">
      <dgm:prSet/>
      <dgm:spPr/>
      <dgm:t>
        <a:bodyPr/>
        <a:lstStyle/>
        <a:p>
          <a:endParaRPr lang="en-US"/>
        </a:p>
      </dgm:t>
    </dgm:pt>
    <dgm:pt modelId="{C1F17311-9F28-42B1-BD64-47A8C6AC64B2}">
      <dgm:prSet/>
      <dgm:spPr/>
      <dgm:t>
        <a:bodyPr/>
        <a:lstStyle/>
        <a:p>
          <a:pPr>
            <a:lnSpc>
              <a:spcPct val="100000"/>
            </a:lnSpc>
          </a:pPr>
          <a:r>
            <a:rPr lang="en-IN"/>
            <a:t>Data center Services</a:t>
          </a:r>
          <a:endParaRPr lang="en-US"/>
        </a:p>
      </dgm:t>
    </dgm:pt>
    <dgm:pt modelId="{7AC65538-EC82-4483-9824-DC001DAE8B94}" type="parTrans" cxnId="{1A54BE5A-FDAB-4120-ABD4-3257359EC50B}">
      <dgm:prSet/>
      <dgm:spPr/>
      <dgm:t>
        <a:bodyPr/>
        <a:lstStyle/>
        <a:p>
          <a:endParaRPr lang="en-US"/>
        </a:p>
      </dgm:t>
    </dgm:pt>
    <dgm:pt modelId="{EFB89CCB-9621-40B2-BABF-5125B4DF050E}" type="sibTrans" cxnId="{1A54BE5A-FDAB-4120-ABD4-3257359EC50B}">
      <dgm:prSet/>
      <dgm:spPr/>
      <dgm:t>
        <a:bodyPr/>
        <a:lstStyle/>
        <a:p>
          <a:endParaRPr lang="en-US"/>
        </a:p>
      </dgm:t>
    </dgm:pt>
    <dgm:pt modelId="{10C8CA57-9E78-411F-BBAB-8F9EE52DFF9C}">
      <dgm:prSet/>
      <dgm:spPr/>
      <dgm:t>
        <a:bodyPr/>
        <a:lstStyle/>
        <a:p>
          <a:pPr>
            <a:lnSpc>
              <a:spcPct val="100000"/>
            </a:lnSpc>
          </a:pPr>
          <a:r>
            <a:rPr lang="en-IN"/>
            <a:t>Network Services</a:t>
          </a:r>
          <a:endParaRPr lang="en-US"/>
        </a:p>
      </dgm:t>
    </dgm:pt>
    <dgm:pt modelId="{2B0D86D6-A8A1-43E0-AB1B-0BEE48A84F9A}" type="parTrans" cxnId="{E62B71A7-CBDE-46DA-B164-1E9E080FE2BC}">
      <dgm:prSet/>
      <dgm:spPr/>
      <dgm:t>
        <a:bodyPr/>
        <a:lstStyle/>
        <a:p>
          <a:endParaRPr lang="en-US"/>
        </a:p>
      </dgm:t>
    </dgm:pt>
    <dgm:pt modelId="{9707CC5F-9ECB-49CA-925B-24EE3BDCE8DB}" type="sibTrans" cxnId="{E62B71A7-CBDE-46DA-B164-1E9E080FE2BC}">
      <dgm:prSet/>
      <dgm:spPr/>
      <dgm:t>
        <a:bodyPr/>
        <a:lstStyle/>
        <a:p>
          <a:endParaRPr lang="en-US"/>
        </a:p>
      </dgm:t>
    </dgm:pt>
    <dgm:pt modelId="{46E712A9-9B03-4E49-9762-E3F5551F5161}">
      <dgm:prSet/>
      <dgm:spPr/>
      <dgm:t>
        <a:bodyPr/>
        <a:lstStyle/>
        <a:p>
          <a:pPr>
            <a:lnSpc>
              <a:spcPct val="100000"/>
            </a:lnSpc>
          </a:pPr>
          <a:r>
            <a:rPr lang="en-IN"/>
            <a:t>Deployments Services</a:t>
          </a:r>
          <a:endParaRPr lang="en-US"/>
        </a:p>
      </dgm:t>
    </dgm:pt>
    <dgm:pt modelId="{6B781FD8-5553-453B-9941-96A2610054EB}" type="parTrans" cxnId="{E1FAC07F-E450-4E1A-83FA-70820E4343B0}">
      <dgm:prSet/>
      <dgm:spPr/>
      <dgm:t>
        <a:bodyPr/>
        <a:lstStyle/>
        <a:p>
          <a:endParaRPr lang="en-US"/>
        </a:p>
      </dgm:t>
    </dgm:pt>
    <dgm:pt modelId="{1DFDE97F-3E59-49B0-8E5C-EE39ECD7E24F}" type="sibTrans" cxnId="{E1FAC07F-E450-4E1A-83FA-70820E4343B0}">
      <dgm:prSet/>
      <dgm:spPr/>
      <dgm:t>
        <a:bodyPr/>
        <a:lstStyle/>
        <a:p>
          <a:endParaRPr lang="en-US"/>
        </a:p>
      </dgm:t>
    </dgm:pt>
    <dgm:pt modelId="{35EFD2C0-40DD-4479-831C-DC93C815F63F}">
      <dgm:prSet/>
      <dgm:spPr/>
      <dgm:t>
        <a:bodyPr/>
        <a:lstStyle/>
        <a:p>
          <a:pPr>
            <a:lnSpc>
              <a:spcPct val="100000"/>
            </a:lnSpc>
          </a:pPr>
          <a:r>
            <a:rPr lang="en-IN"/>
            <a:t>IT Outsourcing</a:t>
          </a:r>
          <a:endParaRPr lang="en-US"/>
        </a:p>
      </dgm:t>
    </dgm:pt>
    <dgm:pt modelId="{89F011D9-9523-4CDC-AD81-7F9189E068FA}" type="parTrans" cxnId="{A703B451-93BB-44B0-ABB3-BEAD330319B1}">
      <dgm:prSet/>
      <dgm:spPr/>
      <dgm:t>
        <a:bodyPr/>
        <a:lstStyle/>
        <a:p>
          <a:endParaRPr lang="en-US"/>
        </a:p>
      </dgm:t>
    </dgm:pt>
    <dgm:pt modelId="{7B26F22A-C515-4C75-82CB-CF49FDD72C21}" type="sibTrans" cxnId="{A703B451-93BB-44B0-ABB3-BEAD330319B1}">
      <dgm:prSet/>
      <dgm:spPr/>
      <dgm:t>
        <a:bodyPr/>
        <a:lstStyle/>
        <a:p>
          <a:endParaRPr lang="en-US"/>
        </a:p>
      </dgm:t>
    </dgm:pt>
    <dgm:pt modelId="{6A170070-DDF6-4F73-BA70-D618769A4F32}" type="pres">
      <dgm:prSet presAssocID="{0B15ACE5-E4A3-4FD0-B5F8-4A59114E4F76}" presName="root" presStyleCnt="0">
        <dgm:presLayoutVars>
          <dgm:dir/>
          <dgm:resizeHandles val="exact"/>
        </dgm:presLayoutVars>
      </dgm:prSet>
      <dgm:spPr/>
    </dgm:pt>
    <dgm:pt modelId="{793E80EE-94B4-4C42-9B82-3094083B00EA}" type="pres">
      <dgm:prSet presAssocID="{A4E4143E-28FA-4DA1-A159-755E9F5FBB9C}" presName="compNode" presStyleCnt="0"/>
      <dgm:spPr/>
    </dgm:pt>
    <dgm:pt modelId="{BC9D9F66-6BC8-451F-9E77-045CE20B4680}" type="pres">
      <dgm:prSet presAssocID="{A4E4143E-28FA-4DA1-A159-755E9F5FBB9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BB32A9BA-B215-4A1F-BFE2-4572FE7A4F82}" type="pres">
      <dgm:prSet presAssocID="{A4E4143E-28FA-4DA1-A159-755E9F5FBB9C}" presName="iconSpace" presStyleCnt="0"/>
      <dgm:spPr/>
    </dgm:pt>
    <dgm:pt modelId="{0915B670-5857-4AEC-815F-F834E7E2D811}" type="pres">
      <dgm:prSet presAssocID="{A4E4143E-28FA-4DA1-A159-755E9F5FBB9C}" presName="parTx" presStyleLbl="revTx" presStyleIdx="0" presStyleCnt="6">
        <dgm:presLayoutVars>
          <dgm:chMax val="0"/>
          <dgm:chPref val="0"/>
        </dgm:presLayoutVars>
      </dgm:prSet>
      <dgm:spPr/>
    </dgm:pt>
    <dgm:pt modelId="{B8DF1C07-848B-4A92-AFAB-CA290C92FA72}" type="pres">
      <dgm:prSet presAssocID="{A4E4143E-28FA-4DA1-A159-755E9F5FBB9C}" presName="txSpace" presStyleCnt="0"/>
      <dgm:spPr/>
    </dgm:pt>
    <dgm:pt modelId="{B72590C8-42D5-42DC-B3CA-99692D3E69E2}" type="pres">
      <dgm:prSet presAssocID="{A4E4143E-28FA-4DA1-A159-755E9F5FBB9C}" presName="desTx" presStyleLbl="revTx" presStyleIdx="1" presStyleCnt="6">
        <dgm:presLayoutVars/>
      </dgm:prSet>
      <dgm:spPr/>
    </dgm:pt>
    <dgm:pt modelId="{6E1B1168-16E1-4DF1-9BC8-D7529B81E05F}" type="pres">
      <dgm:prSet presAssocID="{D1D77E37-897D-467D-8A79-2110AD84B600}" presName="sibTrans" presStyleCnt="0"/>
      <dgm:spPr/>
    </dgm:pt>
    <dgm:pt modelId="{9CF5F425-6445-4481-BCBE-868C9559DF7E}" type="pres">
      <dgm:prSet presAssocID="{C9886F38-8882-4185-9170-834C2C83DE2D}" presName="compNode" presStyleCnt="0"/>
      <dgm:spPr/>
    </dgm:pt>
    <dgm:pt modelId="{3868D60E-CC91-4DFC-8066-7A6639653981}" type="pres">
      <dgm:prSet presAssocID="{C9886F38-8882-4185-9170-834C2C83DE2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Computing"/>
        </a:ext>
      </dgm:extLst>
    </dgm:pt>
    <dgm:pt modelId="{F314EE47-F6B2-449E-9DBD-073FDD111158}" type="pres">
      <dgm:prSet presAssocID="{C9886F38-8882-4185-9170-834C2C83DE2D}" presName="iconSpace" presStyleCnt="0"/>
      <dgm:spPr/>
    </dgm:pt>
    <dgm:pt modelId="{7C01B425-328C-48A5-B28C-2C65C2A04062}" type="pres">
      <dgm:prSet presAssocID="{C9886F38-8882-4185-9170-834C2C83DE2D}" presName="parTx" presStyleLbl="revTx" presStyleIdx="2" presStyleCnt="6">
        <dgm:presLayoutVars>
          <dgm:chMax val="0"/>
          <dgm:chPref val="0"/>
        </dgm:presLayoutVars>
      </dgm:prSet>
      <dgm:spPr/>
    </dgm:pt>
    <dgm:pt modelId="{0E2B9F67-084D-45E4-B56F-D1EE0A9432CB}" type="pres">
      <dgm:prSet presAssocID="{C9886F38-8882-4185-9170-834C2C83DE2D}" presName="txSpace" presStyleCnt="0"/>
      <dgm:spPr/>
    </dgm:pt>
    <dgm:pt modelId="{61A5C92B-EB67-47F3-9373-073865CEF018}" type="pres">
      <dgm:prSet presAssocID="{C9886F38-8882-4185-9170-834C2C83DE2D}" presName="desTx" presStyleLbl="revTx" presStyleIdx="3" presStyleCnt="6">
        <dgm:presLayoutVars/>
      </dgm:prSet>
      <dgm:spPr/>
    </dgm:pt>
    <dgm:pt modelId="{E81A01EF-9FBB-41F4-8A2D-8E920512FBB8}" type="pres">
      <dgm:prSet presAssocID="{ABC34E0D-AF5B-4BF2-A7C7-E02E91EBB817}" presName="sibTrans" presStyleCnt="0"/>
      <dgm:spPr/>
    </dgm:pt>
    <dgm:pt modelId="{F4716AA8-4EEA-42D5-B848-69985334735B}" type="pres">
      <dgm:prSet presAssocID="{8F63922E-B107-48B6-84FD-E5BA52EC6B1E}" presName="compNode" presStyleCnt="0"/>
      <dgm:spPr/>
    </dgm:pt>
    <dgm:pt modelId="{32E69758-7986-4817-A4A3-D09411A861A2}" type="pres">
      <dgm:prSet presAssocID="{8F63922E-B107-48B6-84FD-E5BA52EC6B1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E857025A-1FAF-4117-9B3A-598D57B190D3}" type="pres">
      <dgm:prSet presAssocID="{8F63922E-B107-48B6-84FD-E5BA52EC6B1E}" presName="iconSpace" presStyleCnt="0"/>
      <dgm:spPr/>
    </dgm:pt>
    <dgm:pt modelId="{F570685C-9BD2-4446-87FB-DEC7E297C21E}" type="pres">
      <dgm:prSet presAssocID="{8F63922E-B107-48B6-84FD-E5BA52EC6B1E}" presName="parTx" presStyleLbl="revTx" presStyleIdx="4" presStyleCnt="6">
        <dgm:presLayoutVars>
          <dgm:chMax val="0"/>
          <dgm:chPref val="0"/>
        </dgm:presLayoutVars>
      </dgm:prSet>
      <dgm:spPr/>
    </dgm:pt>
    <dgm:pt modelId="{BCFA7F23-D055-4AC8-9FDD-CB1C1692821C}" type="pres">
      <dgm:prSet presAssocID="{8F63922E-B107-48B6-84FD-E5BA52EC6B1E}" presName="txSpace" presStyleCnt="0"/>
      <dgm:spPr/>
    </dgm:pt>
    <dgm:pt modelId="{5CECF0FF-2872-4740-8812-1300ABD70696}" type="pres">
      <dgm:prSet presAssocID="{8F63922E-B107-48B6-84FD-E5BA52EC6B1E}" presName="desTx" presStyleLbl="revTx" presStyleIdx="5" presStyleCnt="6">
        <dgm:presLayoutVars/>
      </dgm:prSet>
      <dgm:spPr/>
    </dgm:pt>
  </dgm:ptLst>
  <dgm:cxnLst>
    <dgm:cxn modelId="{FE631101-D1F9-466D-A720-54999A86C3DD}" srcId="{A4E4143E-28FA-4DA1-A159-755E9F5FBB9C}" destId="{3FCF4D1E-F98A-4096-8626-4DF5CDEDEC84}" srcOrd="2" destOrd="0" parTransId="{AC65F783-2FFD-4B72-8009-94FF536D8B6F}" sibTransId="{8836C376-94F0-4DD6-A9D5-BC9C84F03E57}"/>
    <dgm:cxn modelId="{A9EAAA04-CE50-453F-A976-DD5273B91BB4}" type="presOf" srcId="{0B15ACE5-E4A3-4FD0-B5F8-4A59114E4F76}" destId="{6A170070-DDF6-4F73-BA70-D618769A4F32}" srcOrd="0" destOrd="0" presId="urn:microsoft.com/office/officeart/2018/5/layout/CenteredIconLabelDescriptionList"/>
    <dgm:cxn modelId="{BF1DD604-8014-4427-AA94-BF166F2B686C}" srcId="{C9886F38-8882-4185-9170-834C2C83DE2D}" destId="{0F213169-42B3-499D-B59A-00337383D204}" srcOrd="1" destOrd="0" parTransId="{E548CDD1-025F-4A05-9CB2-DA459DD76034}" sibTransId="{EA48283D-4140-4A04-AD89-E522AB3525CC}"/>
    <dgm:cxn modelId="{5A320B0B-E9D0-4C48-9004-72FE9B0B230A}" type="presOf" srcId="{1E79049D-9089-46A6-99B3-0B6D77D5B67A}" destId="{B72590C8-42D5-42DC-B3CA-99692D3E69E2}" srcOrd="0" destOrd="0" presId="urn:microsoft.com/office/officeart/2018/5/layout/CenteredIconLabelDescriptionList"/>
    <dgm:cxn modelId="{CC47952B-39F7-4715-8BD6-628860BE5899}" type="presOf" srcId="{C9886F38-8882-4185-9170-834C2C83DE2D}" destId="{7C01B425-328C-48A5-B28C-2C65C2A04062}" srcOrd="0" destOrd="0" presId="urn:microsoft.com/office/officeart/2018/5/layout/CenteredIconLabelDescriptionList"/>
    <dgm:cxn modelId="{35E80731-D3CA-4FB1-99A3-51E1EACEBDBD}" srcId="{C9886F38-8882-4185-9170-834C2C83DE2D}" destId="{388EA9C6-9F07-46CF-94A4-A6E765984BAF}" srcOrd="2" destOrd="0" parTransId="{7E448C7F-06F3-4DD0-B05F-322D2265FC86}" sibTransId="{12FC4F31-C1EA-441A-BD15-D82D19A45B9E}"/>
    <dgm:cxn modelId="{7E90EA31-FF46-441A-A051-F184C7BA6FC7}" srcId="{A4E4143E-28FA-4DA1-A159-755E9F5FBB9C}" destId="{5BFFE591-4F7F-4BC0-B63F-45598F32E870}" srcOrd="1" destOrd="0" parTransId="{4E4DE02B-805D-4491-A6CA-4A5B6D871D0C}" sibTransId="{AA7C6180-4343-40D6-8BB1-CD4E7EA7A783}"/>
    <dgm:cxn modelId="{3953BE3C-0629-40E6-B1A0-FAAD59C02C4B}" srcId="{0B15ACE5-E4A3-4FD0-B5F8-4A59114E4F76}" destId="{C9886F38-8882-4185-9170-834C2C83DE2D}" srcOrd="1" destOrd="0" parTransId="{E34D226E-8E53-47DC-A91D-2FFC564D5A7E}" sibTransId="{ABC34E0D-AF5B-4BF2-A7C7-E02E91EBB817}"/>
    <dgm:cxn modelId="{1B212B61-D93C-4714-B6C0-AFF6531725E4}" type="presOf" srcId="{0F213169-42B3-499D-B59A-00337383D204}" destId="{61A5C92B-EB67-47F3-9373-073865CEF018}" srcOrd="0" destOrd="1" presId="urn:microsoft.com/office/officeart/2018/5/layout/CenteredIconLabelDescriptionList"/>
    <dgm:cxn modelId="{EE114949-6F06-4298-A84B-5DEDBD24235B}" srcId="{C9886F38-8882-4185-9170-834C2C83DE2D}" destId="{1339A41F-23D6-40A6-9DD5-3BC52C33C56C}" srcOrd="4" destOrd="0" parTransId="{0357C13B-92AF-41EC-B3B5-053E9BD51E3A}" sibTransId="{006BBC9A-7B17-45DB-A8F1-0323207670F1}"/>
    <dgm:cxn modelId="{3A8B726D-AEB8-443F-A47A-13C9AD0B8610}" type="presOf" srcId="{1339A41F-23D6-40A6-9DD5-3BC52C33C56C}" destId="{61A5C92B-EB67-47F3-9373-073865CEF018}" srcOrd="0" destOrd="4" presId="urn:microsoft.com/office/officeart/2018/5/layout/CenteredIconLabelDescriptionList"/>
    <dgm:cxn modelId="{9D25D14D-4949-42C7-A63B-A21CEDCC3753}" type="presOf" srcId="{F39E57C4-9148-41B0-A6E3-5B09E3F91532}" destId="{B72590C8-42D5-42DC-B3CA-99692D3E69E2}" srcOrd="0" destOrd="4" presId="urn:microsoft.com/office/officeart/2018/5/layout/CenteredIconLabelDescriptionList"/>
    <dgm:cxn modelId="{A703B451-93BB-44B0-ABB3-BEAD330319B1}" srcId="{8F63922E-B107-48B6-84FD-E5BA52EC6B1E}" destId="{35EFD2C0-40DD-4479-831C-DC93C815F63F}" srcOrd="3" destOrd="0" parTransId="{89F011D9-9523-4CDC-AD81-7F9189E068FA}" sibTransId="{7B26F22A-C515-4C75-82CB-CF49FDD72C21}"/>
    <dgm:cxn modelId="{A2FD9354-2DAC-4A93-81A1-C5E469FBD78B}" srcId="{0B15ACE5-E4A3-4FD0-B5F8-4A59114E4F76}" destId="{8F63922E-B107-48B6-84FD-E5BA52EC6B1E}" srcOrd="2" destOrd="0" parTransId="{3004DB4F-5F4A-47E3-8328-C7136B6B38CA}" sibTransId="{C66E0D2C-118A-4364-AD08-C9DB0BD7CB62}"/>
    <dgm:cxn modelId="{C301BD58-DE3A-4BD9-B498-0070A12F93AF}" type="presOf" srcId="{C1F17311-9F28-42B1-BD64-47A8C6AC64B2}" destId="{5CECF0FF-2872-4740-8812-1300ABD70696}" srcOrd="0" destOrd="0" presId="urn:microsoft.com/office/officeart/2018/5/layout/CenteredIconLabelDescriptionList"/>
    <dgm:cxn modelId="{1A54BE5A-FDAB-4120-ABD4-3257359EC50B}" srcId="{8F63922E-B107-48B6-84FD-E5BA52EC6B1E}" destId="{C1F17311-9F28-42B1-BD64-47A8C6AC64B2}" srcOrd="0" destOrd="0" parTransId="{7AC65538-EC82-4483-9824-DC001DAE8B94}" sibTransId="{EFB89CCB-9621-40B2-BABF-5125B4DF050E}"/>
    <dgm:cxn modelId="{E1FAC07F-E450-4E1A-83FA-70820E4343B0}" srcId="{8F63922E-B107-48B6-84FD-E5BA52EC6B1E}" destId="{46E712A9-9B03-4E49-9762-E3F5551F5161}" srcOrd="2" destOrd="0" parTransId="{6B781FD8-5553-453B-9941-96A2610054EB}" sibTransId="{1DFDE97F-3E59-49B0-8E5C-EE39ECD7E24F}"/>
    <dgm:cxn modelId="{A890EB8E-122B-4A52-BFFE-61220C50F95C}" type="presOf" srcId="{8F63922E-B107-48B6-84FD-E5BA52EC6B1E}" destId="{F570685C-9BD2-4446-87FB-DEC7E297C21E}" srcOrd="0" destOrd="0" presId="urn:microsoft.com/office/officeart/2018/5/layout/CenteredIconLabelDescriptionList"/>
    <dgm:cxn modelId="{6A1BC891-5E52-4B6A-A62D-D331A67F039D}" srcId="{A4E4143E-28FA-4DA1-A159-755E9F5FBB9C}" destId="{F39E57C4-9148-41B0-A6E3-5B09E3F91532}" srcOrd="4" destOrd="0" parTransId="{7EA7E5EF-F1FD-4D01-BB1B-36200E4B3095}" sibTransId="{E5E174D2-B913-47B5-B6B4-3F381C666059}"/>
    <dgm:cxn modelId="{D3F22592-575D-47A2-B688-830417BD63BF}" srcId="{0B15ACE5-E4A3-4FD0-B5F8-4A59114E4F76}" destId="{A4E4143E-28FA-4DA1-A159-755E9F5FBB9C}" srcOrd="0" destOrd="0" parTransId="{5AF539C8-5750-4558-8ED2-1013D37C55E6}" sibTransId="{D1D77E37-897D-467D-8A79-2110AD84B600}"/>
    <dgm:cxn modelId="{8C2C1395-CF98-41C3-889A-9499CE64F9CA}" srcId="{C9886F38-8882-4185-9170-834C2C83DE2D}" destId="{EADBF866-FEE6-4874-805D-6C9991DC00F8}" srcOrd="3" destOrd="0" parTransId="{10DECE28-AA96-4948-A643-BD9E23779297}" sibTransId="{8C83D3B9-AAE5-4F67-98EB-4F86C5C30C84}"/>
    <dgm:cxn modelId="{00C80D99-45D4-4B4F-A7A7-B9FB7C186D7F}" type="presOf" srcId="{5BFFE591-4F7F-4BC0-B63F-45598F32E870}" destId="{B72590C8-42D5-42DC-B3CA-99692D3E69E2}" srcOrd="0" destOrd="1" presId="urn:microsoft.com/office/officeart/2018/5/layout/CenteredIconLabelDescriptionList"/>
    <dgm:cxn modelId="{6ABEB39D-ECC1-4826-9917-A36B6A83334C}" type="presOf" srcId="{35EFD2C0-40DD-4479-831C-DC93C815F63F}" destId="{5CECF0FF-2872-4740-8812-1300ABD70696}" srcOrd="0" destOrd="3" presId="urn:microsoft.com/office/officeart/2018/5/layout/CenteredIconLabelDescriptionList"/>
    <dgm:cxn modelId="{200D8CA6-26E3-4FCB-BA59-5C0392826DA3}" type="presOf" srcId="{EADBF866-FEE6-4874-805D-6C9991DC00F8}" destId="{61A5C92B-EB67-47F3-9373-073865CEF018}" srcOrd="0" destOrd="3" presId="urn:microsoft.com/office/officeart/2018/5/layout/CenteredIconLabelDescriptionList"/>
    <dgm:cxn modelId="{E62B71A7-CBDE-46DA-B164-1E9E080FE2BC}" srcId="{8F63922E-B107-48B6-84FD-E5BA52EC6B1E}" destId="{10C8CA57-9E78-411F-BBAB-8F9EE52DFF9C}" srcOrd="1" destOrd="0" parTransId="{2B0D86D6-A8A1-43E0-AB1B-0BEE48A84F9A}" sibTransId="{9707CC5F-9ECB-49CA-925B-24EE3BDCE8DB}"/>
    <dgm:cxn modelId="{8CB274AC-530F-4867-9EEC-A542521BAD0E}" type="presOf" srcId="{A4E4143E-28FA-4DA1-A159-755E9F5FBB9C}" destId="{0915B670-5857-4AEC-815F-F834E7E2D811}" srcOrd="0" destOrd="0" presId="urn:microsoft.com/office/officeart/2018/5/layout/CenteredIconLabelDescriptionList"/>
    <dgm:cxn modelId="{0623CCCF-96B7-4800-9585-69FC3CD3E1A3}" type="presOf" srcId="{7222096A-A68E-4D33-B267-DBBC2FCDC005}" destId="{61A5C92B-EB67-47F3-9373-073865CEF018}" srcOrd="0" destOrd="0" presId="urn:microsoft.com/office/officeart/2018/5/layout/CenteredIconLabelDescriptionList"/>
    <dgm:cxn modelId="{B56C01D5-D28C-4284-9F38-7C792D039278}" srcId="{A4E4143E-28FA-4DA1-A159-755E9F5FBB9C}" destId="{A19BF746-8463-4DA9-9A3D-CC253A0A4A68}" srcOrd="3" destOrd="0" parTransId="{E83AB2E7-F5B4-4701-AC66-C72A7148ED08}" sibTransId="{04737E68-E6B8-4EF3-B302-9FC0AEA8798F}"/>
    <dgm:cxn modelId="{0B82E6D8-5DF2-45BD-8900-72B997BFF4D7}" type="presOf" srcId="{46E712A9-9B03-4E49-9762-E3F5551F5161}" destId="{5CECF0FF-2872-4740-8812-1300ABD70696}" srcOrd="0" destOrd="2" presId="urn:microsoft.com/office/officeart/2018/5/layout/CenteredIconLabelDescriptionList"/>
    <dgm:cxn modelId="{A0D905D9-94E1-459C-9844-6EDEFFAC21B9}" type="presOf" srcId="{10C8CA57-9E78-411F-BBAB-8F9EE52DFF9C}" destId="{5CECF0FF-2872-4740-8812-1300ABD70696}" srcOrd="0" destOrd="1" presId="urn:microsoft.com/office/officeart/2018/5/layout/CenteredIconLabelDescriptionList"/>
    <dgm:cxn modelId="{925519DB-5D5C-4CBC-93CB-7873991662E8}" srcId="{C9886F38-8882-4185-9170-834C2C83DE2D}" destId="{7222096A-A68E-4D33-B267-DBBC2FCDC005}" srcOrd="0" destOrd="0" parTransId="{44C51F36-0ADB-4295-8B9D-130F164150FA}" sibTransId="{C0256AA1-E7F3-4FD4-A218-15ACAB151699}"/>
    <dgm:cxn modelId="{32A0AFDE-CDEF-499B-9578-CFFE20FE7C19}" srcId="{A4E4143E-28FA-4DA1-A159-755E9F5FBB9C}" destId="{1E79049D-9089-46A6-99B3-0B6D77D5B67A}" srcOrd="0" destOrd="0" parTransId="{C77C25F7-3EF3-4E2B-A7F6-B01F95C1A748}" sibTransId="{13DDC7C1-3BFF-40BC-8889-85667BC30445}"/>
    <dgm:cxn modelId="{2E074CF5-0D22-4CE3-A2F7-3C15F7FB4EF9}" type="presOf" srcId="{A19BF746-8463-4DA9-9A3D-CC253A0A4A68}" destId="{B72590C8-42D5-42DC-B3CA-99692D3E69E2}" srcOrd="0" destOrd="3" presId="urn:microsoft.com/office/officeart/2018/5/layout/CenteredIconLabelDescriptionList"/>
    <dgm:cxn modelId="{2A4764F6-5DCF-4AFA-AE14-D07C5CA58126}" type="presOf" srcId="{388EA9C6-9F07-46CF-94A4-A6E765984BAF}" destId="{61A5C92B-EB67-47F3-9373-073865CEF018}" srcOrd="0" destOrd="2" presId="urn:microsoft.com/office/officeart/2018/5/layout/CenteredIconLabelDescriptionList"/>
    <dgm:cxn modelId="{0AAFEAFA-9CAD-4879-95C9-6DB115AD524F}" type="presOf" srcId="{3FCF4D1E-F98A-4096-8626-4DF5CDEDEC84}" destId="{B72590C8-42D5-42DC-B3CA-99692D3E69E2}" srcOrd="0" destOrd="2" presId="urn:microsoft.com/office/officeart/2018/5/layout/CenteredIconLabelDescriptionList"/>
    <dgm:cxn modelId="{D1E2A574-1208-4189-9F73-7813EBADFB70}" type="presParOf" srcId="{6A170070-DDF6-4F73-BA70-D618769A4F32}" destId="{793E80EE-94B4-4C42-9B82-3094083B00EA}" srcOrd="0" destOrd="0" presId="urn:microsoft.com/office/officeart/2018/5/layout/CenteredIconLabelDescriptionList"/>
    <dgm:cxn modelId="{3ACCD861-7C2A-43A1-B113-603A1337D8E1}" type="presParOf" srcId="{793E80EE-94B4-4C42-9B82-3094083B00EA}" destId="{BC9D9F66-6BC8-451F-9E77-045CE20B4680}" srcOrd="0" destOrd="0" presId="urn:microsoft.com/office/officeart/2018/5/layout/CenteredIconLabelDescriptionList"/>
    <dgm:cxn modelId="{DB4ED589-9E50-4A76-9195-4103954EFEA6}" type="presParOf" srcId="{793E80EE-94B4-4C42-9B82-3094083B00EA}" destId="{BB32A9BA-B215-4A1F-BFE2-4572FE7A4F82}" srcOrd="1" destOrd="0" presId="urn:microsoft.com/office/officeart/2018/5/layout/CenteredIconLabelDescriptionList"/>
    <dgm:cxn modelId="{2CDAFB08-34EF-414C-90F1-8FCDD1E54383}" type="presParOf" srcId="{793E80EE-94B4-4C42-9B82-3094083B00EA}" destId="{0915B670-5857-4AEC-815F-F834E7E2D811}" srcOrd="2" destOrd="0" presId="urn:microsoft.com/office/officeart/2018/5/layout/CenteredIconLabelDescriptionList"/>
    <dgm:cxn modelId="{8DB914CC-CBAE-48F2-B2E9-1FA93BD0A234}" type="presParOf" srcId="{793E80EE-94B4-4C42-9B82-3094083B00EA}" destId="{B8DF1C07-848B-4A92-AFAB-CA290C92FA72}" srcOrd="3" destOrd="0" presId="urn:microsoft.com/office/officeart/2018/5/layout/CenteredIconLabelDescriptionList"/>
    <dgm:cxn modelId="{16CCD0B1-8583-4A89-9E32-CF76FC0156B6}" type="presParOf" srcId="{793E80EE-94B4-4C42-9B82-3094083B00EA}" destId="{B72590C8-42D5-42DC-B3CA-99692D3E69E2}" srcOrd="4" destOrd="0" presId="urn:microsoft.com/office/officeart/2018/5/layout/CenteredIconLabelDescriptionList"/>
    <dgm:cxn modelId="{894E39BB-E4D6-4C13-A5C3-B478CD4F18A5}" type="presParOf" srcId="{6A170070-DDF6-4F73-BA70-D618769A4F32}" destId="{6E1B1168-16E1-4DF1-9BC8-D7529B81E05F}" srcOrd="1" destOrd="0" presId="urn:microsoft.com/office/officeart/2018/5/layout/CenteredIconLabelDescriptionList"/>
    <dgm:cxn modelId="{9DD1DDFA-67AA-4EE0-B8EA-AE487B86772B}" type="presParOf" srcId="{6A170070-DDF6-4F73-BA70-D618769A4F32}" destId="{9CF5F425-6445-4481-BCBE-868C9559DF7E}" srcOrd="2" destOrd="0" presId="urn:microsoft.com/office/officeart/2018/5/layout/CenteredIconLabelDescriptionList"/>
    <dgm:cxn modelId="{085765D5-8357-472E-8A4A-05F9804D110E}" type="presParOf" srcId="{9CF5F425-6445-4481-BCBE-868C9559DF7E}" destId="{3868D60E-CC91-4DFC-8066-7A6639653981}" srcOrd="0" destOrd="0" presId="urn:microsoft.com/office/officeart/2018/5/layout/CenteredIconLabelDescriptionList"/>
    <dgm:cxn modelId="{594D10F9-C522-452C-8ABB-FFDE48DF75E3}" type="presParOf" srcId="{9CF5F425-6445-4481-BCBE-868C9559DF7E}" destId="{F314EE47-F6B2-449E-9DBD-073FDD111158}" srcOrd="1" destOrd="0" presId="urn:microsoft.com/office/officeart/2018/5/layout/CenteredIconLabelDescriptionList"/>
    <dgm:cxn modelId="{A3E76CDF-31CD-4995-A04F-A18AF291F977}" type="presParOf" srcId="{9CF5F425-6445-4481-BCBE-868C9559DF7E}" destId="{7C01B425-328C-48A5-B28C-2C65C2A04062}" srcOrd="2" destOrd="0" presId="urn:microsoft.com/office/officeart/2018/5/layout/CenteredIconLabelDescriptionList"/>
    <dgm:cxn modelId="{0215ABDD-8A5D-4F50-A76D-2FF2616E0923}" type="presParOf" srcId="{9CF5F425-6445-4481-BCBE-868C9559DF7E}" destId="{0E2B9F67-084D-45E4-B56F-D1EE0A9432CB}" srcOrd="3" destOrd="0" presId="urn:microsoft.com/office/officeart/2018/5/layout/CenteredIconLabelDescriptionList"/>
    <dgm:cxn modelId="{D766FED9-C9F5-40AA-AA90-DEC12BF093A0}" type="presParOf" srcId="{9CF5F425-6445-4481-BCBE-868C9559DF7E}" destId="{61A5C92B-EB67-47F3-9373-073865CEF018}" srcOrd="4" destOrd="0" presId="urn:microsoft.com/office/officeart/2018/5/layout/CenteredIconLabelDescriptionList"/>
    <dgm:cxn modelId="{97BEDCF9-108D-472D-93F9-E4511BED4B77}" type="presParOf" srcId="{6A170070-DDF6-4F73-BA70-D618769A4F32}" destId="{E81A01EF-9FBB-41F4-8A2D-8E920512FBB8}" srcOrd="3" destOrd="0" presId="urn:microsoft.com/office/officeart/2018/5/layout/CenteredIconLabelDescriptionList"/>
    <dgm:cxn modelId="{F9BCFE52-77E1-4DFB-95D9-8163E9DCF440}" type="presParOf" srcId="{6A170070-DDF6-4F73-BA70-D618769A4F32}" destId="{F4716AA8-4EEA-42D5-B848-69985334735B}" srcOrd="4" destOrd="0" presId="urn:microsoft.com/office/officeart/2018/5/layout/CenteredIconLabelDescriptionList"/>
    <dgm:cxn modelId="{DB4FED87-1D07-43D3-8E0A-7B59DB8ADB37}" type="presParOf" srcId="{F4716AA8-4EEA-42D5-B848-69985334735B}" destId="{32E69758-7986-4817-A4A3-D09411A861A2}" srcOrd="0" destOrd="0" presId="urn:microsoft.com/office/officeart/2018/5/layout/CenteredIconLabelDescriptionList"/>
    <dgm:cxn modelId="{00ABCD57-0952-4BB7-AF8A-906EBB99723E}" type="presParOf" srcId="{F4716AA8-4EEA-42D5-B848-69985334735B}" destId="{E857025A-1FAF-4117-9B3A-598D57B190D3}" srcOrd="1" destOrd="0" presId="urn:microsoft.com/office/officeart/2018/5/layout/CenteredIconLabelDescriptionList"/>
    <dgm:cxn modelId="{3B9872C0-F231-4B67-9A51-C2D27911D2AF}" type="presParOf" srcId="{F4716AA8-4EEA-42D5-B848-69985334735B}" destId="{F570685C-9BD2-4446-87FB-DEC7E297C21E}" srcOrd="2" destOrd="0" presId="urn:microsoft.com/office/officeart/2018/5/layout/CenteredIconLabelDescriptionList"/>
    <dgm:cxn modelId="{091EBF99-115E-458E-8FCF-8225D7898903}" type="presParOf" srcId="{F4716AA8-4EEA-42D5-B848-69985334735B}" destId="{BCFA7F23-D055-4AC8-9FDD-CB1C1692821C}" srcOrd="3" destOrd="0" presId="urn:microsoft.com/office/officeart/2018/5/layout/CenteredIconLabelDescriptionList"/>
    <dgm:cxn modelId="{447D053B-79D3-43D6-A0B8-93B415049791}" type="presParOf" srcId="{F4716AA8-4EEA-42D5-B848-69985334735B}" destId="{5CECF0FF-2872-4740-8812-1300ABD70696}"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9470DF-74B2-4ECC-8F16-AF8E3C28682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IN"/>
        </a:p>
      </dgm:t>
    </dgm:pt>
    <dgm:pt modelId="{A1EB42BA-AC43-4AD6-B5A7-A5957017714E}">
      <dgm:prSet custT="1"/>
      <dgm:spPr/>
      <dgm:t>
        <a:bodyPr/>
        <a:lstStyle/>
        <a:p>
          <a:pPr>
            <a:lnSpc>
              <a:spcPct val="100000"/>
            </a:lnSpc>
            <a:defRPr cap="all"/>
          </a:pPr>
          <a:r>
            <a:rPr lang="en-IN" sz="1000" b="1"/>
            <a:t>Construction</a:t>
          </a:r>
          <a:endParaRPr lang="en-IN" sz="1000"/>
        </a:p>
      </dgm:t>
    </dgm:pt>
    <dgm:pt modelId="{4CC67B86-8C2C-4AD9-819C-2586D3F85237}" type="parTrans" cxnId="{898768F8-A0F0-4950-B3DA-1ECB455C612C}">
      <dgm:prSet/>
      <dgm:spPr/>
      <dgm:t>
        <a:bodyPr/>
        <a:lstStyle/>
        <a:p>
          <a:endParaRPr lang="en-IN" sz="1400"/>
        </a:p>
      </dgm:t>
    </dgm:pt>
    <dgm:pt modelId="{432AB61F-59B1-402C-81BD-6FB41942ACCF}" type="sibTrans" cxnId="{898768F8-A0F0-4950-B3DA-1ECB455C612C}">
      <dgm:prSet/>
      <dgm:spPr/>
      <dgm:t>
        <a:bodyPr/>
        <a:lstStyle/>
        <a:p>
          <a:endParaRPr lang="en-IN" sz="1400"/>
        </a:p>
      </dgm:t>
    </dgm:pt>
    <dgm:pt modelId="{3AB30606-060B-46AA-9D25-172C37CC87D6}">
      <dgm:prSet custT="1"/>
      <dgm:spPr/>
      <dgm:t>
        <a:bodyPr/>
        <a:lstStyle/>
        <a:p>
          <a:pPr>
            <a:lnSpc>
              <a:spcPct val="100000"/>
            </a:lnSpc>
            <a:defRPr cap="all"/>
          </a:pPr>
          <a:r>
            <a:rPr lang="en-IN" sz="1000" b="1"/>
            <a:t>Esports</a:t>
          </a:r>
          <a:endParaRPr lang="en-IN" sz="1000"/>
        </a:p>
      </dgm:t>
    </dgm:pt>
    <dgm:pt modelId="{5C970491-D099-4BAE-A468-BFB8FB71396A}" type="parTrans" cxnId="{9DEA155B-8992-4B04-BD1D-5F0748CDB0AB}">
      <dgm:prSet/>
      <dgm:spPr/>
      <dgm:t>
        <a:bodyPr/>
        <a:lstStyle/>
        <a:p>
          <a:endParaRPr lang="en-IN" sz="1400"/>
        </a:p>
      </dgm:t>
    </dgm:pt>
    <dgm:pt modelId="{F4FDDB18-1137-472B-9CFB-50FF268FA83B}" type="sibTrans" cxnId="{9DEA155B-8992-4B04-BD1D-5F0748CDB0AB}">
      <dgm:prSet/>
      <dgm:spPr/>
      <dgm:t>
        <a:bodyPr/>
        <a:lstStyle/>
        <a:p>
          <a:endParaRPr lang="en-IN" sz="1400"/>
        </a:p>
      </dgm:t>
    </dgm:pt>
    <dgm:pt modelId="{D69A1BBA-F454-4FD6-907A-35C71F0AB629}">
      <dgm:prSet custT="1"/>
      <dgm:spPr/>
      <dgm:t>
        <a:bodyPr/>
        <a:lstStyle/>
        <a:p>
          <a:pPr>
            <a:lnSpc>
              <a:spcPct val="100000"/>
            </a:lnSpc>
            <a:defRPr cap="all"/>
          </a:pPr>
          <a:r>
            <a:rPr lang="en-IN" sz="1000" b="1"/>
            <a:t>Financial services</a:t>
          </a:r>
          <a:endParaRPr lang="en-IN" sz="1000"/>
        </a:p>
      </dgm:t>
    </dgm:pt>
    <dgm:pt modelId="{0663D210-5454-4CB3-82CB-1EE38EA69F9F}" type="parTrans" cxnId="{B8CE4A02-330A-4BE2-AC36-6B85659ED81E}">
      <dgm:prSet/>
      <dgm:spPr/>
      <dgm:t>
        <a:bodyPr/>
        <a:lstStyle/>
        <a:p>
          <a:endParaRPr lang="en-IN" sz="1400"/>
        </a:p>
      </dgm:t>
    </dgm:pt>
    <dgm:pt modelId="{8606CEC5-D649-4E7E-AEF2-9980A69C944A}" type="sibTrans" cxnId="{B8CE4A02-330A-4BE2-AC36-6B85659ED81E}">
      <dgm:prSet/>
      <dgm:spPr/>
      <dgm:t>
        <a:bodyPr/>
        <a:lstStyle/>
        <a:p>
          <a:endParaRPr lang="en-IN" sz="1400"/>
        </a:p>
      </dgm:t>
    </dgm:pt>
    <dgm:pt modelId="{05983D90-CF14-4B57-AF9B-901F1DCECCD4}">
      <dgm:prSet custT="1"/>
      <dgm:spPr/>
      <dgm:t>
        <a:bodyPr/>
        <a:lstStyle/>
        <a:p>
          <a:pPr>
            <a:lnSpc>
              <a:spcPct val="100000"/>
            </a:lnSpc>
            <a:defRPr cap="all"/>
          </a:pPr>
          <a:r>
            <a:rPr lang="en-IN" sz="1000" b="1"/>
            <a:t>Healthcare &amp; life sciences</a:t>
          </a:r>
          <a:endParaRPr lang="en-IN" sz="1000"/>
        </a:p>
      </dgm:t>
    </dgm:pt>
    <dgm:pt modelId="{E0895136-D478-4D40-BE4A-A54A08DBF63F}" type="parTrans" cxnId="{54A0B482-30AB-45EE-960F-06E592911444}">
      <dgm:prSet/>
      <dgm:spPr/>
      <dgm:t>
        <a:bodyPr/>
        <a:lstStyle/>
        <a:p>
          <a:endParaRPr lang="en-IN" sz="1400"/>
        </a:p>
      </dgm:t>
    </dgm:pt>
    <dgm:pt modelId="{0F9A5985-C20C-4D1C-AD8E-037F928BECDB}" type="sibTrans" cxnId="{54A0B482-30AB-45EE-960F-06E592911444}">
      <dgm:prSet/>
      <dgm:spPr/>
      <dgm:t>
        <a:bodyPr/>
        <a:lstStyle/>
        <a:p>
          <a:endParaRPr lang="en-IN" sz="1400"/>
        </a:p>
      </dgm:t>
    </dgm:pt>
    <dgm:pt modelId="{5384F6D8-4A6C-4A38-8FB4-2AC5F7FAFDDA}">
      <dgm:prSet custT="1"/>
      <dgm:spPr/>
      <dgm:t>
        <a:bodyPr/>
        <a:lstStyle/>
        <a:p>
          <a:pPr>
            <a:lnSpc>
              <a:spcPct val="100000"/>
            </a:lnSpc>
            <a:defRPr cap="all"/>
          </a:pPr>
          <a:r>
            <a:rPr lang="en-IN" sz="1000" b="1"/>
            <a:t>Manufacturing</a:t>
          </a:r>
          <a:endParaRPr lang="en-IN" sz="1000"/>
        </a:p>
      </dgm:t>
    </dgm:pt>
    <dgm:pt modelId="{B4B2D5D4-2493-469A-897F-4D7FE4FF2535}" type="parTrans" cxnId="{B1EDBD02-F724-4B06-A75A-B7B1F7D876D7}">
      <dgm:prSet/>
      <dgm:spPr/>
      <dgm:t>
        <a:bodyPr/>
        <a:lstStyle/>
        <a:p>
          <a:endParaRPr lang="en-IN" sz="1400"/>
        </a:p>
      </dgm:t>
    </dgm:pt>
    <dgm:pt modelId="{45710F51-FB88-48E9-9339-1DD98156F05D}" type="sibTrans" cxnId="{B1EDBD02-F724-4B06-A75A-B7B1F7D876D7}">
      <dgm:prSet/>
      <dgm:spPr/>
      <dgm:t>
        <a:bodyPr/>
        <a:lstStyle/>
        <a:p>
          <a:endParaRPr lang="en-IN" sz="1400"/>
        </a:p>
      </dgm:t>
    </dgm:pt>
    <dgm:pt modelId="{95FA88AF-AAF2-46C2-BAB4-20727C13FB6A}">
      <dgm:prSet custT="1"/>
      <dgm:spPr/>
      <dgm:t>
        <a:bodyPr/>
        <a:lstStyle/>
        <a:p>
          <a:pPr>
            <a:lnSpc>
              <a:spcPct val="100000"/>
            </a:lnSpc>
            <a:defRPr cap="all"/>
          </a:pPr>
          <a:r>
            <a:rPr lang="en-IN" sz="1000" b="1"/>
            <a:t>Retail &amp; restaurant</a:t>
          </a:r>
          <a:endParaRPr lang="en-IN" sz="1000"/>
        </a:p>
      </dgm:t>
    </dgm:pt>
    <dgm:pt modelId="{28690A19-9C7B-4BB4-A7DC-94AED55848F2}" type="parTrans" cxnId="{EA999566-4ABC-4265-862E-3E8A6E24A14C}">
      <dgm:prSet/>
      <dgm:spPr/>
      <dgm:t>
        <a:bodyPr/>
        <a:lstStyle/>
        <a:p>
          <a:endParaRPr lang="en-IN" sz="1400"/>
        </a:p>
      </dgm:t>
    </dgm:pt>
    <dgm:pt modelId="{1062594E-F10A-418E-BF8B-F89F9313518D}" type="sibTrans" cxnId="{EA999566-4ABC-4265-862E-3E8A6E24A14C}">
      <dgm:prSet/>
      <dgm:spPr/>
      <dgm:t>
        <a:bodyPr/>
        <a:lstStyle/>
        <a:p>
          <a:endParaRPr lang="en-IN" sz="1400"/>
        </a:p>
      </dgm:t>
    </dgm:pt>
    <dgm:pt modelId="{E11E3217-9C17-430D-BC2E-EE637325CC7D}">
      <dgm:prSet custT="1"/>
      <dgm:spPr/>
      <dgm:t>
        <a:bodyPr/>
        <a:lstStyle/>
        <a:p>
          <a:pPr>
            <a:lnSpc>
              <a:spcPct val="100000"/>
            </a:lnSpc>
            <a:defRPr cap="all"/>
          </a:pPr>
          <a:r>
            <a:rPr lang="en-IN" sz="1000" b="1"/>
            <a:t>Service providers</a:t>
          </a:r>
          <a:endParaRPr lang="en-IN" sz="1000"/>
        </a:p>
      </dgm:t>
    </dgm:pt>
    <dgm:pt modelId="{CF1AB620-2CA7-48D7-850C-6C7CFDE3B394}" type="parTrans" cxnId="{9286801B-3765-42B6-B79A-B78E336D165F}">
      <dgm:prSet/>
      <dgm:spPr/>
      <dgm:t>
        <a:bodyPr/>
        <a:lstStyle/>
        <a:p>
          <a:endParaRPr lang="en-IN" sz="1400"/>
        </a:p>
      </dgm:t>
    </dgm:pt>
    <dgm:pt modelId="{B74283E7-3A6D-4DBD-81E7-FF32A9942EB6}" type="sibTrans" cxnId="{9286801B-3765-42B6-B79A-B78E336D165F}">
      <dgm:prSet/>
      <dgm:spPr/>
      <dgm:t>
        <a:bodyPr/>
        <a:lstStyle/>
        <a:p>
          <a:endParaRPr lang="en-IN" sz="1400"/>
        </a:p>
      </dgm:t>
    </dgm:pt>
    <dgm:pt modelId="{8EFE30BC-EED6-4DF9-A610-E2F7D12D9B0C}">
      <dgm:prSet custT="1"/>
      <dgm:spPr/>
      <dgm:t>
        <a:bodyPr/>
        <a:lstStyle/>
        <a:p>
          <a:pPr>
            <a:lnSpc>
              <a:spcPct val="100000"/>
            </a:lnSpc>
            <a:defRPr cap="all"/>
          </a:pPr>
          <a:r>
            <a:rPr lang="en-IN" sz="1000" b="1" dirty="0"/>
            <a:t>Travel &amp; tourism</a:t>
          </a:r>
          <a:endParaRPr lang="en-US" sz="1000" dirty="0"/>
        </a:p>
      </dgm:t>
    </dgm:pt>
    <dgm:pt modelId="{156774BD-00F6-4BAB-A5D7-55069A92180C}" type="parTrans" cxnId="{DC43F123-B9DD-4097-84CD-31D5A036EF35}">
      <dgm:prSet/>
      <dgm:spPr/>
      <dgm:t>
        <a:bodyPr/>
        <a:lstStyle/>
        <a:p>
          <a:endParaRPr lang="en-IN" sz="1400"/>
        </a:p>
      </dgm:t>
    </dgm:pt>
    <dgm:pt modelId="{D2EA1BFC-4726-436E-A0F2-2EE6823C2E48}" type="sibTrans" cxnId="{DC43F123-B9DD-4097-84CD-31D5A036EF35}">
      <dgm:prSet/>
      <dgm:spPr/>
      <dgm:t>
        <a:bodyPr/>
        <a:lstStyle/>
        <a:p>
          <a:endParaRPr lang="en-IN" sz="1400"/>
        </a:p>
      </dgm:t>
    </dgm:pt>
    <dgm:pt modelId="{E29DE459-B528-4218-99F4-E5BBCF2976E4}">
      <dgm:prSet custT="1"/>
      <dgm:spPr/>
      <dgm:t>
        <a:bodyPr/>
        <a:lstStyle/>
        <a:p>
          <a:pPr>
            <a:lnSpc>
              <a:spcPct val="100000"/>
            </a:lnSpc>
            <a:defRPr cap="all"/>
          </a:pPr>
          <a:r>
            <a:rPr lang="en-IN" sz="1000" b="1" dirty="0"/>
            <a:t>Federal Government</a:t>
          </a:r>
          <a:endParaRPr lang="en-US" sz="1000" dirty="0"/>
        </a:p>
      </dgm:t>
    </dgm:pt>
    <dgm:pt modelId="{9E71B928-FC2C-46F3-AA2C-C9244C0B1E51}" type="parTrans" cxnId="{4AA1FF37-03FB-44A6-B7B2-3BD7112CF9BE}">
      <dgm:prSet/>
      <dgm:spPr/>
      <dgm:t>
        <a:bodyPr/>
        <a:lstStyle/>
        <a:p>
          <a:endParaRPr lang="en-IN" sz="1400"/>
        </a:p>
      </dgm:t>
    </dgm:pt>
    <dgm:pt modelId="{F56868F4-DF6E-4BD6-AF4F-E5BD6C2EC6E2}" type="sibTrans" cxnId="{4AA1FF37-03FB-44A6-B7B2-3BD7112CF9BE}">
      <dgm:prSet/>
      <dgm:spPr/>
      <dgm:t>
        <a:bodyPr/>
        <a:lstStyle/>
        <a:p>
          <a:endParaRPr lang="en-IN" sz="1400"/>
        </a:p>
      </dgm:t>
    </dgm:pt>
    <dgm:pt modelId="{85A42922-406F-4A6A-9A84-9D5A4662FB27}">
      <dgm:prSet custT="1"/>
      <dgm:spPr/>
      <dgm:t>
        <a:bodyPr/>
        <a:lstStyle/>
        <a:p>
          <a:pPr>
            <a:lnSpc>
              <a:spcPct val="100000"/>
            </a:lnSpc>
            <a:defRPr cap="all"/>
          </a:pPr>
          <a:r>
            <a:rPr lang="en-IN" sz="1000" b="1" dirty="0"/>
            <a:t>State and local Government</a:t>
          </a:r>
          <a:endParaRPr lang="en-US" sz="1000" dirty="0"/>
        </a:p>
      </dgm:t>
    </dgm:pt>
    <dgm:pt modelId="{F07B6404-BE64-4ECE-86EB-AB62DE5DFC80}" type="parTrans" cxnId="{6BD69BCF-3BF4-4B8F-AE84-8DFD63D4488B}">
      <dgm:prSet/>
      <dgm:spPr/>
      <dgm:t>
        <a:bodyPr/>
        <a:lstStyle/>
        <a:p>
          <a:endParaRPr lang="en-IN" sz="1400"/>
        </a:p>
      </dgm:t>
    </dgm:pt>
    <dgm:pt modelId="{D0885D90-1AA1-422C-A016-0B611CEB76C5}" type="sibTrans" cxnId="{6BD69BCF-3BF4-4B8F-AE84-8DFD63D4488B}">
      <dgm:prSet/>
      <dgm:spPr/>
      <dgm:t>
        <a:bodyPr/>
        <a:lstStyle/>
        <a:p>
          <a:endParaRPr lang="en-IN" sz="1400"/>
        </a:p>
      </dgm:t>
    </dgm:pt>
    <dgm:pt modelId="{FAE2E22F-674F-46FD-8416-3090384580CF}">
      <dgm:prSet custT="1"/>
      <dgm:spPr/>
      <dgm:t>
        <a:bodyPr/>
        <a:lstStyle/>
        <a:p>
          <a:pPr>
            <a:lnSpc>
              <a:spcPct val="100000"/>
            </a:lnSpc>
            <a:defRPr cap="all"/>
          </a:pPr>
          <a:r>
            <a:rPr lang="en-IN" sz="1000" b="1" dirty="0"/>
            <a:t>Higher Education</a:t>
          </a:r>
          <a:endParaRPr lang="en-US" sz="1000" dirty="0"/>
        </a:p>
      </dgm:t>
    </dgm:pt>
    <dgm:pt modelId="{DD12A810-B526-4830-9074-DFD55E57B4E7}" type="parTrans" cxnId="{FF80D89C-5A27-497F-9C1D-05A437CBB2E9}">
      <dgm:prSet/>
      <dgm:spPr/>
      <dgm:t>
        <a:bodyPr/>
        <a:lstStyle/>
        <a:p>
          <a:endParaRPr lang="en-IN" sz="1400"/>
        </a:p>
      </dgm:t>
    </dgm:pt>
    <dgm:pt modelId="{1B6A056B-7EA4-435F-A829-8A3889C5E5F8}" type="sibTrans" cxnId="{FF80D89C-5A27-497F-9C1D-05A437CBB2E9}">
      <dgm:prSet/>
      <dgm:spPr/>
      <dgm:t>
        <a:bodyPr/>
        <a:lstStyle/>
        <a:p>
          <a:endParaRPr lang="en-IN" sz="1400"/>
        </a:p>
      </dgm:t>
    </dgm:pt>
    <dgm:pt modelId="{F66568DF-2C32-475A-A989-A298DE656A11}" type="pres">
      <dgm:prSet presAssocID="{5A9470DF-74B2-4ECC-8F16-AF8E3C28682D}" presName="root" presStyleCnt="0">
        <dgm:presLayoutVars>
          <dgm:dir/>
          <dgm:resizeHandles val="exact"/>
        </dgm:presLayoutVars>
      </dgm:prSet>
      <dgm:spPr/>
    </dgm:pt>
    <dgm:pt modelId="{84355F13-3589-47EC-B817-E11ABD8AAF27}" type="pres">
      <dgm:prSet presAssocID="{A1EB42BA-AC43-4AD6-B5A7-A5957017714E}" presName="compNode" presStyleCnt="0"/>
      <dgm:spPr/>
    </dgm:pt>
    <dgm:pt modelId="{D985BC1D-6530-4211-B242-053225328764}" type="pres">
      <dgm:prSet presAssocID="{A1EB42BA-AC43-4AD6-B5A7-A5957017714E}" presName="iconBgRect" presStyleLbl="bgShp" presStyleIdx="0" presStyleCnt="11"/>
      <dgm:spPr/>
    </dgm:pt>
    <dgm:pt modelId="{224565DF-E67B-49AB-B9CB-DD859C02DCC4}" type="pres">
      <dgm:prSet presAssocID="{A1EB42BA-AC43-4AD6-B5A7-A5957017714E}" presName="iconRect" presStyleLbl="node1" presStyleIdx="0" presStyleCnt="1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aw blade"/>
        </a:ext>
      </dgm:extLst>
    </dgm:pt>
    <dgm:pt modelId="{4B6CAAC6-08ED-43B3-A921-1293E4CF1A47}" type="pres">
      <dgm:prSet presAssocID="{A1EB42BA-AC43-4AD6-B5A7-A5957017714E}" presName="spaceRect" presStyleCnt="0"/>
      <dgm:spPr/>
    </dgm:pt>
    <dgm:pt modelId="{03368C6C-9F12-41CD-89C6-62A4404C7E78}" type="pres">
      <dgm:prSet presAssocID="{A1EB42BA-AC43-4AD6-B5A7-A5957017714E}" presName="textRect" presStyleLbl="revTx" presStyleIdx="0" presStyleCnt="11">
        <dgm:presLayoutVars>
          <dgm:chMax val="1"/>
          <dgm:chPref val="1"/>
        </dgm:presLayoutVars>
      </dgm:prSet>
      <dgm:spPr/>
    </dgm:pt>
    <dgm:pt modelId="{8684E783-38A0-4DE9-8AFE-D6FF7C247DEC}" type="pres">
      <dgm:prSet presAssocID="{432AB61F-59B1-402C-81BD-6FB41942ACCF}" presName="sibTrans" presStyleCnt="0"/>
      <dgm:spPr/>
    </dgm:pt>
    <dgm:pt modelId="{928E5B3B-8237-4C67-9580-FD2E30762257}" type="pres">
      <dgm:prSet presAssocID="{3AB30606-060B-46AA-9D25-172C37CC87D6}" presName="compNode" presStyleCnt="0"/>
      <dgm:spPr/>
    </dgm:pt>
    <dgm:pt modelId="{F85E2C27-D623-4F28-9CA2-ADAD754D924D}" type="pres">
      <dgm:prSet presAssocID="{3AB30606-060B-46AA-9D25-172C37CC87D6}" presName="iconBgRect" presStyleLbl="bgShp" presStyleIdx="1" presStyleCnt="11"/>
      <dgm:spPr/>
    </dgm:pt>
    <dgm:pt modelId="{F49C2D53-7213-4DAD-860E-83C5EA5E16D8}" type="pres">
      <dgm:prSet presAssocID="{3AB30606-060B-46AA-9D25-172C37CC87D6}" presName="iconRect" presStyleLbl="node1" presStyleIdx="1" presStyleCnt="1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wim"/>
        </a:ext>
      </dgm:extLst>
    </dgm:pt>
    <dgm:pt modelId="{256E3E6C-7ADC-49CF-BCCE-8A1D20D09B86}" type="pres">
      <dgm:prSet presAssocID="{3AB30606-060B-46AA-9D25-172C37CC87D6}" presName="spaceRect" presStyleCnt="0"/>
      <dgm:spPr/>
    </dgm:pt>
    <dgm:pt modelId="{6E19A3CA-7D8B-44FB-894A-29F0C4DA1090}" type="pres">
      <dgm:prSet presAssocID="{3AB30606-060B-46AA-9D25-172C37CC87D6}" presName="textRect" presStyleLbl="revTx" presStyleIdx="1" presStyleCnt="11">
        <dgm:presLayoutVars>
          <dgm:chMax val="1"/>
          <dgm:chPref val="1"/>
        </dgm:presLayoutVars>
      </dgm:prSet>
      <dgm:spPr/>
    </dgm:pt>
    <dgm:pt modelId="{5075DBCF-9B9F-49BB-ADDA-9C6974E184F5}" type="pres">
      <dgm:prSet presAssocID="{F4FDDB18-1137-472B-9CFB-50FF268FA83B}" presName="sibTrans" presStyleCnt="0"/>
      <dgm:spPr/>
    </dgm:pt>
    <dgm:pt modelId="{F812077C-E3C7-45A1-BAF9-1C6FE4B17434}" type="pres">
      <dgm:prSet presAssocID="{D69A1BBA-F454-4FD6-907A-35C71F0AB629}" presName="compNode" presStyleCnt="0"/>
      <dgm:spPr/>
    </dgm:pt>
    <dgm:pt modelId="{AB7361F1-05E3-49C3-85D4-DD7E42D58675}" type="pres">
      <dgm:prSet presAssocID="{D69A1BBA-F454-4FD6-907A-35C71F0AB629}" presName="iconBgRect" presStyleLbl="bgShp" presStyleIdx="2" presStyleCnt="11"/>
      <dgm:spPr/>
    </dgm:pt>
    <dgm:pt modelId="{AF421282-3F2B-40AC-B2D9-F835C9990F49}" type="pres">
      <dgm:prSet presAssocID="{D69A1BBA-F454-4FD6-907A-35C71F0AB629}" presName="iconRect" presStyleLbl="node1" presStyleIdx="2" presStyleCnt="1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271A60A7-6AF2-4B21-8EED-68F0B1DB55A8}" type="pres">
      <dgm:prSet presAssocID="{D69A1BBA-F454-4FD6-907A-35C71F0AB629}" presName="spaceRect" presStyleCnt="0"/>
      <dgm:spPr/>
    </dgm:pt>
    <dgm:pt modelId="{A449C5A5-9386-43CF-87A8-AABDFB789748}" type="pres">
      <dgm:prSet presAssocID="{D69A1BBA-F454-4FD6-907A-35C71F0AB629}" presName="textRect" presStyleLbl="revTx" presStyleIdx="2" presStyleCnt="11">
        <dgm:presLayoutVars>
          <dgm:chMax val="1"/>
          <dgm:chPref val="1"/>
        </dgm:presLayoutVars>
      </dgm:prSet>
      <dgm:spPr/>
    </dgm:pt>
    <dgm:pt modelId="{4AE13A32-7CB7-4114-AFF2-7FC098183E50}" type="pres">
      <dgm:prSet presAssocID="{8606CEC5-D649-4E7E-AEF2-9980A69C944A}" presName="sibTrans" presStyleCnt="0"/>
      <dgm:spPr/>
    </dgm:pt>
    <dgm:pt modelId="{1484F72E-1FF2-4330-9813-04A060BC92B3}" type="pres">
      <dgm:prSet presAssocID="{05983D90-CF14-4B57-AF9B-901F1DCECCD4}" presName="compNode" presStyleCnt="0"/>
      <dgm:spPr/>
    </dgm:pt>
    <dgm:pt modelId="{82174A0D-B28F-415D-AFF1-709E10686BCD}" type="pres">
      <dgm:prSet presAssocID="{05983D90-CF14-4B57-AF9B-901F1DCECCD4}" presName="iconBgRect" presStyleLbl="bgShp" presStyleIdx="3" presStyleCnt="11"/>
      <dgm:spPr/>
    </dgm:pt>
    <dgm:pt modelId="{CDD6DECD-849A-44AF-8ED1-282D0BA6A4CB}" type="pres">
      <dgm:prSet presAssocID="{05983D90-CF14-4B57-AF9B-901F1DCECCD4}" presName="iconRect" presStyleLbl="node1" presStyleIdx="3" presStyleCnt="11"/>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spital"/>
        </a:ext>
      </dgm:extLst>
    </dgm:pt>
    <dgm:pt modelId="{E1AB47E8-C19C-4417-9CD0-BC2D352CD367}" type="pres">
      <dgm:prSet presAssocID="{05983D90-CF14-4B57-AF9B-901F1DCECCD4}" presName="spaceRect" presStyleCnt="0"/>
      <dgm:spPr/>
    </dgm:pt>
    <dgm:pt modelId="{122DEDD9-5259-4045-BDAF-51A07C673D04}" type="pres">
      <dgm:prSet presAssocID="{05983D90-CF14-4B57-AF9B-901F1DCECCD4}" presName="textRect" presStyleLbl="revTx" presStyleIdx="3" presStyleCnt="11">
        <dgm:presLayoutVars>
          <dgm:chMax val="1"/>
          <dgm:chPref val="1"/>
        </dgm:presLayoutVars>
      </dgm:prSet>
      <dgm:spPr/>
    </dgm:pt>
    <dgm:pt modelId="{9206F52F-F16A-4590-8054-6C165C49F007}" type="pres">
      <dgm:prSet presAssocID="{0F9A5985-C20C-4D1C-AD8E-037F928BECDB}" presName="sibTrans" presStyleCnt="0"/>
      <dgm:spPr/>
    </dgm:pt>
    <dgm:pt modelId="{CF117181-EAFD-42E7-A0D2-FA5F1F5C151F}" type="pres">
      <dgm:prSet presAssocID="{5384F6D8-4A6C-4A38-8FB4-2AC5F7FAFDDA}" presName="compNode" presStyleCnt="0"/>
      <dgm:spPr/>
    </dgm:pt>
    <dgm:pt modelId="{50210648-F0CF-4B7F-95CF-AB0B3776A807}" type="pres">
      <dgm:prSet presAssocID="{5384F6D8-4A6C-4A38-8FB4-2AC5F7FAFDDA}" presName="iconBgRect" presStyleLbl="bgShp" presStyleIdx="4" presStyleCnt="11"/>
      <dgm:spPr/>
    </dgm:pt>
    <dgm:pt modelId="{2084A8F1-CA74-4D86-9CB3-3CBD8B0B7633}" type="pres">
      <dgm:prSet presAssocID="{5384F6D8-4A6C-4A38-8FB4-2AC5F7FAFDDA}" presName="iconRect" presStyleLbl="node1" presStyleIdx="4" presStyleCnt="11"/>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actory"/>
        </a:ext>
      </dgm:extLst>
    </dgm:pt>
    <dgm:pt modelId="{4918AE07-1C3E-4BBF-9305-D8DC77BD8D12}" type="pres">
      <dgm:prSet presAssocID="{5384F6D8-4A6C-4A38-8FB4-2AC5F7FAFDDA}" presName="spaceRect" presStyleCnt="0"/>
      <dgm:spPr/>
    </dgm:pt>
    <dgm:pt modelId="{400CF5CA-E843-481C-A6E1-4AD8975563E1}" type="pres">
      <dgm:prSet presAssocID="{5384F6D8-4A6C-4A38-8FB4-2AC5F7FAFDDA}" presName="textRect" presStyleLbl="revTx" presStyleIdx="4" presStyleCnt="11">
        <dgm:presLayoutVars>
          <dgm:chMax val="1"/>
          <dgm:chPref val="1"/>
        </dgm:presLayoutVars>
      </dgm:prSet>
      <dgm:spPr/>
    </dgm:pt>
    <dgm:pt modelId="{44ADD0B5-33DF-4368-9C4B-AC0A4A9D8E43}" type="pres">
      <dgm:prSet presAssocID="{45710F51-FB88-48E9-9339-1DD98156F05D}" presName="sibTrans" presStyleCnt="0"/>
      <dgm:spPr/>
    </dgm:pt>
    <dgm:pt modelId="{BC698C6E-A38C-4BE9-9036-236C999B6938}" type="pres">
      <dgm:prSet presAssocID="{95FA88AF-AAF2-46C2-BAB4-20727C13FB6A}" presName="compNode" presStyleCnt="0"/>
      <dgm:spPr/>
    </dgm:pt>
    <dgm:pt modelId="{BF9EA18F-F492-4A2D-BC0E-3C28CB147FAB}" type="pres">
      <dgm:prSet presAssocID="{95FA88AF-AAF2-46C2-BAB4-20727C13FB6A}" presName="iconBgRect" presStyleLbl="bgShp" presStyleIdx="5" presStyleCnt="11"/>
      <dgm:spPr/>
    </dgm:pt>
    <dgm:pt modelId="{F7271A19-DDB2-4BB0-A167-03E8DF58A400}" type="pres">
      <dgm:prSet presAssocID="{95FA88AF-AAF2-46C2-BAB4-20727C13FB6A}" presName="iconRect" presStyleLbl="node1" presStyleIdx="5" presStyleCnt="11"/>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vered plate"/>
        </a:ext>
      </dgm:extLst>
    </dgm:pt>
    <dgm:pt modelId="{5CE963DF-5476-4598-BE60-E6A5382F5644}" type="pres">
      <dgm:prSet presAssocID="{95FA88AF-AAF2-46C2-BAB4-20727C13FB6A}" presName="spaceRect" presStyleCnt="0"/>
      <dgm:spPr/>
    </dgm:pt>
    <dgm:pt modelId="{564ACE82-8973-40A0-A0FA-D0A8676C8F03}" type="pres">
      <dgm:prSet presAssocID="{95FA88AF-AAF2-46C2-BAB4-20727C13FB6A}" presName="textRect" presStyleLbl="revTx" presStyleIdx="5" presStyleCnt="11">
        <dgm:presLayoutVars>
          <dgm:chMax val="1"/>
          <dgm:chPref val="1"/>
        </dgm:presLayoutVars>
      </dgm:prSet>
      <dgm:spPr/>
    </dgm:pt>
    <dgm:pt modelId="{1B215999-6C5A-4752-89C0-CDAD5789C103}" type="pres">
      <dgm:prSet presAssocID="{1062594E-F10A-418E-BF8B-F89F9313518D}" presName="sibTrans" presStyleCnt="0"/>
      <dgm:spPr/>
    </dgm:pt>
    <dgm:pt modelId="{9DE10767-6D98-4BCE-81A8-DE82935D99A5}" type="pres">
      <dgm:prSet presAssocID="{E11E3217-9C17-430D-BC2E-EE637325CC7D}" presName="compNode" presStyleCnt="0"/>
      <dgm:spPr/>
    </dgm:pt>
    <dgm:pt modelId="{78B699F0-381A-475D-ABE7-C396A4A1EE5A}" type="pres">
      <dgm:prSet presAssocID="{E11E3217-9C17-430D-BC2E-EE637325CC7D}" presName="iconBgRect" presStyleLbl="bgShp" presStyleIdx="6" presStyleCnt="11"/>
      <dgm:spPr/>
    </dgm:pt>
    <dgm:pt modelId="{639C7770-524D-417A-834E-8BAA67E2ED05}" type="pres">
      <dgm:prSet presAssocID="{E11E3217-9C17-430D-BC2E-EE637325CC7D}" presName="iconRect" presStyleLbl="node1" presStyleIdx="6" presStyleCnt="11"/>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eckmark"/>
        </a:ext>
      </dgm:extLst>
    </dgm:pt>
    <dgm:pt modelId="{D4AF7700-24F5-4C16-8914-79776C730AC2}" type="pres">
      <dgm:prSet presAssocID="{E11E3217-9C17-430D-BC2E-EE637325CC7D}" presName="spaceRect" presStyleCnt="0"/>
      <dgm:spPr/>
    </dgm:pt>
    <dgm:pt modelId="{73CF31F5-8D12-44ED-8991-5D809B656A43}" type="pres">
      <dgm:prSet presAssocID="{E11E3217-9C17-430D-BC2E-EE637325CC7D}" presName="textRect" presStyleLbl="revTx" presStyleIdx="6" presStyleCnt="11">
        <dgm:presLayoutVars>
          <dgm:chMax val="1"/>
          <dgm:chPref val="1"/>
        </dgm:presLayoutVars>
      </dgm:prSet>
      <dgm:spPr/>
    </dgm:pt>
    <dgm:pt modelId="{D9A9AB48-577D-4B35-9A52-C9F52133F437}" type="pres">
      <dgm:prSet presAssocID="{B74283E7-3A6D-4DBD-81E7-FF32A9942EB6}" presName="sibTrans" presStyleCnt="0"/>
      <dgm:spPr/>
    </dgm:pt>
    <dgm:pt modelId="{05D3F6FA-B8E7-4784-99DB-D0A9AD469045}" type="pres">
      <dgm:prSet presAssocID="{8EFE30BC-EED6-4DF9-A610-E2F7D12D9B0C}" presName="compNode" presStyleCnt="0"/>
      <dgm:spPr/>
    </dgm:pt>
    <dgm:pt modelId="{5D359C65-4168-4C74-A29E-15F002674E54}" type="pres">
      <dgm:prSet presAssocID="{8EFE30BC-EED6-4DF9-A610-E2F7D12D9B0C}" presName="iconBgRect" presStyleLbl="bgShp" presStyleIdx="7" presStyleCnt="11"/>
      <dgm:spPr/>
    </dgm:pt>
    <dgm:pt modelId="{E139E0F5-5CD7-45B3-908C-B0B0087EA0A7}" type="pres">
      <dgm:prSet presAssocID="{8EFE30BC-EED6-4DF9-A610-E2F7D12D9B0C}" presName="iconRect" presStyleLbl="node1" presStyleIdx="7" presStyleCnt="11"/>
      <dgm:spPr>
        <a:blipFill>
          <a:blip xmlns:r="http://schemas.openxmlformats.org/officeDocument/2006/relationships" r:embed="rId15">
            <a:extLst>
              <a:ext uri="{28A0092B-C50C-407E-A947-70E740481C1C}">
                <a14:useLocalDpi xmlns:a14="http://schemas.microsoft.com/office/drawing/2010/main" val="0"/>
              </a:ext>
            </a:extLst>
          </a:blip>
          <a:srcRect/>
          <a:stretch>
            <a:fillRect t="-1000" b="-1000"/>
          </a:stretch>
        </a:blipFill>
        <a:ln>
          <a:noFill/>
        </a:ln>
      </dgm:spPr>
    </dgm:pt>
    <dgm:pt modelId="{4ECE3467-78F3-4B37-B6C5-3E77D4050534}" type="pres">
      <dgm:prSet presAssocID="{8EFE30BC-EED6-4DF9-A610-E2F7D12D9B0C}" presName="spaceRect" presStyleCnt="0"/>
      <dgm:spPr/>
    </dgm:pt>
    <dgm:pt modelId="{3EB86F21-8DC4-4614-A0FD-DD1FD7B4173A}" type="pres">
      <dgm:prSet presAssocID="{8EFE30BC-EED6-4DF9-A610-E2F7D12D9B0C}" presName="textRect" presStyleLbl="revTx" presStyleIdx="7" presStyleCnt="11">
        <dgm:presLayoutVars>
          <dgm:chMax val="1"/>
          <dgm:chPref val="1"/>
        </dgm:presLayoutVars>
      </dgm:prSet>
      <dgm:spPr/>
    </dgm:pt>
    <dgm:pt modelId="{AABC570A-384A-4EA1-9597-490E3F153CCA}" type="pres">
      <dgm:prSet presAssocID="{D2EA1BFC-4726-436E-A0F2-2EE6823C2E48}" presName="sibTrans" presStyleCnt="0"/>
      <dgm:spPr/>
    </dgm:pt>
    <dgm:pt modelId="{A2A952B3-1C06-42DF-8056-661F1F0425D8}" type="pres">
      <dgm:prSet presAssocID="{E29DE459-B528-4218-99F4-E5BBCF2976E4}" presName="compNode" presStyleCnt="0"/>
      <dgm:spPr/>
    </dgm:pt>
    <dgm:pt modelId="{2702EB64-2032-4E99-AA13-955A7A11C87E}" type="pres">
      <dgm:prSet presAssocID="{E29DE459-B528-4218-99F4-E5BBCF2976E4}" presName="iconBgRect" presStyleLbl="bgShp" presStyleIdx="8" presStyleCnt="11"/>
      <dgm:spPr/>
    </dgm:pt>
    <dgm:pt modelId="{DBAA2902-F7E6-4979-9C1D-63BD17BDB012}" type="pres">
      <dgm:prSet presAssocID="{E29DE459-B528-4218-99F4-E5BBCF2976E4}" presName="iconRect" presStyleLbl="node1" presStyleIdx="8" presStyleCnt="11"/>
      <dgm:spPr>
        <a:blipFill>
          <a:blip xmlns:r="http://schemas.openxmlformats.org/officeDocument/2006/relationships" r:embed="rId16">
            <a:extLst>
              <a:ext uri="{28A0092B-C50C-407E-A947-70E740481C1C}">
                <a14:useLocalDpi xmlns:a14="http://schemas.microsoft.com/office/drawing/2010/main" val="0"/>
              </a:ext>
            </a:extLst>
          </a:blip>
          <a:srcRect/>
          <a:stretch>
            <a:fillRect l="-45000" r="-45000"/>
          </a:stretch>
        </a:blipFill>
        <a:ln>
          <a:noFill/>
        </a:ln>
      </dgm:spPr>
    </dgm:pt>
    <dgm:pt modelId="{587D11C8-F4A8-42C6-877B-5EF69E812E4B}" type="pres">
      <dgm:prSet presAssocID="{E29DE459-B528-4218-99F4-E5BBCF2976E4}" presName="spaceRect" presStyleCnt="0"/>
      <dgm:spPr/>
    </dgm:pt>
    <dgm:pt modelId="{B2FCEF0F-E98D-42D0-8392-D6799ACB7E60}" type="pres">
      <dgm:prSet presAssocID="{E29DE459-B528-4218-99F4-E5BBCF2976E4}" presName="textRect" presStyleLbl="revTx" presStyleIdx="8" presStyleCnt="11">
        <dgm:presLayoutVars>
          <dgm:chMax val="1"/>
          <dgm:chPref val="1"/>
        </dgm:presLayoutVars>
      </dgm:prSet>
      <dgm:spPr/>
    </dgm:pt>
    <dgm:pt modelId="{AD2C112F-1C13-40C6-8A57-530458B090FA}" type="pres">
      <dgm:prSet presAssocID="{F56868F4-DF6E-4BD6-AF4F-E5BD6C2EC6E2}" presName="sibTrans" presStyleCnt="0"/>
      <dgm:spPr/>
    </dgm:pt>
    <dgm:pt modelId="{73069544-0A69-41D5-A31F-EFC08E50705D}" type="pres">
      <dgm:prSet presAssocID="{85A42922-406F-4A6A-9A84-9D5A4662FB27}" presName="compNode" presStyleCnt="0"/>
      <dgm:spPr/>
    </dgm:pt>
    <dgm:pt modelId="{9396190C-8B5B-4087-B055-4891F77F6457}" type="pres">
      <dgm:prSet presAssocID="{85A42922-406F-4A6A-9A84-9D5A4662FB27}" presName="iconBgRect" presStyleLbl="bgShp" presStyleIdx="9" presStyleCnt="11"/>
      <dgm:spPr/>
    </dgm:pt>
    <dgm:pt modelId="{B1954AAD-F6E8-4323-B502-72FED31F7FF4}" type="pres">
      <dgm:prSet presAssocID="{85A42922-406F-4A6A-9A84-9D5A4662FB27}" presName="iconRect" presStyleLbl="node1" presStyleIdx="9" presStyleCnt="11"/>
      <dgm:spPr>
        <a:blipFill>
          <a:blip xmlns:r="http://schemas.openxmlformats.org/officeDocument/2006/relationships" r:embed="rId17">
            <a:extLst>
              <a:ext uri="{28A0092B-C50C-407E-A947-70E740481C1C}">
                <a14:useLocalDpi xmlns:a14="http://schemas.microsoft.com/office/drawing/2010/main" val="0"/>
              </a:ext>
            </a:extLst>
          </a:blip>
          <a:srcRect/>
          <a:stretch>
            <a:fillRect/>
          </a:stretch>
        </a:blipFill>
        <a:ln>
          <a:noFill/>
        </a:ln>
      </dgm:spPr>
    </dgm:pt>
    <dgm:pt modelId="{DF386269-2C4A-404D-924F-0BA40C2FDFC5}" type="pres">
      <dgm:prSet presAssocID="{85A42922-406F-4A6A-9A84-9D5A4662FB27}" presName="spaceRect" presStyleCnt="0"/>
      <dgm:spPr/>
    </dgm:pt>
    <dgm:pt modelId="{D0E0DBB6-9C40-4A5B-AA9E-FE2B357D57DC}" type="pres">
      <dgm:prSet presAssocID="{85A42922-406F-4A6A-9A84-9D5A4662FB27}" presName="textRect" presStyleLbl="revTx" presStyleIdx="9" presStyleCnt="11">
        <dgm:presLayoutVars>
          <dgm:chMax val="1"/>
          <dgm:chPref val="1"/>
        </dgm:presLayoutVars>
      </dgm:prSet>
      <dgm:spPr/>
    </dgm:pt>
    <dgm:pt modelId="{A12622E5-97CD-4F8E-B54E-7908D802EECF}" type="pres">
      <dgm:prSet presAssocID="{D0885D90-1AA1-422C-A016-0B611CEB76C5}" presName="sibTrans" presStyleCnt="0"/>
      <dgm:spPr/>
    </dgm:pt>
    <dgm:pt modelId="{B17D5E4F-081F-4E44-8AC9-23A3F03888B6}" type="pres">
      <dgm:prSet presAssocID="{FAE2E22F-674F-46FD-8416-3090384580CF}" presName="compNode" presStyleCnt="0"/>
      <dgm:spPr/>
    </dgm:pt>
    <dgm:pt modelId="{E130E72A-AFB7-437D-B4EA-0D6DB9095E4E}" type="pres">
      <dgm:prSet presAssocID="{FAE2E22F-674F-46FD-8416-3090384580CF}" presName="iconBgRect" presStyleLbl="bgShp" presStyleIdx="10" presStyleCnt="11"/>
      <dgm:spPr/>
    </dgm:pt>
    <dgm:pt modelId="{D8D2822E-C1F6-440A-B0DA-5B83EE5CB971}" type="pres">
      <dgm:prSet presAssocID="{FAE2E22F-674F-46FD-8416-3090384580CF}" presName="iconRect" presStyleLbl="node1" presStyleIdx="10" presStyleCnt="11"/>
      <dgm:spPr>
        <a:blipFill>
          <a:blip xmlns:r="http://schemas.openxmlformats.org/officeDocument/2006/relationships" r:embed="rId18">
            <a:extLst>
              <a:ext uri="{28A0092B-C50C-407E-A947-70E740481C1C}">
                <a14:useLocalDpi xmlns:a14="http://schemas.microsoft.com/office/drawing/2010/main" val="0"/>
              </a:ext>
            </a:extLst>
          </a:blip>
          <a:srcRect/>
          <a:stretch>
            <a:fillRect/>
          </a:stretch>
        </a:blipFill>
        <a:ln>
          <a:noFill/>
        </a:ln>
      </dgm:spPr>
    </dgm:pt>
    <dgm:pt modelId="{4C12CF3B-DA3A-4D91-ADC6-FFFD95B15928}" type="pres">
      <dgm:prSet presAssocID="{FAE2E22F-674F-46FD-8416-3090384580CF}" presName="spaceRect" presStyleCnt="0"/>
      <dgm:spPr/>
    </dgm:pt>
    <dgm:pt modelId="{2639EE39-7CC7-45F3-8539-6E46F3EDD19F}" type="pres">
      <dgm:prSet presAssocID="{FAE2E22F-674F-46FD-8416-3090384580CF}" presName="textRect" presStyleLbl="revTx" presStyleIdx="10" presStyleCnt="11">
        <dgm:presLayoutVars>
          <dgm:chMax val="1"/>
          <dgm:chPref val="1"/>
        </dgm:presLayoutVars>
      </dgm:prSet>
      <dgm:spPr/>
    </dgm:pt>
  </dgm:ptLst>
  <dgm:cxnLst>
    <dgm:cxn modelId="{B8CE4A02-330A-4BE2-AC36-6B85659ED81E}" srcId="{5A9470DF-74B2-4ECC-8F16-AF8E3C28682D}" destId="{D69A1BBA-F454-4FD6-907A-35C71F0AB629}" srcOrd="2" destOrd="0" parTransId="{0663D210-5454-4CB3-82CB-1EE38EA69F9F}" sibTransId="{8606CEC5-D649-4E7E-AEF2-9980A69C944A}"/>
    <dgm:cxn modelId="{B1EDBD02-F724-4B06-A75A-B7B1F7D876D7}" srcId="{5A9470DF-74B2-4ECC-8F16-AF8E3C28682D}" destId="{5384F6D8-4A6C-4A38-8FB4-2AC5F7FAFDDA}" srcOrd="4" destOrd="0" parTransId="{B4B2D5D4-2493-469A-897F-4D7FE4FF2535}" sibTransId="{45710F51-FB88-48E9-9339-1DD98156F05D}"/>
    <dgm:cxn modelId="{8383F705-3F61-498F-BF5F-7D4762212511}" type="presOf" srcId="{8EFE30BC-EED6-4DF9-A610-E2F7D12D9B0C}" destId="{3EB86F21-8DC4-4614-A0FD-DD1FD7B4173A}" srcOrd="0" destOrd="0" presId="urn:microsoft.com/office/officeart/2018/5/layout/IconCircleLabelList"/>
    <dgm:cxn modelId="{9286801B-3765-42B6-B79A-B78E336D165F}" srcId="{5A9470DF-74B2-4ECC-8F16-AF8E3C28682D}" destId="{E11E3217-9C17-430D-BC2E-EE637325CC7D}" srcOrd="6" destOrd="0" parTransId="{CF1AB620-2CA7-48D7-850C-6C7CFDE3B394}" sibTransId="{B74283E7-3A6D-4DBD-81E7-FF32A9942EB6}"/>
    <dgm:cxn modelId="{DC43F123-B9DD-4097-84CD-31D5A036EF35}" srcId="{5A9470DF-74B2-4ECC-8F16-AF8E3C28682D}" destId="{8EFE30BC-EED6-4DF9-A610-E2F7D12D9B0C}" srcOrd="7" destOrd="0" parTransId="{156774BD-00F6-4BAB-A5D7-55069A92180C}" sibTransId="{D2EA1BFC-4726-436E-A0F2-2EE6823C2E48}"/>
    <dgm:cxn modelId="{2925FE23-90B6-4B32-B24E-4C293165AE8D}" type="presOf" srcId="{85A42922-406F-4A6A-9A84-9D5A4662FB27}" destId="{D0E0DBB6-9C40-4A5B-AA9E-FE2B357D57DC}" srcOrd="0" destOrd="0" presId="urn:microsoft.com/office/officeart/2018/5/layout/IconCircleLabelList"/>
    <dgm:cxn modelId="{4AA1FF37-03FB-44A6-B7B2-3BD7112CF9BE}" srcId="{5A9470DF-74B2-4ECC-8F16-AF8E3C28682D}" destId="{E29DE459-B528-4218-99F4-E5BBCF2976E4}" srcOrd="8" destOrd="0" parTransId="{9E71B928-FC2C-46F3-AA2C-C9244C0B1E51}" sibTransId="{F56868F4-DF6E-4BD6-AF4F-E5BD6C2EC6E2}"/>
    <dgm:cxn modelId="{9DEA155B-8992-4B04-BD1D-5F0748CDB0AB}" srcId="{5A9470DF-74B2-4ECC-8F16-AF8E3C28682D}" destId="{3AB30606-060B-46AA-9D25-172C37CC87D6}" srcOrd="1" destOrd="0" parTransId="{5C970491-D099-4BAE-A468-BFB8FB71396A}" sibTransId="{F4FDDB18-1137-472B-9CFB-50FF268FA83B}"/>
    <dgm:cxn modelId="{EA999566-4ABC-4265-862E-3E8A6E24A14C}" srcId="{5A9470DF-74B2-4ECC-8F16-AF8E3C28682D}" destId="{95FA88AF-AAF2-46C2-BAB4-20727C13FB6A}" srcOrd="5" destOrd="0" parTransId="{28690A19-9C7B-4BB4-A7DC-94AED55848F2}" sibTransId="{1062594E-F10A-418E-BF8B-F89F9313518D}"/>
    <dgm:cxn modelId="{18980480-E884-402C-BA87-2C01720CCDE6}" type="presOf" srcId="{5A9470DF-74B2-4ECC-8F16-AF8E3C28682D}" destId="{F66568DF-2C32-475A-A989-A298DE656A11}" srcOrd="0" destOrd="0" presId="urn:microsoft.com/office/officeart/2018/5/layout/IconCircleLabelList"/>
    <dgm:cxn modelId="{B0300382-07BB-4BCA-B819-530FE1C5FD1B}" type="presOf" srcId="{E11E3217-9C17-430D-BC2E-EE637325CC7D}" destId="{73CF31F5-8D12-44ED-8991-5D809B656A43}" srcOrd="0" destOrd="0" presId="urn:microsoft.com/office/officeart/2018/5/layout/IconCircleLabelList"/>
    <dgm:cxn modelId="{54A0B482-30AB-45EE-960F-06E592911444}" srcId="{5A9470DF-74B2-4ECC-8F16-AF8E3C28682D}" destId="{05983D90-CF14-4B57-AF9B-901F1DCECCD4}" srcOrd="3" destOrd="0" parTransId="{E0895136-D478-4D40-BE4A-A54A08DBF63F}" sibTransId="{0F9A5985-C20C-4D1C-AD8E-037F928BECDB}"/>
    <dgm:cxn modelId="{1508228C-006D-4C9C-AB77-861846764874}" type="presOf" srcId="{FAE2E22F-674F-46FD-8416-3090384580CF}" destId="{2639EE39-7CC7-45F3-8539-6E46F3EDD19F}" srcOrd="0" destOrd="0" presId="urn:microsoft.com/office/officeart/2018/5/layout/IconCircleLabelList"/>
    <dgm:cxn modelId="{FF80D89C-5A27-497F-9C1D-05A437CBB2E9}" srcId="{5A9470DF-74B2-4ECC-8F16-AF8E3C28682D}" destId="{FAE2E22F-674F-46FD-8416-3090384580CF}" srcOrd="10" destOrd="0" parTransId="{DD12A810-B526-4830-9074-DFD55E57B4E7}" sibTransId="{1B6A056B-7EA4-435F-A829-8A3889C5E5F8}"/>
    <dgm:cxn modelId="{CBC4E09E-A3C8-4DCD-8D44-17992384B29C}" type="presOf" srcId="{3AB30606-060B-46AA-9D25-172C37CC87D6}" destId="{6E19A3CA-7D8B-44FB-894A-29F0C4DA1090}" srcOrd="0" destOrd="0" presId="urn:microsoft.com/office/officeart/2018/5/layout/IconCircleLabelList"/>
    <dgm:cxn modelId="{424BE0AB-8538-466A-8D70-33D57CAC8C97}" type="presOf" srcId="{A1EB42BA-AC43-4AD6-B5A7-A5957017714E}" destId="{03368C6C-9F12-41CD-89C6-62A4404C7E78}" srcOrd="0" destOrd="0" presId="urn:microsoft.com/office/officeart/2018/5/layout/IconCircleLabelList"/>
    <dgm:cxn modelId="{E6E8CBBC-E3A6-4C90-ADDC-F3B5ED884B05}" type="presOf" srcId="{95FA88AF-AAF2-46C2-BAB4-20727C13FB6A}" destId="{564ACE82-8973-40A0-A0FA-D0A8676C8F03}" srcOrd="0" destOrd="0" presId="urn:microsoft.com/office/officeart/2018/5/layout/IconCircleLabelList"/>
    <dgm:cxn modelId="{77CFC7C6-95AA-4931-A513-09970A294D1A}" type="presOf" srcId="{E29DE459-B528-4218-99F4-E5BBCF2976E4}" destId="{B2FCEF0F-E98D-42D0-8392-D6799ACB7E60}" srcOrd="0" destOrd="0" presId="urn:microsoft.com/office/officeart/2018/5/layout/IconCircleLabelList"/>
    <dgm:cxn modelId="{1E82A7CE-6331-4166-9716-ED4BC07CD3C3}" type="presOf" srcId="{D69A1BBA-F454-4FD6-907A-35C71F0AB629}" destId="{A449C5A5-9386-43CF-87A8-AABDFB789748}" srcOrd="0" destOrd="0" presId="urn:microsoft.com/office/officeart/2018/5/layout/IconCircleLabelList"/>
    <dgm:cxn modelId="{6BD69BCF-3BF4-4B8F-AE84-8DFD63D4488B}" srcId="{5A9470DF-74B2-4ECC-8F16-AF8E3C28682D}" destId="{85A42922-406F-4A6A-9A84-9D5A4662FB27}" srcOrd="9" destOrd="0" parTransId="{F07B6404-BE64-4ECE-86EB-AB62DE5DFC80}" sibTransId="{D0885D90-1AA1-422C-A016-0B611CEB76C5}"/>
    <dgm:cxn modelId="{D0D84BDA-1CB8-49FE-ACAB-898FA58D8BA5}" type="presOf" srcId="{5384F6D8-4A6C-4A38-8FB4-2AC5F7FAFDDA}" destId="{400CF5CA-E843-481C-A6E1-4AD8975563E1}" srcOrd="0" destOrd="0" presId="urn:microsoft.com/office/officeart/2018/5/layout/IconCircleLabelList"/>
    <dgm:cxn modelId="{898768F8-A0F0-4950-B3DA-1ECB455C612C}" srcId="{5A9470DF-74B2-4ECC-8F16-AF8E3C28682D}" destId="{A1EB42BA-AC43-4AD6-B5A7-A5957017714E}" srcOrd="0" destOrd="0" parTransId="{4CC67B86-8C2C-4AD9-819C-2586D3F85237}" sibTransId="{432AB61F-59B1-402C-81BD-6FB41942ACCF}"/>
    <dgm:cxn modelId="{3B4273FB-BA7D-4EF6-8929-373C9946A257}" type="presOf" srcId="{05983D90-CF14-4B57-AF9B-901F1DCECCD4}" destId="{122DEDD9-5259-4045-BDAF-51A07C673D04}" srcOrd="0" destOrd="0" presId="urn:microsoft.com/office/officeart/2018/5/layout/IconCircleLabelList"/>
    <dgm:cxn modelId="{C6753E86-810D-414D-ABDC-053C0766F975}" type="presParOf" srcId="{F66568DF-2C32-475A-A989-A298DE656A11}" destId="{84355F13-3589-47EC-B817-E11ABD8AAF27}" srcOrd="0" destOrd="0" presId="urn:microsoft.com/office/officeart/2018/5/layout/IconCircleLabelList"/>
    <dgm:cxn modelId="{7A686FC2-2A8E-49E0-9257-55380F781DF4}" type="presParOf" srcId="{84355F13-3589-47EC-B817-E11ABD8AAF27}" destId="{D985BC1D-6530-4211-B242-053225328764}" srcOrd="0" destOrd="0" presId="urn:microsoft.com/office/officeart/2018/5/layout/IconCircleLabelList"/>
    <dgm:cxn modelId="{2427C7EF-89C1-43C0-9730-F84E79FE5065}" type="presParOf" srcId="{84355F13-3589-47EC-B817-E11ABD8AAF27}" destId="{224565DF-E67B-49AB-B9CB-DD859C02DCC4}" srcOrd="1" destOrd="0" presId="urn:microsoft.com/office/officeart/2018/5/layout/IconCircleLabelList"/>
    <dgm:cxn modelId="{17E170DF-6CAA-470E-A894-B8CFC490A991}" type="presParOf" srcId="{84355F13-3589-47EC-B817-E11ABD8AAF27}" destId="{4B6CAAC6-08ED-43B3-A921-1293E4CF1A47}" srcOrd="2" destOrd="0" presId="urn:microsoft.com/office/officeart/2018/5/layout/IconCircleLabelList"/>
    <dgm:cxn modelId="{2E5F88CB-1552-49CB-A637-494C6BAC5B11}" type="presParOf" srcId="{84355F13-3589-47EC-B817-E11ABD8AAF27}" destId="{03368C6C-9F12-41CD-89C6-62A4404C7E78}" srcOrd="3" destOrd="0" presId="urn:microsoft.com/office/officeart/2018/5/layout/IconCircleLabelList"/>
    <dgm:cxn modelId="{5BD0CC24-E64B-4A8C-8141-463C7005A8C0}" type="presParOf" srcId="{F66568DF-2C32-475A-A989-A298DE656A11}" destId="{8684E783-38A0-4DE9-8AFE-D6FF7C247DEC}" srcOrd="1" destOrd="0" presId="urn:microsoft.com/office/officeart/2018/5/layout/IconCircleLabelList"/>
    <dgm:cxn modelId="{9B3EC149-0A40-4FA8-AB5B-F35F14A8FBF8}" type="presParOf" srcId="{F66568DF-2C32-475A-A989-A298DE656A11}" destId="{928E5B3B-8237-4C67-9580-FD2E30762257}" srcOrd="2" destOrd="0" presId="urn:microsoft.com/office/officeart/2018/5/layout/IconCircleLabelList"/>
    <dgm:cxn modelId="{8FBE92EA-5B63-42D7-9C6C-738A8020576B}" type="presParOf" srcId="{928E5B3B-8237-4C67-9580-FD2E30762257}" destId="{F85E2C27-D623-4F28-9CA2-ADAD754D924D}" srcOrd="0" destOrd="0" presId="urn:microsoft.com/office/officeart/2018/5/layout/IconCircleLabelList"/>
    <dgm:cxn modelId="{52E8D0F2-27B8-4D0E-939A-EC17DA07ADD5}" type="presParOf" srcId="{928E5B3B-8237-4C67-9580-FD2E30762257}" destId="{F49C2D53-7213-4DAD-860E-83C5EA5E16D8}" srcOrd="1" destOrd="0" presId="urn:microsoft.com/office/officeart/2018/5/layout/IconCircleLabelList"/>
    <dgm:cxn modelId="{F8A381CF-5CD4-4D81-B3FB-B0E4BCBBDDF7}" type="presParOf" srcId="{928E5B3B-8237-4C67-9580-FD2E30762257}" destId="{256E3E6C-7ADC-49CF-BCCE-8A1D20D09B86}" srcOrd="2" destOrd="0" presId="urn:microsoft.com/office/officeart/2018/5/layout/IconCircleLabelList"/>
    <dgm:cxn modelId="{5563A73D-12B4-4F44-BDA1-839EBF2296F3}" type="presParOf" srcId="{928E5B3B-8237-4C67-9580-FD2E30762257}" destId="{6E19A3CA-7D8B-44FB-894A-29F0C4DA1090}" srcOrd="3" destOrd="0" presId="urn:microsoft.com/office/officeart/2018/5/layout/IconCircleLabelList"/>
    <dgm:cxn modelId="{669BF65B-6B83-44A5-8642-EB8C9A7B01B9}" type="presParOf" srcId="{F66568DF-2C32-475A-A989-A298DE656A11}" destId="{5075DBCF-9B9F-49BB-ADDA-9C6974E184F5}" srcOrd="3" destOrd="0" presId="urn:microsoft.com/office/officeart/2018/5/layout/IconCircleLabelList"/>
    <dgm:cxn modelId="{15FF7B05-44C8-4103-AF34-56E62C5D8CEC}" type="presParOf" srcId="{F66568DF-2C32-475A-A989-A298DE656A11}" destId="{F812077C-E3C7-45A1-BAF9-1C6FE4B17434}" srcOrd="4" destOrd="0" presId="urn:microsoft.com/office/officeart/2018/5/layout/IconCircleLabelList"/>
    <dgm:cxn modelId="{A91DB8EE-CA75-4A65-9657-0405A43A84C5}" type="presParOf" srcId="{F812077C-E3C7-45A1-BAF9-1C6FE4B17434}" destId="{AB7361F1-05E3-49C3-85D4-DD7E42D58675}" srcOrd="0" destOrd="0" presId="urn:microsoft.com/office/officeart/2018/5/layout/IconCircleLabelList"/>
    <dgm:cxn modelId="{BBA7122E-FBCC-4A03-B3B3-45547EE59AB6}" type="presParOf" srcId="{F812077C-E3C7-45A1-BAF9-1C6FE4B17434}" destId="{AF421282-3F2B-40AC-B2D9-F835C9990F49}" srcOrd="1" destOrd="0" presId="urn:microsoft.com/office/officeart/2018/5/layout/IconCircleLabelList"/>
    <dgm:cxn modelId="{B65DED45-546A-4D44-985D-592091B7BED9}" type="presParOf" srcId="{F812077C-E3C7-45A1-BAF9-1C6FE4B17434}" destId="{271A60A7-6AF2-4B21-8EED-68F0B1DB55A8}" srcOrd="2" destOrd="0" presId="urn:microsoft.com/office/officeart/2018/5/layout/IconCircleLabelList"/>
    <dgm:cxn modelId="{92285804-F6FE-4A13-82C6-CF4F9EFE99CF}" type="presParOf" srcId="{F812077C-E3C7-45A1-BAF9-1C6FE4B17434}" destId="{A449C5A5-9386-43CF-87A8-AABDFB789748}" srcOrd="3" destOrd="0" presId="urn:microsoft.com/office/officeart/2018/5/layout/IconCircleLabelList"/>
    <dgm:cxn modelId="{A6F4A74E-7D31-4B72-A911-587079C6B4CE}" type="presParOf" srcId="{F66568DF-2C32-475A-A989-A298DE656A11}" destId="{4AE13A32-7CB7-4114-AFF2-7FC098183E50}" srcOrd="5" destOrd="0" presId="urn:microsoft.com/office/officeart/2018/5/layout/IconCircleLabelList"/>
    <dgm:cxn modelId="{A7F11BEB-3A80-4B71-B663-82D7830A3B84}" type="presParOf" srcId="{F66568DF-2C32-475A-A989-A298DE656A11}" destId="{1484F72E-1FF2-4330-9813-04A060BC92B3}" srcOrd="6" destOrd="0" presId="urn:microsoft.com/office/officeart/2018/5/layout/IconCircleLabelList"/>
    <dgm:cxn modelId="{58630751-496D-4D74-8D17-00B8E3AB162F}" type="presParOf" srcId="{1484F72E-1FF2-4330-9813-04A060BC92B3}" destId="{82174A0D-B28F-415D-AFF1-709E10686BCD}" srcOrd="0" destOrd="0" presId="urn:microsoft.com/office/officeart/2018/5/layout/IconCircleLabelList"/>
    <dgm:cxn modelId="{9C8B9F8C-4C33-4812-AD50-FB14DBBF0640}" type="presParOf" srcId="{1484F72E-1FF2-4330-9813-04A060BC92B3}" destId="{CDD6DECD-849A-44AF-8ED1-282D0BA6A4CB}" srcOrd="1" destOrd="0" presId="urn:microsoft.com/office/officeart/2018/5/layout/IconCircleLabelList"/>
    <dgm:cxn modelId="{B81DC135-8211-4DD4-825C-5F33A2038D76}" type="presParOf" srcId="{1484F72E-1FF2-4330-9813-04A060BC92B3}" destId="{E1AB47E8-C19C-4417-9CD0-BC2D352CD367}" srcOrd="2" destOrd="0" presId="urn:microsoft.com/office/officeart/2018/5/layout/IconCircleLabelList"/>
    <dgm:cxn modelId="{EAE1CFDD-B018-4CCB-AEC1-6142EE8578C9}" type="presParOf" srcId="{1484F72E-1FF2-4330-9813-04A060BC92B3}" destId="{122DEDD9-5259-4045-BDAF-51A07C673D04}" srcOrd="3" destOrd="0" presId="urn:microsoft.com/office/officeart/2018/5/layout/IconCircleLabelList"/>
    <dgm:cxn modelId="{0F54F89C-C341-4AAC-B1A9-192BA77EC1FF}" type="presParOf" srcId="{F66568DF-2C32-475A-A989-A298DE656A11}" destId="{9206F52F-F16A-4590-8054-6C165C49F007}" srcOrd="7" destOrd="0" presId="urn:microsoft.com/office/officeart/2018/5/layout/IconCircleLabelList"/>
    <dgm:cxn modelId="{50B2E46D-2CC2-4706-A0A0-F43CEA545012}" type="presParOf" srcId="{F66568DF-2C32-475A-A989-A298DE656A11}" destId="{CF117181-EAFD-42E7-A0D2-FA5F1F5C151F}" srcOrd="8" destOrd="0" presId="urn:microsoft.com/office/officeart/2018/5/layout/IconCircleLabelList"/>
    <dgm:cxn modelId="{FC533AF2-CB5A-4220-BBDC-9ABE3F5E1F02}" type="presParOf" srcId="{CF117181-EAFD-42E7-A0D2-FA5F1F5C151F}" destId="{50210648-F0CF-4B7F-95CF-AB0B3776A807}" srcOrd="0" destOrd="0" presId="urn:microsoft.com/office/officeart/2018/5/layout/IconCircleLabelList"/>
    <dgm:cxn modelId="{4BB664F2-E032-4EA0-B126-47E15C539312}" type="presParOf" srcId="{CF117181-EAFD-42E7-A0D2-FA5F1F5C151F}" destId="{2084A8F1-CA74-4D86-9CB3-3CBD8B0B7633}" srcOrd="1" destOrd="0" presId="urn:microsoft.com/office/officeart/2018/5/layout/IconCircleLabelList"/>
    <dgm:cxn modelId="{1E508B5E-D466-42A8-9B55-9978CEAA6B0D}" type="presParOf" srcId="{CF117181-EAFD-42E7-A0D2-FA5F1F5C151F}" destId="{4918AE07-1C3E-4BBF-9305-D8DC77BD8D12}" srcOrd="2" destOrd="0" presId="urn:microsoft.com/office/officeart/2018/5/layout/IconCircleLabelList"/>
    <dgm:cxn modelId="{6FC53AC8-F04E-40F9-A3B5-C4F5B6480B3E}" type="presParOf" srcId="{CF117181-EAFD-42E7-A0D2-FA5F1F5C151F}" destId="{400CF5CA-E843-481C-A6E1-4AD8975563E1}" srcOrd="3" destOrd="0" presId="urn:microsoft.com/office/officeart/2018/5/layout/IconCircleLabelList"/>
    <dgm:cxn modelId="{1C21AAD9-8225-413D-907F-09D95E581295}" type="presParOf" srcId="{F66568DF-2C32-475A-A989-A298DE656A11}" destId="{44ADD0B5-33DF-4368-9C4B-AC0A4A9D8E43}" srcOrd="9" destOrd="0" presId="urn:microsoft.com/office/officeart/2018/5/layout/IconCircleLabelList"/>
    <dgm:cxn modelId="{FF736C6A-1BC8-4D57-B786-3FFDE5962DBA}" type="presParOf" srcId="{F66568DF-2C32-475A-A989-A298DE656A11}" destId="{BC698C6E-A38C-4BE9-9036-236C999B6938}" srcOrd="10" destOrd="0" presId="urn:microsoft.com/office/officeart/2018/5/layout/IconCircleLabelList"/>
    <dgm:cxn modelId="{1CE9FA86-B1A1-4275-9230-6E2340A9F69A}" type="presParOf" srcId="{BC698C6E-A38C-4BE9-9036-236C999B6938}" destId="{BF9EA18F-F492-4A2D-BC0E-3C28CB147FAB}" srcOrd="0" destOrd="0" presId="urn:microsoft.com/office/officeart/2018/5/layout/IconCircleLabelList"/>
    <dgm:cxn modelId="{74CAC992-D444-4C5C-9494-393C0B52B6E2}" type="presParOf" srcId="{BC698C6E-A38C-4BE9-9036-236C999B6938}" destId="{F7271A19-DDB2-4BB0-A167-03E8DF58A400}" srcOrd="1" destOrd="0" presId="urn:microsoft.com/office/officeart/2018/5/layout/IconCircleLabelList"/>
    <dgm:cxn modelId="{423F49CB-4BE5-4B9A-BED3-CACA73D32464}" type="presParOf" srcId="{BC698C6E-A38C-4BE9-9036-236C999B6938}" destId="{5CE963DF-5476-4598-BE60-E6A5382F5644}" srcOrd="2" destOrd="0" presId="urn:microsoft.com/office/officeart/2018/5/layout/IconCircleLabelList"/>
    <dgm:cxn modelId="{E2A49E22-FC5B-4E31-A87C-9F208C098D0F}" type="presParOf" srcId="{BC698C6E-A38C-4BE9-9036-236C999B6938}" destId="{564ACE82-8973-40A0-A0FA-D0A8676C8F03}" srcOrd="3" destOrd="0" presId="urn:microsoft.com/office/officeart/2018/5/layout/IconCircleLabelList"/>
    <dgm:cxn modelId="{84C71852-4214-4EA2-98D1-FE6900A6CE41}" type="presParOf" srcId="{F66568DF-2C32-475A-A989-A298DE656A11}" destId="{1B215999-6C5A-4752-89C0-CDAD5789C103}" srcOrd="11" destOrd="0" presId="urn:microsoft.com/office/officeart/2018/5/layout/IconCircleLabelList"/>
    <dgm:cxn modelId="{3FB44F9E-1215-43C6-8704-33020F3E913D}" type="presParOf" srcId="{F66568DF-2C32-475A-A989-A298DE656A11}" destId="{9DE10767-6D98-4BCE-81A8-DE82935D99A5}" srcOrd="12" destOrd="0" presId="urn:microsoft.com/office/officeart/2018/5/layout/IconCircleLabelList"/>
    <dgm:cxn modelId="{5B519A3F-DFBE-45EE-AD59-9E74CF0E5050}" type="presParOf" srcId="{9DE10767-6D98-4BCE-81A8-DE82935D99A5}" destId="{78B699F0-381A-475D-ABE7-C396A4A1EE5A}" srcOrd="0" destOrd="0" presId="urn:microsoft.com/office/officeart/2018/5/layout/IconCircleLabelList"/>
    <dgm:cxn modelId="{91C7AF3E-62DA-4EE8-AA03-028E2C9B5334}" type="presParOf" srcId="{9DE10767-6D98-4BCE-81A8-DE82935D99A5}" destId="{639C7770-524D-417A-834E-8BAA67E2ED05}" srcOrd="1" destOrd="0" presId="urn:microsoft.com/office/officeart/2018/5/layout/IconCircleLabelList"/>
    <dgm:cxn modelId="{EE2798D4-7DA4-4ECB-BF8F-A14299816D6A}" type="presParOf" srcId="{9DE10767-6D98-4BCE-81A8-DE82935D99A5}" destId="{D4AF7700-24F5-4C16-8914-79776C730AC2}" srcOrd="2" destOrd="0" presId="urn:microsoft.com/office/officeart/2018/5/layout/IconCircleLabelList"/>
    <dgm:cxn modelId="{89F122BD-A8D1-47FA-9B32-6341934D503B}" type="presParOf" srcId="{9DE10767-6D98-4BCE-81A8-DE82935D99A5}" destId="{73CF31F5-8D12-44ED-8991-5D809B656A43}" srcOrd="3" destOrd="0" presId="urn:microsoft.com/office/officeart/2018/5/layout/IconCircleLabelList"/>
    <dgm:cxn modelId="{4070CD50-B33B-4EED-8C64-4B31DFA303D6}" type="presParOf" srcId="{F66568DF-2C32-475A-A989-A298DE656A11}" destId="{D9A9AB48-577D-4B35-9A52-C9F52133F437}" srcOrd="13" destOrd="0" presId="urn:microsoft.com/office/officeart/2018/5/layout/IconCircleLabelList"/>
    <dgm:cxn modelId="{F7E41692-EAA4-4261-B055-068D81A3E281}" type="presParOf" srcId="{F66568DF-2C32-475A-A989-A298DE656A11}" destId="{05D3F6FA-B8E7-4784-99DB-D0A9AD469045}" srcOrd="14" destOrd="0" presId="urn:microsoft.com/office/officeart/2018/5/layout/IconCircleLabelList"/>
    <dgm:cxn modelId="{5FB9EF3F-EC0F-4735-A5AD-EC7E2C677F4E}" type="presParOf" srcId="{05D3F6FA-B8E7-4784-99DB-D0A9AD469045}" destId="{5D359C65-4168-4C74-A29E-15F002674E54}" srcOrd="0" destOrd="0" presId="urn:microsoft.com/office/officeart/2018/5/layout/IconCircleLabelList"/>
    <dgm:cxn modelId="{5A56E61D-B94E-4B99-943A-59DD3C6F5BC6}" type="presParOf" srcId="{05D3F6FA-B8E7-4784-99DB-D0A9AD469045}" destId="{E139E0F5-5CD7-45B3-908C-B0B0087EA0A7}" srcOrd="1" destOrd="0" presId="urn:microsoft.com/office/officeart/2018/5/layout/IconCircleLabelList"/>
    <dgm:cxn modelId="{D93EA182-CFA8-4FCD-B717-6223CAB6B297}" type="presParOf" srcId="{05D3F6FA-B8E7-4784-99DB-D0A9AD469045}" destId="{4ECE3467-78F3-4B37-B6C5-3E77D4050534}" srcOrd="2" destOrd="0" presId="urn:microsoft.com/office/officeart/2018/5/layout/IconCircleLabelList"/>
    <dgm:cxn modelId="{C79B5251-82E2-4823-AA28-21C4BF6B3638}" type="presParOf" srcId="{05D3F6FA-B8E7-4784-99DB-D0A9AD469045}" destId="{3EB86F21-8DC4-4614-A0FD-DD1FD7B4173A}" srcOrd="3" destOrd="0" presId="urn:microsoft.com/office/officeart/2018/5/layout/IconCircleLabelList"/>
    <dgm:cxn modelId="{1CA938C1-5895-46AC-8F9F-96B766CD7879}" type="presParOf" srcId="{F66568DF-2C32-475A-A989-A298DE656A11}" destId="{AABC570A-384A-4EA1-9597-490E3F153CCA}" srcOrd="15" destOrd="0" presId="urn:microsoft.com/office/officeart/2018/5/layout/IconCircleLabelList"/>
    <dgm:cxn modelId="{78E98415-A3D1-400D-BDC3-FB50F5C0166D}" type="presParOf" srcId="{F66568DF-2C32-475A-A989-A298DE656A11}" destId="{A2A952B3-1C06-42DF-8056-661F1F0425D8}" srcOrd="16" destOrd="0" presId="urn:microsoft.com/office/officeart/2018/5/layout/IconCircleLabelList"/>
    <dgm:cxn modelId="{A4269846-B079-4E19-8B99-7B899238AC19}" type="presParOf" srcId="{A2A952B3-1C06-42DF-8056-661F1F0425D8}" destId="{2702EB64-2032-4E99-AA13-955A7A11C87E}" srcOrd="0" destOrd="0" presId="urn:microsoft.com/office/officeart/2018/5/layout/IconCircleLabelList"/>
    <dgm:cxn modelId="{E8A9B29B-2974-4DFD-B877-1AB8AF8887BF}" type="presParOf" srcId="{A2A952B3-1C06-42DF-8056-661F1F0425D8}" destId="{DBAA2902-F7E6-4979-9C1D-63BD17BDB012}" srcOrd="1" destOrd="0" presId="urn:microsoft.com/office/officeart/2018/5/layout/IconCircleLabelList"/>
    <dgm:cxn modelId="{7E205C3F-B78A-425F-8A24-B07A0FC5E465}" type="presParOf" srcId="{A2A952B3-1C06-42DF-8056-661F1F0425D8}" destId="{587D11C8-F4A8-42C6-877B-5EF69E812E4B}" srcOrd="2" destOrd="0" presId="urn:microsoft.com/office/officeart/2018/5/layout/IconCircleLabelList"/>
    <dgm:cxn modelId="{958EB8B4-AF93-4259-A168-B5DC09A5BDC4}" type="presParOf" srcId="{A2A952B3-1C06-42DF-8056-661F1F0425D8}" destId="{B2FCEF0F-E98D-42D0-8392-D6799ACB7E60}" srcOrd="3" destOrd="0" presId="urn:microsoft.com/office/officeart/2018/5/layout/IconCircleLabelList"/>
    <dgm:cxn modelId="{E5A43C39-0F2E-48BE-A8A5-49CEEE812308}" type="presParOf" srcId="{F66568DF-2C32-475A-A989-A298DE656A11}" destId="{AD2C112F-1C13-40C6-8A57-530458B090FA}" srcOrd="17" destOrd="0" presId="urn:microsoft.com/office/officeart/2018/5/layout/IconCircleLabelList"/>
    <dgm:cxn modelId="{B40187B4-C260-40AB-B8D2-CFE00A953241}" type="presParOf" srcId="{F66568DF-2C32-475A-A989-A298DE656A11}" destId="{73069544-0A69-41D5-A31F-EFC08E50705D}" srcOrd="18" destOrd="0" presId="urn:microsoft.com/office/officeart/2018/5/layout/IconCircleLabelList"/>
    <dgm:cxn modelId="{45B66885-EB3E-4AB8-8B96-369B71C00DAE}" type="presParOf" srcId="{73069544-0A69-41D5-A31F-EFC08E50705D}" destId="{9396190C-8B5B-4087-B055-4891F77F6457}" srcOrd="0" destOrd="0" presId="urn:microsoft.com/office/officeart/2018/5/layout/IconCircleLabelList"/>
    <dgm:cxn modelId="{E1CF97B8-278D-4F08-83E3-3743F14EAD71}" type="presParOf" srcId="{73069544-0A69-41D5-A31F-EFC08E50705D}" destId="{B1954AAD-F6E8-4323-B502-72FED31F7FF4}" srcOrd="1" destOrd="0" presId="urn:microsoft.com/office/officeart/2018/5/layout/IconCircleLabelList"/>
    <dgm:cxn modelId="{40D98643-D58F-44B0-9431-AB78EC40346E}" type="presParOf" srcId="{73069544-0A69-41D5-A31F-EFC08E50705D}" destId="{DF386269-2C4A-404D-924F-0BA40C2FDFC5}" srcOrd="2" destOrd="0" presId="urn:microsoft.com/office/officeart/2018/5/layout/IconCircleLabelList"/>
    <dgm:cxn modelId="{7B2649CD-4DE7-497C-9BA6-AF944B581477}" type="presParOf" srcId="{73069544-0A69-41D5-A31F-EFC08E50705D}" destId="{D0E0DBB6-9C40-4A5B-AA9E-FE2B357D57DC}" srcOrd="3" destOrd="0" presId="urn:microsoft.com/office/officeart/2018/5/layout/IconCircleLabelList"/>
    <dgm:cxn modelId="{F5D42FA9-A859-4231-AB18-B7596524B4DD}" type="presParOf" srcId="{F66568DF-2C32-475A-A989-A298DE656A11}" destId="{A12622E5-97CD-4F8E-B54E-7908D802EECF}" srcOrd="19" destOrd="0" presId="urn:microsoft.com/office/officeart/2018/5/layout/IconCircleLabelList"/>
    <dgm:cxn modelId="{1D0B30CB-2F6F-4075-B84A-C9FCDDCFE48D}" type="presParOf" srcId="{F66568DF-2C32-475A-A989-A298DE656A11}" destId="{B17D5E4F-081F-4E44-8AC9-23A3F03888B6}" srcOrd="20" destOrd="0" presId="urn:microsoft.com/office/officeart/2018/5/layout/IconCircleLabelList"/>
    <dgm:cxn modelId="{5BAC72F6-E841-4307-9FF8-53F0D52BF584}" type="presParOf" srcId="{B17D5E4F-081F-4E44-8AC9-23A3F03888B6}" destId="{E130E72A-AFB7-437D-B4EA-0D6DB9095E4E}" srcOrd="0" destOrd="0" presId="urn:microsoft.com/office/officeart/2018/5/layout/IconCircleLabelList"/>
    <dgm:cxn modelId="{14DCB958-86B2-4FFF-BECE-58BAE0831D17}" type="presParOf" srcId="{B17D5E4F-081F-4E44-8AC9-23A3F03888B6}" destId="{D8D2822E-C1F6-440A-B0DA-5B83EE5CB971}" srcOrd="1" destOrd="0" presId="urn:microsoft.com/office/officeart/2018/5/layout/IconCircleLabelList"/>
    <dgm:cxn modelId="{19F01184-7E5F-474D-836E-9D94C2269594}" type="presParOf" srcId="{B17D5E4F-081F-4E44-8AC9-23A3F03888B6}" destId="{4C12CF3B-DA3A-4D91-ADC6-FFFD95B15928}" srcOrd="2" destOrd="0" presId="urn:microsoft.com/office/officeart/2018/5/layout/IconCircleLabelList"/>
    <dgm:cxn modelId="{80FD9659-294A-4CB6-95E8-74996429BF8A}" type="presParOf" srcId="{B17D5E4F-081F-4E44-8AC9-23A3F03888B6}" destId="{2639EE39-7CC7-45F3-8539-6E46F3EDD19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56EE52-2AA4-4E7D-9205-3704E921B733}"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en-US"/>
        </a:p>
      </dgm:t>
    </dgm:pt>
    <dgm:pt modelId="{990D98B3-5A2C-4317-B308-365FCD563264}">
      <dgm:prSet/>
      <dgm:spPr/>
      <dgm:t>
        <a:bodyPr/>
        <a:lstStyle/>
        <a:p>
          <a:r>
            <a:rPr lang="en-US" b="1" i="0" baseline="0"/>
            <a:t>Tailored Solutions</a:t>
          </a:r>
          <a:r>
            <a:rPr lang="en-US" b="0" i="0" baseline="0"/>
            <a:t>: Customized strategies to meet your specific business needs.</a:t>
          </a:r>
          <a:endParaRPr lang="en-US"/>
        </a:p>
      </dgm:t>
    </dgm:pt>
    <dgm:pt modelId="{27836B22-41C6-480E-BF5C-E7D17E9DA794}" type="parTrans" cxnId="{46027679-9929-4483-A209-7A924490D956}">
      <dgm:prSet/>
      <dgm:spPr/>
      <dgm:t>
        <a:bodyPr/>
        <a:lstStyle/>
        <a:p>
          <a:endParaRPr lang="en-US"/>
        </a:p>
      </dgm:t>
    </dgm:pt>
    <dgm:pt modelId="{AE9EA51A-E913-4F6F-8BAC-08849C44E822}" type="sibTrans" cxnId="{46027679-9929-4483-A209-7A924490D956}">
      <dgm:prSet/>
      <dgm:spPr/>
      <dgm:t>
        <a:bodyPr/>
        <a:lstStyle/>
        <a:p>
          <a:endParaRPr lang="en-US"/>
        </a:p>
      </dgm:t>
    </dgm:pt>
    <dgm:pt modelId="{9C3B0093-5A5D-4D92-B5B0-71282029AE54}">
      <dgm:prSet/>
      <dgm:spPr/>
      <dgm:t>
        <a:bodyPr/>
        <a:lstStyle/>
        <a:p>
          <a:r>
            <a:rPr lang="en-US" b="1" i="0" baseline="0"/>
            <a:t>Industry Expertise</a:t>
          </a:r>
          <a:r>
            <a:rPr lang="en-US" b="0" i="0" baseline="0"/>
            <a:t>: Deep understanding across multiple sectors for effective solutions.</a:t>
          </a:r>
          <a:endParaRPr lang="en-US"/>
        </a:p>
      </dgm:t>
    </dgm:pt>
    <dgm:pt modelId="{8E9F3E1D-C1A4-4850-AB11-AF1DC064CFDE}" type="parTrans" cxnId="{5005657B-1847-44D8-A632-05D621CEE48B}">
      <dgm:prSet/>
      <dgm:spPr/>
      <dgm:t>
        <a:bodyPr/>
        <a:lstStyle/>
        <a:p>
          <a:endParaRPr lang="en-US"/>
        </a:p>
      </dgm:t>
    </dgm:pt>
    <dgm:pt modelId="{C53EC9CF-2541-48BC-999E-925D664BA217}" type="sibTrans" cxnId="{5005657B-1847-44D8-A632-05D621CEE48B}">
      <dgm:prSet/>
      <dgm:spPr/>
      <dgm:t>
        <a:bodyPr/>
        <a:lstStyle/>
        <a:p>
          <a:endParaRPr lang="en-US"/>
        </a:p>
      </dgm:t>
    </dgm:pt>
    <dgm:pt modelId="{8391E166-7482-4255-BF83-E2762C7999F9}">
      <dgm:prSet/>
      <dgm:spPr/>
      <dgm:t>
        <a:bodyPr/>
        <a:lstStyle/>
        <a:p>
          <a:r>
            <a:rPr lang="en-US" b="1" i="0" baseline="0"/>
            <a:t>Comprehensive Services</a:t>
          </a:r>
          <a:r>
            <a:rPr lang="en-US" b="0" i="0" baseline="0"/>
            <a:t>: Full support from consultation to implementation and beyond.</a:t>
          </a:r>
          <a:endParaRPr lang="en-US"/>
        </a:p>
      </dgm:t>
    </dgm:pt>
    <dgm:pt modelId="{75EFDEDF-85D5-4841-8B13-83D31B79D658}" type="parTrans" cxnId="{25D72442-11B5-479B-AF42-44DF85494729}">
      <dgm:prSet/>
      <dgm:spPr/>
      <dgm:t>
        <a:bodyPr/>
        <a:lstStyle/>
        <a:p>
          <a:endParaRPr lang="en-US"/>
        </a:p>
      </dgm:t>
    </dgm:pt>
    <dgm:pt modelId="{3953917F-F999-45EA-B7CD-A3F5EDB3633E}" type="sibTrans" cxnId="{25D72442-11B5-479B-AF42-44DF85494729}">
      <dgm:prSet/>
      <dgm:spPr/>
      <dgm:t>
        <a:bodyPr/>
        <a:lstStyle/>
        <a:p>
          <a:endParaRPr lang="en-US"/>
        </a:p>
      </dgm:t>
    </dgm:pt>
    <dgm:pt modelId="{6191CDBB-28D6-4B8B-BEDE-0295B678FE7C}">
      <dgm:prSet/>
      <dgm:spPr/>
      <dgm:t>
        <a:bodyPr/>
        <a:lstStyle/>
        <a:p>
          <a:r>
            <a:rPr lang="en-US" b="1" i="0" baseline="0"/>
            <a:t>Technology Partnerships</a:t>
          </a:r>
          <a:r>
            <a:rPr lang="en-US" b="0" i="0" baseline="0"/>
            <a:t>: Access to cutting-edge tools through leading tech collaborations.</a:t>
          </a:r>
          <a:endParaRPr lang="en-US"/>
        </a:p>
      </dgm:t>
    </dgm:pt>
    <dgm:pt modelId="{7E289B96-A915-4A12-AD2A-2A87123B836E}" type="parTrans" cxnId="{BF39E87F-0FBE-46DD-84C7-DB466168CE3E}">
      <dgm:prSet/>
      <dgm:spPr/>
      <dgm:t>
        <a:bodyPr/>
        <a:lstStyle/>
        <a:p>
          <a:endParaRPr lang="en-US"/>
        </a:p>
      </dgm:t>
    </dgm:pt>
    <dgm:pt modelId="{9B2D411B-4800-4B87-BEB8-1E998E6D0930}" type="sibTrans" cxnId="{BF39E87F-0FBE-46DD-84C7-DB466168CE3E}">
      <dgm:prSet/>
      <dgm:spPr/>
      <dgm:t>
        <a:bodyPr/>
        <a:lstStyle/>
        <a:p>
          <a:endParaRPr lang="en-US"/>
        </a:p>
      </dgm:t>
    </dgm:pt>
    <dgm:pt modelId="{487D5436-8761-4758-94D4-1A3B963C5DD0}">
      <dgm:prSet/>
      <dgm:spPr/>
      <dgm:t>
        <a:bodyPr/>
        <a:lstStyle/>
        <a:p>
          <a:r>
            <a:rPr lang="en-US" b="1" i="0" baseline="0"/>
            <a:t>Proven Success</a:t>
          </a:r>
          <a:r>
            <a:rPr lang="en-US" b="0" i="0" baseline="0"/>
            <a:t>: Demonstrated track record in enhancing business performance.</a:t>
          </a:r>
          <a:endParaRPr lang="en-US"/>
        </a:p>
      </dgm:t>
    </dgm:pt>
    <dgm:pt modelId="{3B69B05A-DD0C-43A8-A271-0335DF25D44B}" type="parTrans" cxnId="{88484F5C-C815-41CD-838B-13B2568CDA64}">
      <dgm:prSet/>
      <dgm:spPr/>
      <dgm:t>
        <a:bodyPr/>
        <a:lstStyle/>
        <a:p>
          <a:endParaRPr lang="en-US"/>
        </a:p>
      </dgm:t>
    </dgm:pt>
    <dgm:pt modelId="{9481C231-F624-42C4-B4CC-40DBF3B3ADB9}" type="sibTrans" cxnId="{88484F5C-C815-41CD-838B-13B2568CDA64}">
      <dgm:prSet/>
      <dgm:spPr/>
      <dgm:t>
        <a:bodyPr/>
        <a:lstStyle/>
        <a:p>
          <a:endParaRPr lang="en-US"/>
        </a:p>
      </dgm:t>
    </dgm:pt>
    <dgm:pt modelId="{FE8A545B-7540-4536-9B26-69B5B2086361}">
      <dgm:prSet/>
      <dgm:spPr/>
      <dgm:t>
        <a:bodyPr/>
        <a:lstStyle/>
        <a:p>
          <a:r>
            <a:rPr lang="en-US" b="1" i="0" baseline="0"/>
            <a:t>Sustainable Growth</a:t>
          </a:r>
          <a:r>
            <a:rPr lang="en-US" b="0" i="0" baseline="0"/>
            <a:t>: Long-term solutions designed for continuous business evolution.</a:t>
          </a:r>
          <a:endParaRPr lang="en-US"/>
        </a:p>
      </dgm:t>
    </dgm:pt>
    <dgm:pt modelId="{A6385BD4-51C8-40B7-BE36-61C76D446EE7}" type="parTrans" cxnId="{FA15C705-5C81-4307-8D85-668461D53DDF}">
      <dgm:prSet/>
      <dgm:spPr/>
      <dgm:t>
        <a:bodyPr/>
        <a:lstStyle/>
        <a:p>
          <a:endParaRPr lang="en-US"/>
        </a:p>
      </dgm:t>
    </dgm:pt>
    <dgm:pt modelId="{5A574DB0-F713-430D-9875-0731B4A7D7F3}" type="sibTrans" cxnId="{FA15C705-5C81-4307-8D85-668461D53DDF}">
      <dgm:prSet/>
      <dgm:spPr/>
      <dgm:t>
        <a:bodyPr/>
        <a:lstStyle/>
        <a:p>
          <a:endParaRPr lang="en-US"/>
        </a:p>
      </dgm:t>
    </dgm:pt>
    <dgm:pt modelId="{D296D35B-D1A7-4F0A-8D0F-73BE35E3B283}">
      <dgm:prSet/>
      <dgm:spPr/>
      <dgm:t>
        <a:bodyPr/>
        <a:lstStyle/>
        <a:p>
          <a:r>
            <a:rPr lang="en-US" b="1" i="0" baseline="0"/>
            <a:t>Customer-Centric</a:t>
          </a:r>
          <a:r>
            <a:rPr lang="en-US" b="0" i="0" baseline="0"/>
            <a:t>: Client-focused approach, ensuring solutions align with your goals. </a:t>
          </a:r>
          <a:endParaRPr lang="en-US"/>
        </a:p>
      </dgm:t>
    </dgm:pt>
    <dgm:pt modelId="{6D99B061-ADF8-493A-8791-119ED19B9409}" type="parTrans" cxnId="{3DA968C6-8A60-4F60-8056-9D2A44ADE5E3}">
      <dgm:prSet/>
      <dgm:spPr/>
      <dgm:t>
        <a:bodyPr/>
        <a:lstStyle/>
        <a:p>
          <a:endParaRPr lang="en-US"/>
        </a:p>
      </dgm:t>
    </dgm:pt>
    <dgm:pt modelId="{A5762A14-48C7-4E27-8015-C944D4EF7B93}" type="sibTrans" cxnId="{3DA968C6-8A60-4F60-8056-9D2A44ADE5E3}">
      <dgm:prSet/>
      <dgm:spPr/>
      <dgm:t>
        <a:bodyPr/>
        <a:lstStyle/>
        <a:p>
          <a:endParaRPr lang="en-US"/>
        </a:p>
      </dgm:t>
    </dgm:pt>
    <dgm:pt modelId="{DAF49827-E35C-4FE5-BACC-301D53DDA2F5}" type="pres">
      <dgm:prSet presAssocID="{0956EE52-2AA4-4E7D-9205-3704E921B733}" presName="linear" presStyleCnt="0">
        <dgm:presLayoutVars>
          <dgm:animLvl val="lvl"/>
          <dgm:resizeHandles val="exact"/>
        </dgm:presLayoutVars>
      </dgm:prSet>
      <dgm:spPr/>
    </dgm:pt>
    <dgm:pt modelId="{0F4EFBDF-3AF2-4B9E-BC3F-190C5AA4F79F}" type="pres">
      <dgm:prSet presAssocID="{990D98B3-5A2C-4317-B308-365FCD563264}" presName="parentText" presStyleLbl="node1" presStyleIdx="0" presStyleCnt="7">
        <dgm:presLayoutVars>
          <dgm:chMax val="0"/>
          <dgm:bulletEnabled val="1"/>
        </dgm:presLayoutVars>
      </dgm:prSet>
      <dgm:spPr/>
    </dgm:pt>
    <dgm:pt modelId="{B0CE235D-00E1-4FDA-94E4-18DD5A06C659}" type="pres">
      <dgm:prSet presAssocID="{AE9EA51A-E913-4F6F-8BAC-08849C44E822}" presName="spacer" presStyleCnt="0"/>
      <dgm:spPr/>
    </dgm:pt>
    <dgm:pt modelId="{00CDE742-4996-434E-A226-5F7ABFB8A798}" type="pres">
      <dgm:prSet presAssocID="{9C3B0093-5A5D-4D92-B5B0-71282029AE54}" presName="parentText" presStyleLbl="node1" presStyleIdx="1" presStyleCnt="7">
        <dgm:presLayoutVars>
          <dgm:chMax val="0"/>
          <dgm:bulletEnabled val="1"/>
        </dgm:presLayoutVars>
      </dgm:prSet>
      <dgm:spPr/>
    </dgm:pt>
    <dgm:pt modelId="{C1149126-76DD-4A3C-AB5A-A8B23C2134B5}" type="pres">
      <dgm:prSet presAssocID="{C53EC9CF-2541-48BC-999E-925D664BA217}" presName="spacer" presStyleCnt="0"/>
      <dgm:spPr/>
    </dgm:pt>
    <dgm:pt modelId="{6926CCED-B0D5-4955-AEE6-60E213E8B46E}" type="pres">
      <dgm:prSet presAssocID="{8391E166-7482-4255-BF83-E2762C7999F9}" presName="parentText" presStyleLbl="node1" presStyleIdx="2" presStyleCnt="7">
        <dgm:presLayoutVars>
          <dgm:chMax val="0"/>
          <dgm:bulletEnabled val="1"/>
        </dgm:presLayoutVars>
      </dgm:prSet>
      <dgm:spPr/>
    </dgm:pt>
    <dgm:pt modelId="{62E965D6-448C-4387-9FD8-2E2F17A1282E}" type="pres">
      <dgm:prSet presAssocID="{3953917F-F999-45EA-B7CD-A3F5EDB3633E}" presName="spacer" presStyleCnt="0"/>
      <dgm:spPr/>
    </dgm:pt>
    <dgm:pt modelId="{46A8D093-8A12-4C34-8242-C9780D4B8589}" type="pres">
      <dgm:prSet presAssocID="{6191CDBB-28D6-4B8B-BEDE-0295B678FE7C}" presName="parentText" presStyleLbl="node1" presStyleIdx="3" presStyleCnt="7">
        <dgm:presLayoutVars>
          <dgm:chMax val="0"/>
          <dgm:bulletEnabled val="1"/>
        </dgm:presLayoutVars>
      </dgm:prSet>
      <dgm:spPr/>
    </dgm:pt>
    <dgm:pt modelId="{D08411AA-35FB-4D11-98B4-A3FCEFC96938}" type="pres">
      <dgm:prSet presAssocID="{9B2D411B-4800-4B87-BEB8-1E998E6D0930}" presName="spacer" presStyleCnt="0"/>
      <dgm:spPr/>
    </dgm:pt>
    <dgm:pt modelId="{A53925C4-3689-4D79-9C56-69E13BD91511}" type="pres">
      <dgm:prSet presAssocID="{487D5436-8761-4758-94D4-1A3B963C5DD0}" presName="parentText" presStyleLbl="node1" presStyleIdx="4" presStyleCnt="7">
        <dgm:presLayoutVars>
          <dgm:chMax val="0"/>
          <dgm:bulletEnabled val="1"/>
        </dgm:presLayoutVars>
      </dgm:prSet>
      <dgm:spPr/>
    </dgm:pt>
    <dgm:pt modelId="{C32C1CAE-FB41-4C89-A659-7493692F136D}" type="pres">
      <dgm:prSet presAssocID="{9481C231-F624-42C4-B4CC-40DBF3B3ADB9}" presName="spacer" presStyleCnt="0"/>
      <dgm:spPr/>
    </dgm:pt>
    <dgm:pt modelId="{F7EC620A-B334-48F0-A63C-BE8521B0E7D2}" type="pres">
      <dgm:prSet presAssocID="{FE8A545B-7540-4536-9B26-69B5B2086361}" presName="parentText" presStyleLbl="node1" presStyleIdx="5" presStyleCnt="7">
        <dgm:presLayoutVars>
          <dgm:chMax val="0"/>
          <dgm:bulletEnabled val="1"/>
        </dgm:presLayoutVars>
      </dgm:prSet>
      <dgm:spPr/>
    </dgm:pt>
    <dgm:pt modelId="{2D8DA75F-88D7-49B1-BE9C-EE56F788C9AC}" type="pres">
      <dgm:prSet presAssocID="{5A574DB0-F713-430D-9875-0731B4A7D7F3}" presName="spacer" presStyleCnt="0"/>
      <dgm:spPr/>
    </dgm:pt>
    <dgm:pt modelId="{3FB85954-CFD6-4460-B288-7C18176C25D8}" type="pres">
      <dgm:prSet presAssocID="{D296D35B-D1A7-4F0A-8D0F-73BE35E3B283}" presName="parentText" presStyleLbl="node1" presStyleIdx="6" presStyleCnt="7">
        <dgm:presLayoutVars>
          <dgm:chMax val="0"/>
          <dgm:bulletEnabled val="1"/>
        </dgm:presLayoutVars>
      </dgm:prSet>
      <dgm:spPr/>
    </dgm:pt>
  </dgm:ptLst>
  <dgm:cxnLst>
    <dgm:cxn modelId="{51E71903-E872-474B-8A2B-425F771DDF85}" type="presOf" srcId="{6191CDBB-28D6-4B8B-BEDE-0295B678FE7C}" destId="{46A8D093-8A12-4C34-8242-C9780D4B8589}" srcOrd="0" destOrd="0" presId="urn:microsoft.com/office/officeart/2005/8/layout/vList2"/>
    <dgm:cxn modelId="{FA15C705-5C81-4307-8D85-668461D53DDF}" srcId="{0956EE52-2AA4-4E7D-9205-3704E921B733}" destId="{FE8A545B-7540-4536-9B26-69B5B2086361}" srcOrd="5" destOrd="0" parTransId="{A6385BD4-51C8-40B7-BE36-61C76D446EE7}" sibTransId="{5A574DB0-F713-430D-9875-0731B4A7D7F3}"/>
    <dgm:cxn modelId="{7D4E3C30-584D-4FA6-AC43-0788076E128C}" type="presOf" srcId="{FE8A545B-7540-4536-9B26-69B5B2086361}" destId="{F7EC620A-B334-48F0-A63C-BE8521B0E7D2}" srcOrd="0" destOrd="0" presId="urn:microsoft.com/office/officeart/2005/8/layout/vList2"/>
    <dgm:cxn modelId="{16364836-98C3-4E1B-B3AA-1F60C4190042}" type="presOf" srcId="{0956EE52-2AA4-4E7D-9205-3704E921B733}" destId="{DAF49827-E35C-4FE5-BACC-301D53DDA2F5}" srcOrd="0" destOrd="0" presId="urn:microsoft.com/office/officeart/2005/8/layout/vList2"/>
    <dgm:cxn modelId="{88484F5C-C815-41CD-838B-13B2568CDA64}" srcId="{0956EE52-2AA4-4E7D-9205-3704E921B733}" destId="{487D5436-8761-4758-94D4-1A3B963C5DD0}" srcOrd="4" destOrd="0" parTransId="{3B69B05A-DD0C-43A8-A271-0335DF25D44B}" sibTransId="{9481C231-F624-42C4-B4CC-40DBF3B3ADB9}"/>
    <dgm:cxn modelId="{E768E461-F018-4801-B47D-7C1957C465F3}" type="presOf" srcId="{8391E166-7482-4255-BF83-E2762C7999F9}" destId="{6926CCED-B0D5-4955-AEE6-60E213E8B46E}" srcOrd="0" destOrd="0" presId="urn:microsoft.com/office/officeart/2005/8/layout/vList2"/>
    <dgm:cxn modelId="{25D72442-11B5-479B-AF42-44DF85494729}" srcId="{0956EE52-2AA4-4E7D-9205-3704E921B733}" destId="{8391E166-7482-4255-BF83-E2762C7999F9}" srcOrd="2" destOrd="0" parTransId="{75EFDEDF-85D5-4841-8B13-83D31B79D658}" sibTransId="{3953917F-F999-45EA-B7CD-A3F5EDB3633E}"/>
    <dgm:cxn modelId="{F4461045-520C-400E-9D77-FF7A3CFDD2A3}" type="presOf" srcId="{9C3B0093-5A5D-4D92-B5B0-71282029AE54}" destId="{00CDE742-4996-434E-A226-5F7ABFB8A798}" srcOrd="0" destOrd="0" presId="urn:microsoft.com/office/officeart/2005/8/layout/vList2"/>
    <dgm:cxn modelId="{A179DC51-3E92-4584-BED5-84860899B2E2}" type="presOf" srcId="{487D5436-8761-4758-94D4-1A3B963C5DD0}" destId="{A53925C4-3689-4D79-9C56-69E13BD91511}" srcOrd="0" destOrd="0" presId="urn:microsoft.com/office/officeart/2005/8/layout/vList2"/>
    <dgm:cxn modelId="{46027679-9929-4483-A209-7A924490D956}" srcId="{0956EE52-2AA4-4E7D-9205-3704E921B733}" destId="{990D98B3-5A2C-4317-B308-365FCD563264}" srcOrd="0" destOrd="0" parTransId="{27836B22-41C6-480E-BF5C-E7D17E9DA794}" sibTransId="{AE9EA51A-E913-4F6F-8BAC-08849C44E822}"/>
    <dgm:cxn modelId="{5005657B-1847-44D8-A632-05D621CEE48B}" srcId="{0956EE52-2AA4-4E7D-9205-3704E921B733}" destId="{9C3B0093-5A5D-4D92-B5B0-71282029AE54}" srcOrd="1" destOrd="0" parTransId="{8E9F3E1D-C1A4-4850-AB11-AF1DC064CFDE}" sibTransId="{C53EC9CF-2541-48BC-999E-925D664BA217}"/>
    <dgm:cxn modelId="{BF39E87F-0FBE-46DD-84C7-DB466168CE3E}" srcId="{0956EE52-2AA4-4E7D-9205-3704E921B733}" destId="{6191CDBB-28D6-4B8B-BEDE-0295B678FE7C}" srcOrd="3" destOrd="0" parTransId="{7E289B96-A915-4A12-AD2A-2A87123B836E}" sibTransId="{9B2D411B-4800-4B87-BEB8-1E998E6D0930}"/>
    <dgm:cxn modelId="{C2FA3EBD-3340-466B-889B-34B21A3EA6F7}" type="presOf" srcId="{D296D35B-D1A7-4F0A-8D0F-73BE35E3B283}" destId="{3FB85954-CFD6-4460-B288-7C18176C25D8}" srcOrd="0" destOrd="0" presId="urn:microsoft.com/office/officeart/2005/8/layout/vList2"/>
    <dgm:cxn modelId="{3DA968C6-8A60-4F60-8056-9D2A44ADE5E3}" srcId="{0956EE52-2AA4-4E7D-9205-3704E921B733}" destId="{D296D35B-D1A7-4F0A-8D0F-73BE35E3B283}" srcOrd="6" destOrd="0" parTransId="{6D99B061-ADF8-493A-8791-119ED19B9409}" sibTransId="{A5762A14-48C7-4E27-8015-C944D4EF7B93}"/>
    <dgm:cxn modelId="{D7593EF7-4C5B-4CA9-BA5C-2984B086C1D5}" type="presOf" srcId="{990D98B3-5A2C-4317-B308-365FCD563264}" destId="{0F4EFBDF-3AF2-4B9E-BC3F-190C5AA4F79F}" srcOrd="0" destOrd="0" presId="urn:microsoft.com/office/officeart/2005/8/layout/vList2"/>
    <dgm:cxn modelId="{86362F68-DC4D-4CF1-ACDE-7B983E6C5125}" type="presParOf" srcId="{DAF49827-E35C-4FE5-BACC-301D53DDA2F5}" destId="{0F4EFBDF-3AF2-4B9E-BC3F-190C5AA4F79F}" srcOrd="0" destOrd="0" presId="urn:microsoft.com/office/officeart/2005/8/layout/vList2"/>
    <dgm:cxn modelId="{09B17C42-10B4-4800-B15E-919810EEC888}" type="presParOf" srcId="{DAF49827-E35C-4FE5-BACC-301D53DDA2F5}" destId="{B0CE235D-00E1-4FDA-94E4-18DD5A06C659}" srcOrd="1" destOrd="0" presId="urn:microsoft.com/office/officeart/2005/8/layout/vList2"/>
    <dgm:cxn modelId="{417C63B3-2FBA-426F-9542-3459116B98C0}" type="presParOf" srcId="{DAF49827-E35C-4FE5-BACC-301D53DDA2F5}" destId="{00CDE742-4996-434E-A226-5F7ABFB8A798}" srcOrd="2" destOrd="0" presId="urn:microsoft.com/office/officeart/2005/8/layout/vList2"/>
    <dgm:cxn modelId="{88D129FD-CEFF-4115-A890-5A0800972EE8}" type="presParOf" srcId="{DAF49827-E35C-4FE5-BACC-301D53DDA2F5}" destId="{C1149126-76DD-4A3C-AB5A-A8B23C2134B5}" srcOrd="3" destOrd="0" presId="urn:microsoft.com/office/officeart/2005/8/layout/vList2"/>
    <dgm:cxn modelId="{ABB2BFAC-E08D-4F13-A993-0410BAD96764}" type="presParOf" srcId="{DAF49827-E35C-4FE5-BACC-301D53DDA2F5}" destId="{6926CCED-B0D5-4955-AEE6-60E213E8B46E}" srcOrd="4" destOrd="0" presId="urn:microsoft.com/office/officeart/2005/8/layout/vList2"/>
    <dgm:cxn modelId="{6C1A1E31-9B74-4376-8CC3-9D8AE8D56D3D}" type="presParOf" srcId="{DAF49827-E35C-4FE5-BACC-301D53DDA2F5}" destId="{62E965D6-448C-4387-9FD8-2E2F17A1282E}" srcOrd="5" destOrd="0" presId="urn:microsoft.com/office/officeart/2005/8/layout/vList2"/>
    <dgm:cxn modelId="{2A65CABF-D7F5-4BD8-8FD5-58D3F49F096E}" type="presParOf" srcId="{DAF49827-E35C-4FE5-BACC-301D53DDA2F5}" destId="{46A8D093-8A12-4C34-8242-C9780D4B8589}" srcOrd="6" destOrd="0" presId="urn:microsoft.com/office/officeart/2005/8/layout/vList2"/>
    <dgm:cxn modelId="{AC8E2FA8-792A-4648-8A16-D8A08DC750C8}" type="presParOf" srcId="{DAF49827-E35C-4FE5-BACC-301D53DDA2F5}" destId="{D08411AA-35FB-4D11-98B4-A3FCEFC96938}" srcOrd="7" destOrd="0" presId="urn:microsoft.com/office/officeart/2005/8/layout/vList2"/>
    <dgm:cxn modelId="{4C3756EE-5AD5-483A-8C81-C32FC007C7EB}" type="presParOf" srcId="{DAF49827-E35C-4FE5-BACC-301D53DDA2F5}" destId="{A53925C4-3689-4D79-9C56-69E13BD91511}" srcOrd="8" destOrd="0" presId="urn:microsoft.com/office/officeart/2005/8/layout/vList2"/>
    <dgm:cxn modelId="{77D1F7A7-58AC-4D06-A220-E577A6AC0B47}" type="presParOf" srcId="{DAF49827-E35C-4FE5-BACC-301D53DDA2F5}" destId="{C32C1CAE-FB41-4C89-A659-7493692F136D}" srcOrd="9" destOrd="0" presId="urn:microsoft.com/office/officeart/2005/8/layout/vList2"/>
    <dgm:cxn modelId="{961A5B12-3CD4-4D72-AF93-3776C2018E36}" type="presParOf" srcId="{DAF49827-E35C-4FE5-BACC-301D53DDA2F5}" destId="{F7EC620A-B334-48F0-A63C-BE8521B0E7D2}" srcOrd="10" destOrd="0" presId="urn:microsoft.com/office/officeart/2005/8/layout/vList2"/>
    <dgm:cxn modelId="{11FF239D-DC45-4731-9DD1-7CB8393F7369}" type="presParOf" srcId="{DAF49827-E35C-4FE5-BACC-301D53DDA2F5}" destId="{2D8DA75F-88D7-49B1-BE9C-EE56F788C9AC}" srcOrd="11" destOrd="0" presId="urn:microsoft.com/office/officeart/2005/8/layout/vList2"/>
    <dgm:cxn modelId="{17113565-3941-43D4-9CDE-988E574AB6E3}" type="presParOf" srcId="{DAF49827-E35C-4FE5-BACC-301D53DDA2F5}" destId="{3FB85954-CFD6-4460-B288-7C18176C25D8}"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5001A96-1DCC-459A-9109-C642E09CC630}" type="doc">
      <dgm:prSet loTypeId="urn:microsoft.com/office/officeart/2005/8/layout/hierarchy1" loCatId="hierarchy" qsTypeId="urn:microsoft.com/office/officeart/2005/8/quickstyle/simple1" qsCatId="simple" csTypeId="urn:microsoft.com/office/officeart/2018/5/colors/Iconchunking_neutralbg_accent1_2" csCatId="accent1" phldr="1"/>
      <dgm:spPr/>
      <dgm:t>
        <a:bodyPr/>
        <a:lstStyle/>
        <a:p>
          <a:endParaRPr lang="en-US"/>
        </a:p>
      </dgm:t>
    </dgm:pt>
    <dgm:pt modelId="{E3299FE6-3926-4A0F-9083-D491DB1F14E9}">
      <dgm:prSet custT="1"/>
      <dgm:spPr/>
      <dgm:t>
        <a:bodyPr/>
        <a:lstStyle/>
        <a:p>
          <a:r>
            <a:rPr lang="en-US" sz="3200" b="1" i="0" baseline="0" dirty="0"/>
            <a:t>Tailored Industry-Specific Solutions</a:t>
          </a:r>
          <a:r>
            <a:rPr lang="en-US" sz="3200" b="0" i="0" baseline="0" dirty="0"/>
            <a:t>: </a:t>
          </a:r>
          <a:r>
            <a:rPr lang="en-US" sz="3300" b="0" i="0" baseline="0" dirty="0"/>
            <a:t>Customized strategies designed for your unique industry needs.</a:t>
          </a:r>
          <a:endParaRPr lang="en-US" sz="3300" dirty="0"/>
        </a:p>
      </dgm:t>
    </dgm:pt>
    <dgm:pt modelId="{A010E350-7462-4CB4-BECB-5C81E0051AF4}" type="parTrans" cxnId="{AA9E3C25-221F-4468-A7D2-C4AC84F1360E}">
      <dgm:prSet/>
      <dgm:spPr/>
      <dgm:t>
        <a:bodyPr/>
        <a:lstStyle/>
        <a:p>
          <a:endParaRPr lang="en-US"/>
        </a:p>
      </dgm:t>
    </dgm:pt>
    <dgm:pt modelId="{F83A42C6-305F-4208-8835-6305B0D8D635}" type="sibTrans" cxnId="{AA9E3C25-221F-4468-A7D2-C4AC84F1360E}">
      <dgm:prSet/>
      <dgm:spPr/>
      <dgm:t>
        <a:bodyPr/>
        <a:lstStyle/>
        <a:p>
          <a:endParaRPr lang="en-US"/>
        </a:p>
      </dgm:t>
    </dgm:pt>
    <dgm:pt modelId="{09F8280A-0686-4629-8708-E2B2F6D03E5E}">
      <dgm:prSet custT="1"/>
      <dgm:spPr/>
      <dgm:t>
        <a:bodyPr/>
        <a:lstStyle/>
        <a:p>
          <a:pPr algn="l">
            <a:lnSpc>
              <a:spcPct val="100000"/>
            </a:lnSpc>
          </a:pPr>
          <a:r>
            <a:rPr lang="en-US" sz="3000" b="1" i="0" baseline="0" dirty="0"/>
            <a:t>Cutting-Edge</a:t>
          </a:r>
        </a:p>
        <a:p>
          <a:pPr algn="l">
            <a:lnSpc>
              <a:spcPct val="100000"/>
            </a:lnSpc>
          </a:pPr>
          <a:r>
            <a:rPr lang="en-US" sz="3000" b="1" i="0" baseline="0" dirty="0"/>
            <a:t>Technology Partnerships</a:t>
          </a:r>
          <a:r>
            <a:rPr lang="en-US" sz="3000" b="0" i="0" baseline="0" dirty="0"/>
            <a:t>: </a:t>
          </a:r>
          <a:r>
            <a:rPr lang="en-US" sz="3100" b="0" i="0" baseline="0" dirty="0"/>
            <a:t>Leveraging the latest tools through top tech collaborations. </a:t>
          </a:r>
          <a:endParaRPr lang="en-US" sz="3100" dirty="0"/>
        </a:p>
      </dgm:t>
    </dgm:pt>
    <dgm:pt modelId="{1AA3D881-0303-4325-8620-F6E548C674CD}" type="parTrans" cxnId="{BC4E7DF8-4CD4-4277-B5B9-AA21E0035B9D}">
      <dgm:prSet/>
      <dgm:spPr/>
      <dgm:t>
        <a:bodyPr/>
        <a:lstStyle/>
        <a:p>
          <a:endParaRPr lang="en-US"/>
        </a:p>
      </dgm:t>
    </dgm:pt>
    <dgm:pt modelId="{18DA0AB7-C029-42C2-9DBC-5882F3EF3A6F}" type="sibTrans" cxnId="{BC4E7DF8-4CD4-4277-B5B9-AA21E0035B9D}">
      <dgm:prSet/>
      <dgm:spPr/>
      <dgm:t>
        <a:bodyPr/>
        <a:lstStyle/>
        <a:p>
          <a:endParaRPr lang="en-US"/>
        </a:p>
      </dgm:t>
    </dgm:pt>
    <dgm:pt modelId="{BFF4460C-76BE-47C5-9BE4-50801ECDB68B}" type="pres">
      <dgm:prSet presAssocID="{E5001A96-1DCC-459A-9109-C642E09CC630}" presName="hierChild1" presStyleCnt="0">
        <dgm:presLayoutVars>
          <dgm:chPref val="1"/>
          <dgm:dir/>
          <dgm:animOne val="branch"/>
          <dgm:animLvl val="lvl"/>
          <dgm:resizeHandles/>
        </dgm:presLayoutVars>
      </dgm:prSet>
      <dgm:spPr/>
    </dgm:pt>
    <dgm:pt modelId="{9974280F-7242-4B5C-8786-31BD7D901724}" type="pres">
      <dgm:prSet presAssocID="{E3299FE6-3926-4A0F-9083-D491DB1F14E9}" presName="hierRoot1" presStyleCnt="0"/>
      <dgm:spPr/>
    </dgm:pt>
    <dgm:pt modelId="{100C70D2-B720-4C0F-9DCE-B38AA56F1ACE}" type="pres">
      <dgm:prSet presAssocID="{E3299FE6-3926-4A0F-9083-D491DB1F14E9}" presName="composite" presStyleCnt="0"/>
      <dgm:spPr/>
    </dgm:pt>
    <dgm:pt modelId="{FBA6A468-011C-4F19-82CC-7ED2137737CA}" type="pres">
      <dgm:prSet presAssocID="{E3299FE6-3926-4A0F-9083-D491DB1F14E9}" presName="background" presStyleLbl="node0" presStyleIdx="0" presStyleCnt="2"/>
      <dgm:spPr/>
    </dgm:pt>
    <dgm:pt modelId="{D0C9D09D-21E8-41A1-9659-08F4497F337A}" type="pres">
      <dgm:prSet presAssocID="{E3299FE6-3926-4A0F-9083-D491DB1F14E9}" presName="text" presStyleLbl="fgAcc0" presStyleIdx="0" presStyleCnt="2">
        <dgm:presLayoutVars>
          <dgm:chPref val="3"/>
        </dgm:presLayoutVars>
      </dgm:prSet>
      <dgm:spPr/>
    </dgm:pt>
    <dgm:pt modelId="{34B83145-4B78-400E-94BD-532BD20F6AEE}" type="pres">
      <dgm:prSet presAssocID="{E3299FE6-3926-4A0F-9083-D491DB1F14E9}" presName="hierChild2" presStyleCnt="0"/>
      <dgm:spPr/>
    </dgm:pt>
    <dgm:pt modelId="{EF6CF944-11B8-43F8-9EDC-0F4C78B97F27}" type="pres">
      <dgm:prSet presAssocID="{09F8280A-0686-4629-8708-E2B2F6D03E5E}" presName="hierRoot1" presStyleCnt="0"/>
      <dgm:spPr/>
    </dgm:pt>
    <dgm:pt modelId="{08EE3B82-F0AE-49EF-A9EE-935B3EAC9F23}" type="pres">
      <dgm:prSet presAssocID="{09F8280A-0686-4629-8708-E2B2F6D03E5E}" presName="composite" presStyleCnt="0"/>
      <dgm:spPr/>
    </dgm:pt>
    <dgm:pt modelId="{69425838-E86E-401C-87D3-82D0A4E521ED}" type="pres">
      <dgm:prSet presAssocID="{09F8280A-0686-4629-8708-E2B2F6D03E5E}" presName="background" presStyleLbl="node0" presStyleIdx="1" presStyleCnt="2"/>
      <dgm:spPr/>
    </dgm:pt>
    <dgm:pt modelId="{0E03E709-CDC8-4302-BB70-2809C5CC9123}" type="pres">
      <dgm:prSet presAssocID="{09F8280A-0686-4629-8708-E2B2F6D03E5E}" presName="text" presStyleLbl="fgAcc0" presStyleIdx="1" presStyleCnt="2" custScaleX="105838">
        <dgm:presLayoutVars>
          <dgm:chPref val="3"/>
        </dgm:presLayoutVars>
      </dgm:prSet>
      <dgm:spPr/>
    </dgm:pt>
    <dgm:pt modelId="{2615ED23-B50F-46D4-9E6F-6F9EFF504FDF}" type="pres">
      <dgm:prSet presAssocID="{09F8280A-0686-4629-8708-E2B2F6D03E5E}" presName="hierChild2" presStyleCnt="0"/>
      <dgm:spPr/>
    </dgm:pt>
  </dgm:ptLst>
  <dgm:cxnLst>
    <dgm:cxn modelId="{AA9E3C25-221F-4468-A7D2-C4AC84F1360E}" srcId="{E5001A96-1DCC-459A-9109-C642E09CC630}" destId="{E3299FE6-3926-4A0F-9083-D491DB1F14E9}" srcOrd="0" destOrd="0" parTransId="{A010E350-7462-4CB4-BECB-5C81E0051AF4}" sibTransId="{F83A42C6-305F-4208-8835-6305B0D8D635}"/>
    <dgm:cxn modelId="{16CDDC4F-5664-44EC-8293-9BF8747F8AD6}" type="presOf" srcId="{E3299FE6-3926-4A0F-9083-D491DB1F14E9}" destId="{D0C9D09D-21E8-41A1-9659-08F4497F337A}" srcOrd="0" destOrd="0" presId="urn:microsoft.com/office/officeart/2005/8/layout/hierarchy1"/>
    <dgm:cxn modelId="{D25B2553-968D-4E6E-8D8C-F65ABCF40083}" type="presOf" srcId="{09F8280A-0686-4629-8708-E2B2F6D03E5E}" destId="{0E03E709-CDC8-4302-BB70-2809C5CC9123}" srcOrd="0" destOrd="0" presId="urn:microsoft.com/office/officeart/2005/8/layout/hierarchy1"/>
    <dgm:cxn modelId="{542610D8-BC86-418F-A5E6-0ACDAC9733FF}" type="presOf" srcId="{E5001A96-1DCC-459A-9109-C642E09CC630}" destId="{BFF4460C-76BE-47C5-9BE4-50801ECDB68B}" srcOrd="0" destOrd="0" presId="urn:microsoft.com/office/officeart/2005/8/layout/hierarchy1"/>
    <dgm:cxn modelId="{BC4E7DF8-4CD4-4277-B5B9-AA21E0035B9D}" srcId="{E5001A96-1DCC-459A-9109-C642E09CC630}" destId="{09F8280A-0686-4629-8708-E2B2F6D03E5E}" srcOrd="1" destOrd="0" parTransId="{1AA3D881-0303-4325-8620-F6E548C674CD}" sibTransId="{18DA0AB7-C029-42C2-9DBC-5882F3EF3A6F}"/>
    <dgm:cxn modelId="{0DFFB270-E5E5-4834-AA2B-9A5923CE9974}" type="presParOf" srcId="{BFF4460C-76BE-47C5-9BE4-50801ECDB68B}" destId="{9974280F-7242-4B5C-8786-31BD7D901724}" srcOrd="0" destOrd="0" presId="urn:microsoft.com/office/officeart/2005/8/layout/hierarchy1"/>
    <dgm:cxn modelId="{6BB7C75F-FDA1-42F9-9A32-376EA68FEFB0}" type="presParOf" srcId="{9974280F-7242-4B5C-8786-31BD7D901724}" destId="{100C70D2-B720-4C0F-9DCE-B38AA56F1ACE}" srcOrd="0" destOrd="0" presId="urn:microsoft.com/office/officeart/2005/8/layout/hierarchy1"/>
    <dgm:cxn modelId="{93867E98-D8F3-4CF6-9E4A-EEBF0A39F7AB}" type="presParOf" srcId="{100C70D2-B720-4C0F-9DCE-B38AA56F1ACE}" destId="{FBA6A468-011C-4F19-82CC-7ED2137737CA}" srcOrd="0" destOrd="0" presId="urn:microsoft.com/office/officeart/2005/8/layout/hierarchy1"/>
    <dgm:cxn modelId="{170D327D-3820-4588-AB09-B0342B0ACC68}" type="presParOf" srcId="{100C70D2-B720-4C0F-9DCE-B38AA56F1ACE}" destId="{D0C9D09D-21E8-41A1-9659-08F4497F337A}" srcOrd="1" destOrd="0" presId="urn:microsoft.com/office/officeart/2005/8/layout/hierarchy1"/>
    <dgm:cxn modelId="{1FD9BEB4-FC71-45DA-B46E-4DAAAD31F7A4}" type="presParOf" srcId="{9974280F-7242-4B5C-8786-31BD7D901724}" destId="{34B83145-4B78-400E-94BD-532BD20F6AEE}" srcOrd="1" destOrd="0" presId="urn:microsoft.com/office/officeart/2005/8/layout/hierarchy1"/>
    <dgm:cxn modelId="{F0EA72C1-0B20-45EC-9AD0-B89EA50BA1D6}" type="presParOf" srcId="{BFF4460C-76BE-47C5-9BE4-50801ECDB68B}" destId="{EF6CF944-11B8-43F8-9EDC-0F4C78B97F27}" srcOrd="1" destOrd="0" presId="urn:microsoft.com/office/officeart/2005/8/layout/hierarchy1"/>
    <dgm:cxn modelId="{55DAA28E-D85C-485C-B046-AFD07E523D43}" type="presParOf" srcId="{EF6CF944-11B8-43F8-9EDC-0F4C78B97F27}" destId="{08EE3B82-F0AE-49EF-A9EE-935B3EAC9F23}" srcOrd="0" destOrd="0" presId="urn:microsoft.com/office/officeart/2005/8/layout/hierarchy1"/>
    <dgm:cxn modelId="{2D1BE151-8166-4BF6-9796-2667EF0E32FC}" type="presParOf" srcId="{08EE3B82-F0AE-49EF-A9EE-935B3EAC9F23}" destId="{69425838-E86E-401C-87D3-82D0A4E521ED}" srcOrd="0" destOrd="0" presId="urn:microsoft.com/office/officeart/2005/8/layout/hierarchy1"/>
    <dgm:cxn modelId="{7F732512-A40B-4C4E-BFCC-0FE8EAFE1E63}" type="presParOf" srcId="{08EE3B82-F0AE-49EF-A9EE-935B3EAC9F23}" destId="{0E03E709-CDC8-4302-BB70-2809C5CC9123}" srcOrd="1" destOrd="0" presId="urn:microsoft.com/office/officeart/2005/8/layout/hierarchy1"/>
    <dgm:cxn modelId="{0212DFD7-F5AC-4F34-A20A-18A9EE51B4CD}" type="presParOf" srcId="{EF6CF944-11B8-43F8-9EDC-0F4C78B97F27}" destId="{2615ED23-B50F-46D4-9E6F-6F9EFF504FD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C6A8F-9C02-4D1D-A461-8896E01ADE0E}">
      <dsp:nvSpPr>
        <dsp:cNvPr id="0" name=""/>
        <dsp:cNvSpPr/>
      </dsp:nvSpPr>
      <dsp:spPr>
        <a:xfrm rot="5400000">
          <a:off x="3798705" y="-1992482"/>
          <a:ext cx="457947" cy="4564454"/>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a:t>Specializing in innovative solutions on the Microsoft platform, strengthening Insight’s position in digital transformation services.</a:t>
          </a:r>
          <a:endParaRPr lang="en-IN" sz="1000" kern="1200" dirty="0"/>
        </a:p>
      </dsp:txBody>
      <dsp:txXfrm rot="-5400000">
        <a:off x="1745452" y="83126"/>
        <a:ext cx="4542099" cy="413237"/>
      </dsp:txXfrm>
    </dsp:sp>
    <dsp:sp modelId="{D6A7CF3D-DC1A-42AA-ADE7-B5AA40F4971B}">
      <dsp:nvSpPr>
        <dsp:cNvPr id="0" name=""/>
        <dsp:cNvSpPr/>
      </dsp:nvSpPr>
      <dsp:spPr>
        <a:xfrm>
          <a:off x="1433" y="3527"/>
          <a:ext cx="1744018" cy="572433"/>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err="1"/>
            <a:t>BlueMetal</a:t>
          </a:r>
          <a:endParaRPr lang="en-IN" sz="1400" kern="1200" dirty="0"/>
        </a:p>
      </dsp:txBody>
      <dsp:txXfrm>
        <a:off x="29377" y="31471"/>
        <a:ext cx="1688130" cy="516545"/>
      </dsp:txXfrm>
    </dsp:sp>
    <dsp:sp modelId="{D14AA88D-283C-4E4A-AEA9-363CB71F426D}">
      <dsp:nvSpPr>
        <dsp:cNvPr id="0" name=""/>
        <dsp:cNvSpPr/>
      </dsp:nvSpPr>
      <dsp:spPr>
        <a:xfrm rot="5400000">
          <a:off x="3798705" y="-1391427"/>
          <a:ext cx="457947" cy="4564454"/>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a:t>An </a:t>
          </a:r>
          <a:r>
            <a:rPr lang="en-US" sz="1000" kern="1200" dirty="0"/>
            <a:t>Australian-based business technology consulting firm that bolstered Insight’s capabilities in the APAC region.</a:t>
          </a:r>
          <a:endParaRPr lang="en-IN" sz="1000" kern="1200" dirty="0"/>
        </a:p>
      </dsp:txBody>
      <dsp:txXfrm rot="-5400000">
        <a:off x="1745452" y="684181"/>
        <a:ext cx="4542099" cy="413237"/>
      </dsp:txXfrm>
    </dsp:sp>
    <dsp:sp modelId="{C072FDC3-E864-49E8-8936-128201364A40}">
      <dsp:nvSpPr>
        <dsp:cNvPr id="0" name=""/>
        <dsp:cNvSpPr/>
      </dsp:nvSpPr>
      <dsp:spPr>
        <a:xfrm>
          <a:off x="1433" y="604583"/>
          <a:ext cx="1744018" cy="572433"/>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err="1"/>
            <a:t>Ignia</a:t>
          </a:r>
          <a:endParaRPr lang="en-IN" sz="1400" kern="1200" dirty="0"/>
        </a:p>
      </dsp:txBody>
      <dsp:txXfrm>
        <a:off x="29377" y="632527"/>
        <a:ext cx="1688130" cy="516545"/>
      </dsp:txXfrm>
    </dsp:sp>
    <dsp:sp modelId="{188A6F38-4059-4A79-954D-7AA685E68152}">
      <dsp:nvSpPr>
        <dsp:cNvPr id="0" name=""/>
        <dsp:cNvSpPr/>
      </dsp:nvSpPr>
      <dsp:spPr>
        <a:xfrm rot="5400000">
          <a:off x="3798705" y="-790371"/>
          <a:ext cx="457947" cy="4564454"/>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a:t>A </a:t>
          </a:r>
          <a:r>
            <a:rPr lang="en-US" sz="1000" kern="1200" dirty="0"/>
            <a:t>provider of data center services and solutions, enabling Insight to offer comprehensive IT infrastructure optimization services.</a:t>
          </a:r>
          <a:endParaRPr lang="en-IN" sz="1000" kern="1200" dirty="0"/>
        </a:p>
      </dsp:txBody>
      <dsp:txXfrm rot="-5400000">
        <a:off x="1745452" y="1285237"/>
        <a:ext cx="4542099" cy="413237"/>
      </dsp:txXfrm>
    </dsp:sp>
    <dsp:sp modelId="{CB07B297-5792-4324-9026-F6FB657169D2}">
      <dsp:nvSpPr>
        <dsp:cNvPr id="0" name=""/>
        <dsp:cNvSpPr/>
      </dsp:nvSpPr>
      <dsp:spPr>
        <a:xfrm>
          <a:off x="1433" y="1205638"/>
          <a:ext cx="1744018" cy="572433"/>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t>Datalink</a:t>
          </a:r>
          <a:endParaRPr lang="en-IN" sz="1400" kern="1200" dirty="0"/>
        </a:p>
      </dsp:txBody>
      <dsp:txXfrm>
        <a:off x="29377" y="1233582"/>
        <a:ext cx="1688130" cy="516545"/>
      </dsp:txXfrm>
    </dsp:sp>
    <dsp:sp modelId="{25312B6E-A5B2-4F55-90E9-2CE2B260BA25}">
      <dsp:nvSpPr>
        <dsp:cNvPr id="0" name=""/>
        <dsp:cNvSpPr/>
      </dsp:nvSpPr>
      <dsp:spPr>
        <a:xfrm rot="5400000">
          <a:off x="3798705" y="-189316"/>
          <a:ext cx="457947" cy="4564454"/>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a:t>A key acquisition that expanded Insight's operations in the U.S., Canada, and the U.K., enhancing its IT product and service offerings.</a:t>
          </a:r>
          <a:endParaRPr lang="en-IN" sz="1000" kern="1200" dirty="0"/>
        </a:p>
      </dsp:txBody>
      <dsp:txXfrm rot="-5400000">
        <a:off x="1745452" y="1886292"/>
        <a:ext cx="4542099" cy="413237"/>
      </dsp:txXfrm>
    </dsp:sp>
    <dsp:sp modelId="{9DB42F1E-825D-4B5F-877E-42A81A62D3E8}">
      <dsp:nvSpPr>
        <dsp:cNvPr id="0" name=""/>
        <dsp:cNvSpPr/>
      </dsp:nvSpPr>
      <dsp:spPr>
        <a:xfrm>
          <a:off x="1433" y="1806694"/>
          <a:ext cx="1744018" cy="572433"/>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t>PCM</a:t>
          </a:r>
          <a:endParaRPr lang="en-IN" sz="1400" kern="1200" dirty="0"/>
        </a:p>
      </dsp:txBody>
      <dsp:txXfrm>
        <a:off x="29377" y="1834638"/>
        <a:ext cx="1688130" cy="516545"/>
      </dsp:txXfrm>
    </dsp:sp>
    <dsp:sp modelId="{A81934E6-335C-4356-8018-35139394DCE7}">
      <dsp:nvSpPr>
        <dsp:cNvPr id="0" name=""/>
        <dsp:cNvSpPr/>
      </dsp:nvSpPr>
      <dsp:spPr>
        <a:xfrm rot="5400000">
          <a:off x="3798705" y="411739"/>
          <a:ext cx="457947" cy="4564454"/>
        </a:xfrm>
        <a:prstGeom prst="round2Same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a:t>Known </a:t>
          </a:r>
          <a:r>
            <a:rPr lang="en-US" sz="1000" kern="1200" dirty="0"/>
            <a:t>for software development and digital transformation, </a:t>
          </a:r>
          <a:r>
            <a:rPr lang="en-US" sz="1000" kern="1200" dirty="0" err="1"/>
            <a:t>Amdaris</a:t>
          </a:r>
          <a:r>
            <a:rPr lang="en-US" sz="1000" kern="1200" dirty="0"/>
            <a:t> added depth to Insight’s custom software solutions.</a:t>
          </a:r>
          <a:endParaRPr lang="en-IN" sz="1000" kern="1200" dirty="0"/>
        </a:p>
      </dsp:txBody>
      <dsp:txXfrm rot="-5400000">
        <a:off x="1745452" y="2487348"/>
        <a:ext cx="4542099" cy="413237"/>
      </dsp:txXfrm>
    </dsp:sp>
    <dsp:sp modelId="{2A029421-E95D-415A-A6AD-45FB408477EE}">
      <dsp:nvSpPr>
        <dsp:cNvPr id="0" name=""/>
        <dsp:cNvSpPr/>
      </dsp:nvSpPr>
      <dsp:spPr>
        <a:xfrm>
          <a:off x="1433" y="2407749"/>
          <a:ext cx="1744018" cy="572433"/>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err="1"/>
            <a:t>Amdaris</a:t>
          </a:r>
          <a:endParaRPr lang="en-IN" sz="1400" kern="1200" dirty="0"/>
        </a:p>
      </dsp:txBody>
      <dsp:txXfrm>
        <a:off x="29377" y="2435693"/>
        <a:ext cx="1688130" cy="516545"/>
      </dsp:txXfrm>
    </dsp:sp>
    <dsp:sp modelId="{4F58925E-47BF-4A0E-9B6F-9A169A6B6E98}">
      <dsp:nvSpPr>
        <dsp:cNvPr id="0" name=""/>
        <dsp:cNvSpPr/>
      </dsp:nvSpPr>
      <dsp:spPr>
        <a:xfrm rot="5400000">
          <a:off x="3798705" y="1012795"/>
          <a:ext cx="457947" cy="4564454"/>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a:t>Focused </a:t>
          </a:r>
          <a:r>
            <a:rPr lang="en-US" sz="1000" kern="1200" dirty="0"/>
            <a:t>on data center services, this acquisition enhanced Insight's expertise in managing complex IT environments.</a:t>
          </a:r>
          <a:endParaRPr lang="en-IN" sz="1000" kern="1200" dirty="0"/>
        </a:p>
      </dsp:txBody>
      <dsp:txXfrm rot="-5400000">
        <a:off x="1745452" y="3088404"/>
        <a:ext cx="4542099" cy="413237"/>
      </dsp:txXfrm>
    </dsp:sp>
    <dsp:sp modelId="{950F0469-514A-4586-857E-D7B39E74FA25}">
      <dsp:nvSpPr>
        <dsp:cNvPr id="0" name=""/>
        <dsp:cNvSpPr/>
      </dsp:nvSpPr>
      <dsp:spPr>
        <a:xfrm>
          <a:off x="1433" y="3008805"/>
          <a:ext cx="1744018" cy="572433"/>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t>Eden Prairie </a:t>
          </a:r>
          <a:endParaRPr lang="en-IN" sz="1400" kern="1200" dirty="0"/>
        </a:p>
      </dsp:txBody>
      <dsp:txXfrm>
        <a:off x="29377" y="3036749"/>
        <a:ext cx="1688130" cy="516545"/>
      </dsp:txXfrm>
    </dsp:sp>
    <dsp:sp modelId="{DDFD629E-EE4B-45C8-A765-1E1D2C9109B4}">
      <dsp:nvSpPr>
        <dsp:cNvPr id="0" name=""/>
        <dsp:cNvSpPr/>
      </dsp:nvSpPr>
      <dsp:spPr>
        <a:xfrm rot="5400000">
          <a:off x="3798705" y="1613850"/>
          <a:ext cx="457947" cy="4564454"/>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a:t>A </a:t>
          </a:r>
          <a:r>
            <a:rPr lang="en-US" sz="1000" kern="1200" dirty="0"/>
            <a:t>technology firm specializing in Cisco networking and advanced communications, expanding Insight’s networking and communications solutions.</a:t>
          </a:r>
          <a:endParaRPr lang="en-IN" sz="1000" kern="1200" dirty="0"/>
        </a:p>
      </dsp:txBody>
      <dsp:txXfrm rot="-5400000">
        <a:off x="1745452" y="3689459"/>
        <a:ext cx="4542099" cy="413237"/>
      </dsp:txXfrm>
    </dsp:sp>
    <dsp:sp modelId="{912B2314-5CB9-4343-BAC1-98C5D72778B7}">
      <dsp:nvSpPr>
        <dsp:cNvPr id="0" name=""/>
        <dsp:cNvSpPr/>
      </dsp:nvSpPr>
      <dsp:spPr>
        <a:xfrm>
          <a:off x="1433" y="3609860"/>
          <a:ext cx="1744018" cy="572433"/>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err="1"/>
            <a:t>Calence</a:t>
          </a:r>
          <a:r>
            <a:rPr lang="en-US" sz="1400" b="1" kern="1200" dirty="0"/>
            <a:t> LLC</a:t>
          </a:r>
          <a:endParaRPr lang="en-IN" sz="1400" kern="1200" dirty="0"/>
        </a:p>
      </dsp:txBody>
      <dsp:txXfrm>
        <a:off x="29377" y="3637804"/>
        <a:ext cx="1688130" cy="516545"/>
      </dsp:txXfrm>
    </dsp:sp>
    <dsp:sp modelId="{AC3E1068-3C99-4662-B985-E06659F9D7FE}">
      <dsp:nvSpPr>
        <dsp:cNvPr id="0" name=""/>
        <dsp:cNvSpPr/>
      </dsp:nvSpPr>
      <dsp:spPr>
        <a:xfrm rot="5400000">
          <a:off x="3798705" y="2214906"/>
          <a:ext cx="457947" cy="4564454"/>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a:t>A </a:t>
          </a:r>
          <a:r>
            <a:rPr lang="en-US" sz="1000" kern="1200" dirty="0"/>
            <a:t>Dutch cloud service provider, which strengthened Insight’s cloud capabilities in Europe.</a:t>
          </a:r>
          <a:endParaRPr lang="en-IN" sz="1000" kern="1200" dirty="0"/>
        </a:p>
      </dsp:txBody>
      <dsp:txXfrm rot="-5400000">
        <a:off x="1745452" y="4290515"/>
        <a:ext cx="4542099" cy="413237"/>
      </dsp:txXfrm>
    </dsp:sp>
    <dsp:sp modelId="{8416185B-1266-4EFB-AA29-794791182427}">
      <dsp:nvSpPr>
        <dsp:cNvPr id="0" name=""/>
        <dsp:cNvSpPr/>
      </dsp:nvSpPr>
      <dsp:spPr>
        <a:xfrm>
          <a:off x="1433" y="4210916"/>
          <a:ext cx="1744018" cy="572433"/>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t>Caase.com</a:t>
          </a:r>
          <a:endParaRPr lang="en-IN" sz="1400" kern="1200" dirty="0"/>
        </a:p>
      </dsp:txBody>
      <dsp:txXfrm>
        <a:off x="29377" y="4238860"/>
        <a:ext cx="1688130" cy="516545"/>
      </dsp:txXfrm>
    </dsp:sp>
    <dsp:sp modelId="{61C1CB39-974B-43F3-9C6A-DD3E83C357D9}">
      <dsp:nvSpPr>
        <dsp:cNvPr id="0" name=""/>
        <dsp:cNvSpPr/>
      </dsp:nvSpPr>
      <dsp:spPr>
        <a:xfrm rot="5400000">
          <a:off x="3798705" y="2815961"/>
          <a:ext cx="457947" cy="4564454"/>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a:t>A </a:t>
          </a:r>
          <a:r>
            <a:rPr lang="en-US" sz="1000" kern="1200" dirty="0"/>
            <a:t>U.K.-based network integrator with Cisco Gold Partner accreditation, which broadened Insight’s European operations.</a:t>
          </a:r>
          <a:endParaRPr lang="en-IN" sz="1000" kern="1200" dirty="0"/>
        </a:p>
      </dsp:txBody>
      <dsp:txXfrm rot="-5400000">
        <a:off x="1745452" y="4891570"/>
        <a:ext cx="4542099" cy="413237"/>
      </dsp:txXfrm>
    </dsp:sp>
    <dsp:sp modelId="{BB40C5E6-016E-4BFB-B337-EECD871DA330}">
      <dsp:nvSpPr>
        <dsp:cNvPr id="0" name=""/>
        <dsp:cNvSpPr/>
      </dsp:nvSpPr>
      <dsp:spPr>
        <a:xfrm>
          <a:off x="1433" y="4811972"/>
          <a:ext cx="1744018" cy="572433"/>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t>Minx Ltd</a:t>
          </a:r>
          <a:endParaRPr lang="en-IN" sz="1400" kern="1200" dirty="0"/>
        </a:p>
      </dsp:txBody>
      <dsp:txXfrm>
        <a:off x="29377" y="4839916"/>
        <a:ext cx="1688130" cy="516545"/>
      </dsp:txXfrm>
    </dsp:sp>
    <dsp:sp modelId="{7B1AB21D-0854-4E1E-8865-CC3E3FBD7E64}">
      <dsp:nvSpPr>
        <dsp:cNvPr id="0" name=""/>
        <dsp:cNvSpPr/>
      </dsp:nvSpPr>
      <dsp:spPr>
        <a:xfrm rot="5400000">
          <a:off x="3798705" y="3417017"/>
          <a:ext cx="457947" cy="4564454"/>
        </a:xfrm>
        <a:prstGeom prst="round2Same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a:t>A </a:t>
          </a:r>
          <a:r>
            <a:rPr lang="en-US" sz="1000" kern="1200" dirty="0"/>
            <a:t>U.K.-based direct marketer, expanding Insight’s market reach in the U.K.</a:t>
          </a:r>
          <a:endParaRPr lang="en-IN" sz="1000" kern="1200" dirty="0"/>
        </a:p>
      </dsp:txBody>
      <dsp:txXfrm rot="-5400000">
        <a:off x="1745452" y="5492626"/>
        <a:ext cx="4542099" cy="413237"/>
      </dsp:txXfrm>
    </dsp:sp>
    <dsp:sp modelId="{467AC964-20B5-4B15-98EA-37A21B61AB2D}">
      <dsp:nvSpPr>
        <dsp:cNvPr id="0" name=""/>
        <dsp:cNvSpPr/>
      </dsp:nvSpPr>
      <dsp:spPr>
        <a:xfrm>
          <a:off x="1433" y="5413027"/>
          <a:ext cx="1744018" cy="572433"/>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t>Action Computer Supplies Holdings </a:t>
          </a:r>
          <a:endParaRPr lang="en-IN" sz="1400" kern="1200" dirty="0"/>
        </a:p>
      </dsp:txBody>
      <dsp:txXfrm>
        <a:off x="29377" y="5440971"/>
        <a:ext cx="1688130" cy="516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D9F66-6BC8-451F-9E77-045CE20B4680}">
      <dsp:nvSpPr>
        <dsp:cNvPr id="0" name=""/>
        <dsp:cNvSpPr/>
      </dsp:nvSpPr>
      <dsp:spPr>
        <a:xfrm>
          <a:off x="1061437" y="44905"/>
          <a:ext cx="1141382" cy="1141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15B670-5857-4AEC-815F-F834E7E2D811}">
      <dsp:nvSpPr>
        <dsp:cNvPr id="0" name=""/>
        <dsp:cNvSpPr/>
      </dsp:nvSpPr>
      <dsp:spPr>
        <a:xfrm>
          <a:off x="1582" y="1362717"/>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IN" sz="2200" b="1" kern="1200"/>
            <a:t>Consulting services</a:t>
          </a:r>
          <a:endParaRPr lang="en-US" sz="2200" kern="1200"/>
        </a:p>
      </dsp:txBody>
      <dsp:txXfrm>
        <a:off x="1582" y="1362717"/>
        <a:ext cx="3261093" cy="489164"/>
      </dsp:txXfrm>
    </dsp:sp>
    <dsp:sp modelId="{B72590C8-42D5-42DC-B3CA-99692D3E69E2}">
      <dsp:nvSpPr>
        <dsp:cNvPr id="0" name=""/>
        <dsp:cNvSpPr/>
      </dsp:nvSpPr>
      <dsp:spPr>
        <a:xfrm>
          <a:off x="1582" y="1933941"/>
          <a:ext cx="3261093" cy="2213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kern="1200"/>
            <a:t>Data center transformation</a:t>
          </a:r>
          <a:endParaRPr lang="en-US" sz="1700" kern="1200"/>
        </a:p>
        <a:p>
          <a:pPr marL="0" lvl="0" indent="0" algn="ctr" defTabSz="755650">
            <a:lnSpc>
              <a:spcPct val="100000"/>
            </a:lnSpc>
            <a:spcBef>
              <a:spcPct val="0"/>
            </a:spcBef>
            <a:spcAft>
              <a:spcPct val="35000"/>
            </a:spcAft>
            <a:buNone/>
          </a:pPr>
          <a:r>
            <a:rPr lang="en-IN" sz="1700" kern="1200"/>
            <a:t>Cloud and workload alignment</a:t>
          </a:r>
          <a:endParaRPr lang="en-US" sz="1700" kern="1200"/>
        </a:p>
        <a:p>
          <a:pPr marL="0" lvl="0" indent="0" algn="ctr" defTabSz="755650">
            <a:lnSpc>
              <a:spcPct val="100000"/>
            </a:lnSpc>
            <a:spcBef>
              <a:spcPct val="0"/>
            </a:spcBef>
            <a:spcAft>
              <a:spcPct val="35000"/>
            </a:spcAft>
            <a:buNone/>
          </a:pPr>
          <a:r>
            <a:rPr lang="en-IN" sz="1700" kern="1200"/>
            <a:t>Security and disaster recovery</a:t>
          </a:r>
          <a:endParaRPr lang="en-US" sz="1700" kern="1200"/>
        </a:p>
        <a:p>
          <a:pPr marL="0" lvl="0" indent="0" algn="ctr" defTabSz="755650">
            <a:lnSpc>
              <a:spcPct val="100000"/>
            </a:lnSpc>
            <a:spcBef>
              <a:spcPct val="0"/>
            </a:spcBef>
            <a:spcAft>
              <a:spcPct val="35000"/>
            </a:spcAft>
            <a:buNone/>
          </a:pPr>
          <a:r>
            <a:rPr lang="en-IN" sz="1700" kern="1200"/>
            <a:t>IT optimization</a:t>
          </a:r>
          <a:endParaRPr lang="en-US" sz="1700" kern="1200"/>
        </a:p>
        <a:p>
          <a:pPr marL="0" lvl="0" indent="0" algn="ctr" defTabSz="755650">
            <a:lnSpc>
              <a:spcPct val="100000"/>
            </a:lnSpc>
            <a:spcBef>
              <a:spcPct val="0"/>
            </a:spcBef>
            <a:spcAft>
              <a:spcPct val="35000"/>
            </a:spcAft>
            <a:buNone/>
          </a:pPr>
          <a:r>
            <a:rPr lang="en-IN" sz="1700" kern="1200"/>
            <a:t>Automation and orchestration</a:t>
          </a:r>
          <a:endParaRPr lang="en-US" sz="1700" kern="1200"/>
        </a:p>
      </dsp:txBody>
      <dsp:txXfrm>
        <a:off x="1582" y="1933941"/>
        <a:ext cx="3261093" cy="2213958"/>
      </dsp:txXfrm>
    </dsp:sp>
    <dsp:sp modelId="{3868D60E-CC91-4DFC-8066-7A6639653981}">
      <dsp:nvSpPr>
        <dsp:cNvPr id="0" name=""/>
        <dsp:cNvSpPr/>
      </dsp:nvSpPr>
      <dsp:spPr>
        <a:xfrm>
          <a:off x="4893223" y="44905"/>
          <a:ext cx="1141382" cy="11413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01B425-328C-48A5-B28C-2C65C2A04062}">
      <dsp:nvSpPr>
        <dsp:cNvPr id="0" name=""/>
        <dsp:cNvSpPr/>
      </dsp:nvSpPr>
      <dsp:spPr>
        <a:xfrm>
          <a:off x="3833367" y="1362717"/>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IN" sz="2200" b="1" kern="1200"/>
            <a:t>Managed IT services</a:t>
          </a:r>
          <a:endParaRPr lang="en-US" sz="2200" kern="1200"/>
        </a:p>
      </dsp:txBody>
      <dsp:txXfrm>
        <a:off x="3833367" y="1362717"/>
        <a:ext cx="3261093" cy="489164"/>
      </dsp:txXfrm>
    </dsp:sp>
    <dsp:sp modelId="{61A5C92B-EB67-47F3-9373-073865CEF018}">
      <dsp:nvSpPr>
        <dsp:cNvPr id="0" name=""/>
        <dsp:cNvSpPr/>
      </dsp:nvSpPr>
      <dsp:spPr>
        <a:xfrm>
          <a:off x="3833367" y="1933941"/>
          <a:ext cx="3261093" cy="2213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kern="1200"/>
            <a:t>Managed storage, backup and recovery</a:t>
          </a:r>
          <a:endParaRPr lang="en-US" sz="1700" kern="1200"/>
        </a:p>
        <a:p>
          <a:pPr marL="0" lvl="0" indent="0" algn="ctr" defTabSz="755650">
            <a:lnSpc>
              <a:spcPct val="100000"/>
            </a:lnSpc>
            <a:spcBef>
              <a:spcPct val="0"/>
            </a:spcBef>
            <a:spcAft>
              <a:spcPct val="35000"/>
            </a:spcAft>
            <a:buNone/>
          </a:pPr>
          <a:r>
            <a:rPr lang="en-IN" sz="1700" kern="1200"/>
            <a:t>Managed cloud, network and compute</a:t>
          </a:r>
          <a:endParaRPr lang="en-US" sz="1700" kern="1200"/>
        </a:p>
        <a:p>
          <a:pPr marL="0" lvl="0" indent="0" algn="ctr" defTabSz="755650">
            <a:lnSpc>
              <a:spcPct val="100000"/>
            </a:lnSpc>
            <a:spcBef>
              <a:spcPct val="0"/>
            </a:spcBef>
            <a:spcAft>
              <a:spcPct val="35000"/>
            </a:spcAft>
            <a:buNone/>
          </a:pPr>
          <a:r>
            <a:rPr lang="en-IN" sz="1700" kern="1200"/>
            <a:t>Managed security</a:t>
          </a:r>
          <a:endParaRPr lang="en-US" sz="1700" kern="1200"/>
        </a:p>
        <a:p>
          <a:pPr marL="0" lvl="0" indent="0" algn="ctr" defTabSz="755650">
            <a:lnSpc>
              <a:spcPct val="100000"/>
            </a:lnSpc>
            <a:spcBef>
              <a:spcPct val="0"/>
            </a:spcBef>
            <a:spcAft>
              <a:spcPct val="35000"/>
            </a:spcAft>
            <a:buNone/>
          </a:pPr>
          <a:r>
            <a:rPr lang="en-IN" sz="1700" kern="1200"/>
            <a:t>Managed support</a:t>
          </a:r>
          <a:endParaRPr lang="en-US" sz="1700" kern="1200"/>
        </a:p>
        <a:p>
          <a:pPr marL="0" lvl="0" indent="0" algn="ctr" defTabSz="755650">
            <a:lnSpc>
              <a:spcPct val="100000"/>
            </a:lnSpc>
            <a:spcBef>
              <a:spcPct val="0"/>
            </a:spcBef>
            <a:spcAft>
              <a:spcPct val="35000"/>
            </a:spcAft>
            <a:buNone/>
          </a:pPr>
          <a:r>
            <a:rPr lang="en-IN" sz="1700" kern="1200"/>
            <a:t>InsightCloud</a:t>
          </a:r>
          <a:r>
            <a:rPr lang="en-IN" sz="1700" kern="1200" baseline="30000"/>
            <a:t>®</a:t>
          </a:r>
          <a:r>
            <a:rPr lang="en-IN" sz="1700" kern="1200"/>
            <a:t> Care</a:t>
          </a:r>
          <a:endParaRPr lang="en-US" sz="1700" kern="1200"/>
        </a:p>
      </dsp:txBody>
      <dsp:txXfrm>
        <a:off x="3833367" y="1933941"/>
        <a:ext cx="3261093" cy="2213958"/>
      </dsp:txXfrm>
    </dsp:sp>
    <dsp:sp modelId="{32E69758-7986-4817-A4A3-D09411A861A2}">
      <dsp:nvSpPr>
        <dsp:cNvPr id="0" name=""/>
        <dsp:cNvSpPr/>
      </dsp:nvSpPr>
      <dsp:spPr>
        <a:xfrm>
          <a:off x="8725008" y="44905"/>
          <a:ext cx="1141382" cy="11413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70685C-9BD2-4446-87FB-DEC7E297C21E}">
      <dsp:nvSpPr>
        <dsp:cNvPr id="0" name=""/>
        <dsp:cNvSpPr/>
      </dsp:nvSpPr>
      <dsp:spPr>
        <a:xfrm>
          <a:off x="7665152" y="1362717"/>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IN" sz="2200" b="1" kern="1200"/>
            <a:t>IT infrastructure services</a:t>
          </a:r>
          <a:endParaRPr lang="en-US" sz="2200" kern="1200"/>
        </a:p>
      </dsp:txBody>
      <dsp:txXfrm>
        <a:off x="7665152" y="1362717"/>
        <a:ext cx="3261093" cy="489164"/>
      </dsp:txXfrm>
    </dsp:sp>
    <dsp:sp modelId="{5CECF0FF-2872-4740-8812-1300ABD70696}">
      <dsp:nvSpPr>
        <dsp:cNvPr id="0" name=""/>
        <dsp:cNvSpPr/>
      </dsp:nvSpPr>
      <dsp:spPr>
        <a:xfrm>
          <a:off x="7665152" y="1933941"/>
          <a:ext cx="3261093" cy="2213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kern="1200"/>
            <a:t>Data center Services</a:t>
          </a:r>
          <a:endParaRPr lang="en-US" sz="1700" kern="1200"/>
        </a:p>
        <a:p>
          <a:pPr marL="0" lvl="0" indent="0" algn="ctr" defTabSz="755650">
            <a:lnSpc>
              <a:spcPct val="100000"/>
            </a:lnSpc>
            <a:spcBef>
              <a:spcPct val="0"/>
            </a:spcBef>
            <a:spcAft>
              <a:spcPct val="35000"/>
            </a:spcAft>
            <a:buNone/>
          </a:pPr>
          <a:r>
            <a:rPr lang="en-IN" sz="1700" kern="1200"/>
            <a:t>Network Services</a:t>
          </a:r>
          <a:endParaRPr lang="en-US" sz="1700" kern="1200"/>
        </a:p>
        <a:p>
          <a:pPr marL="0" lvl="0" indent="0" algn="ctr" defTabSz="755650">
            <a:lnSpc>
              <a:spcPct val="100000"/>
            </a:lnSpc>
            <a:spcBef>
              <a:spcPct val="0"/>
            </a:spcBef>
            <a:spcAft>
              <a:spcPct val="35000"/>
            </a:spcAft>
            <a:buNone/>
          </a:pPr>
          <a:r>
            <a:rPr lang="en-IN" sz="1700" kern="1200"/>
            <a:t>Deployments Services</a:t>
          </a:r>
          <a:endParaRPr lang="en-US" sz="1700" kern="1200"/>
        </a:p>
        <a:p>
          <a:pPr marL="0" lvl="0" indent="0" algn="ctr" defTabSz="755650">
            <a:lnSpc>
              <a:spcPct val="100000"/>
            </a:lnSpc>
            <a:spcBef>
              <a:spcPct val="0"/>
            </a:spcBef>
            <a:spcAft>
              <a:spcPct val="35000"/>
            </a:spcAft>
            <a:buNone/>
          </a:pPr>
          <a:r>
            <a:rPr lang="en-IN" sz="1700" kern="1200"/>
            <a:t>IT Outsourcing</a:t>
          </a:r>
          <a:endParaRPr lang="en-US" sz="1700" kern="1200"/>
        </a:p>
      </dsp:txBody>
      <dsp:txXfrm>
        <a:off x="7665152" y="1933941"/>
        <a:ext cx="3261093" cy="22139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85BC1D-6530-4211-B242-053225328764}">
      <dsp:nvSpPr>
        <dsp:cNvPr id="0" name=""/>
        <dsp:cNvSpPr/>
      </dsp:nvSpPr>
      <dsp:spPr>
        <a:xfrm>
          <a:off x="288892" y="959204"/>
          <a:ext cx="899630" cy="89963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4565DF-E67B-49AB-B9CB-DD859C02DCC4}">
      <dsp:nvSpPr>
        <dsp:cNvPr id="0" name=""/>
        <dsp:cNvSpPr/>
      </dsp:nvSpPr>
      <dsp:spPr>
        <a:xfrm>
          <a:off x="480617" y="1150929"/>
          <a:ext cx="516181" cy="5161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368C6C-9F12-41CD-89C6-62A4404C7E78}">
      <dsp:nvSpPr>
        <dsp:cNvPr id="0" name=""/>
        <dsp:cNvSpPr/>
      </dsp:nvSpPr>
      <dsp:spPr>
        <a:xfrm>
          <a:off x="1305" y="2139048"/>
          <a:ext cx="1474804" cy="589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100000"/>
            </a:lnSpc>
            <a:spcBef>
              <a:spcPct val="0"/>
            </a:spcBef>
            <a:spcAft>
              <a:spcPct val="35000"/>
            </a:spcAft>
            <a:buNone/>
            <a:defRPr cap="all"/>
          </a:pPr>
          <a:r>
            <a:rPr lang="en-IN" sz="1000" b="1" kern="1200"/>
            <a:t>Construction</a:t>
          </a:r>
          <a:endParaRPr lang="en-IN" sz="1000" kern="1200"/>
        </a:p>
      </dsp:txBody>
      <dsp:txXfrm>
        <a:off x="1305" y="2139048"/>
        <a:ext cx="1474804" cy="589921"/>
      </dsp:txXfrm>
    </dsp:sp>
    <dsp:sp modelId="{F85E2C27-D623-4F28-9CA2-ADAD754D924D}">
      <dsp:nvSpPr>
        <dsp:cNvPr id="0" name=""/>
        <dsp:cNvSpPr/>
      </dsp:nvSpPr>
      <dsp:spPr>
        <a:xfrm>
          <a:off x="2021788" y="959204"/>
          <a:ext cx="899630" cy="89963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9C2D53-7213-4DAD-860E-83C5EA5E16D8}">
      <dsp:nvSpPr>
        <dsp:cNvPr id="0" name=""/>
        <dsp:cNvSpPr/>
      </dsp:nvSpPr>
      <dsp:spPr>
        <a:xfrm>
          <a:off x="2213512" y="1150929"/>
          <a:ext cx="516181" cy="5161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19A3CA-7D8B-44FB-894A-29F0C4DA1090}">
      <dsp:nvSpPr>
        <dsp:cNvPr id="0" name=""/>
        <dsp:cNvSpPr/>
      </dsp:nvSpPr>
      <dsp:spPr>
        <a:xfrm>
          <a:off x="1734201" y="2139048"/>
          <a:ext cx="1474804" cy="589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100000"/>
            </a:lnSpc>
            <a:spcBef>
              <a:spcPct val="0"/>
            </a:spcBef>
            <a:spcAft>
              <a:spcPct val="35000"/>
            </a:spcAft>
            <a:buNone/>
            <a:defRPr cap="all"/>
          </a:pPr>
          <a:r>
            <a:rPr lang="en-IN" sz="1000" b="1" kern="1200"/>
            <a:t>Esports</a:t>
          </a:r>
          <a:endParaRPr lang="en-IN" sz="1000" kern="1200"/>
        </a:p>
      </dsp:txBody>
      <dsp:txXfrm>
        <a:off x="1734201" y="2139048"/>
        <a:ext cx="1474804" cy="589921"/>
      </dsp:txXfrm>
    </dsp:sp>
    <dsp:sp modelId="{AB7361F1-05E3-49C3-85D4-DD7E42D58675}">
      <dsp:nvSpPr>
        <dsp:cNvPr id="0" name=""/>
        <dsp:cNvSpPr/>
      </dsp:nvSpPr>
      <dsp:spPr>
        <a:xfrm>
          <a:off x="3754683" y="959204"/>
          <a:ext cx="899630" cy="89963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421282-3F2B-40AC-B2D9-F835C9990F49}">
      <dsp:nvSpPr>
        <dsp:cNvPr id="0" name=""/>
        <dsp:cNvSpPr/>
      </dsp:nvSpPr>
      <dsp:spPr>
        <a:xfrm>
          <a:off x="3946408" y="1150929"/>
          <a:ext cx="516181" cy="5161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49C5A5-9386-43CF-87A8-AABDFB789748}">
      <dsp:nvSpPr>
        <dsp:cNvPr id="0" name=""/>
        <dsp:cNvSpPr/>
      </dsp:nvSpPr>
      <dsp:spPr>
        <a:xfrm>
          <a:off x="3467096" y="2139048"/>
          <a:ext cx="1474804" cy="589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100000"/>
            </a:lnSpc>
            <a:spcBef>
              <a:spcPct val="0"/>
            </a:spcBef>
            <a:spcAft>
              <a:spcPct val="35000"/>
            </a:spcAft>
            <a:buNone/>
            <a:defRPr cap="all"/>
          </a:pPr>
          <a:r>
            <a:rPr lang="en-IN" sz="1000" b="1" kern="1200"/>
            <a:t>Financial services</a:t>
          </a:r>
          <a:endParaRPr lang="en-IN" sz="1000" kern="1200"/>
        </a:p>
      </dsp:txBody>
      <dsp:txXfrm>
        <a:off x="3467096" y="2139048"/>
        <a:ext cx="1474804" cy="589921"/>
      </dsp:txXfrm>
    </dsp:sp>
    <dsp:sp modelId="{82174A0D-B28F-415D-AFF1-709E10686BCD}">
      <dsp:nvSpPr>
        <dsp:cNvPr id="0" name=""/>
        <dsp:cNvSpPr/>
      </dsp:nvSpPr>
      <dsp:spPr>
        <a:xfrm>
          <a:off x="5487579" y="959204"/>
          <a:ext cx="899630" cy="89963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D6DECD-849A-44AF-8ED1-282D0BA6A4CB}">
      <dsp:nvSpPr>
        <dsp:cNvPr id="0" name=""/>
        <dsp:cNvSpPr/>
      </dsp:nvSpPr>
      <dsp:spPr>
        <a:xfrm>
          <a:off x="5679303" y="1150929"/>
          <a:ext cx="516181" cy="51618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2DEDD9-5259-4045-BDAF-51A07C673D04}">
      <dsp:nvSpPr>
        <dsp:cNvPr id="0" name=""/>
        <dsp:cNvSpPr/>
      </dsp:nvSpPr>
      <dsp:spPr>
        <a:xfrm>
          <a:off x="5199992" y="2139048"/>
          <a:ext cx="1474804" cy="589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100000"/>
            </a:lnSpc>
            <a:spcBef>
              <a:spcPct val="0"/>
            </a:spcBef>
            <a:spcAft>
              <a:spcPct val="35000"/>
            </a:spcAft>
            <a:buNone/>
            <a:defRPr cap="all"/>
          </a:pPr>
          <a:r>
            <a:rPr lang="en-IN" sz="1000" b="1" kern="1200"/>
            <a:t>Healthcare &amp; life sciences</a:t>
          </a:r>
          <a:endParaRPr lang="en-IN" sz="1000" kern="1200"/>
        </a:p>
      </dsp:txBody>
      <dsp:txXfrm>
        <a:off x="5199992" y="2139048"/>
        <a:ext cx="1474804" cy="589921"/>
      </dsp:txXfrm>
    </dsp:sp>
    <dsp:sp modelId="{50210648-F0CF-4B7F-95CF-AB0B3776A807}">
      <dsp:nvSpPr>
        <dsp:cNvPr id="0" name=""/>
        <dsp:cNvSpPr/>
      </dsp:nvSpPr>
      <dsp:spPr>
        <a:xfrm>
          <a:off x="7220474" y="959204"/>
          <a:ext cx="899630" cy="89963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84A8F1-CA74-4D86-9CB3-3CBD8B0B7633}">
      <dsp:nvSpPr>
        <dsp:cNvPr id="0" name=""/>
        <dsp:cNvSpPr/>
      </dsp:nvSpPr>
      <dsp:spPr>
        <a:xfrm>
          <a:off x="7412199" y="1150929"/>
          <a:ext cx="516181" cy="51618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0CF5CA-E843-481C-A6E1-4AD8975563E1}">
      <dsp:nvSpPr>
        <dsp:cNvPr id="0" name=""/>
        <dsp:cNvSpPr/>
      </dsp:nvSpPr>
      <dsp:spPr>
        <a:xfrm>
          <a:off x="6932887" y="2139048"/>
          <a:ext cx="1474804" cy="589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100000"/>
            </a:lnSpc>
            <a:spcBef>
              <a:spcPct val="0"/>
            </a:spcBef>
            <a:spcAft>
              <a:spcPct val="35000"/>
            </a:spcAft>
            <a:buNone/>
            <a:defRPr cap="all"/>
          </a:pPr>
          <a:r>
            <a:rPr lang="en-IN" sz="1000" b="1" kern="1200"/>
            <a:t>Manufacturing</a:t>
          </a:r>
          <a:endParaRPr lang="en-IN" sz="1000" kern="1200"/>
        </a:p>
      </dsp:txBody>
      <dsp:txXfrm>
        <a:off x="6932887" y="2139048"/>
        <a:ext cx="1474804" cy="589921"/>
      </dsp:txXfrm>
    </dsp:sp>
    <dsp:sp modelId="{BF9EA18F-F492-4A2D-BC0E-3C28CB147FAB}">
      <dsp:nvSpPr>
        <dsp:cNvPr id="0" name=""/>
        <dsp:cNvSpPr/>
      </dsp:nvSpPr>
      <dsp:spPr>
        <a:xfrm>
          <a:off x="8953370" y="959204"/>
          <a:ext cx="899630" cy="89963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271A19-DDB2-4BB0-A167-03E8DF58A400}">
      <dsp:nvSpPr>
        <dsp:cNvPr id="0" name=""/>
        <dsp:cNvSpPr/>
      </dsp:nvSpPr>
      <dsp:spPr>
        <a:xfrm>
          <a:off x="9145094" y="1150929"/>
          <a:ext cx="516181" cy="51618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4ACE82-8973-40A0-A0FA-D0A8676C8F03}">
      <dsp:nvSpPr>
        <dsp:cNvPr id="0" name=""/>
        <dsp:cNvSpPr/>
      </dsp:nvSpPr>
      <dsp:spPr>
        <a:xfrm>
          <a:off x="8665783" y="2139048"/>
          <a:ext cx="1474804" cy="589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100000"/>
            </a:lnSpc>
            <a:spcBef>
              <a:spcPct val="0"/>
            </a:spcBef>
            <a:spcAft>
              <a:spcPct val="35000"/>
            </a:spcAft>
            <a:buNone/>
            <a:defRPr cap="all"/>
          </a:pPr>
          <a:r>
            <a:rPr lang="en-IN" sz="1000" b="1" kern="1200"/>
            <a:t>Retail &amp; restaurant</a:t>
          </a:r>
          <a:endParaRPr lang="en-IN" sz="1000" kern="1200"/>
        </a:p>
      </dsp:txBody>
      <dsp:txXfrm>
        <a:off x="8665783" y="2139048"/>
        <a:ext cx="1474804" cy="589921"/>
      </dsp:txXfrm>
    </dsp:sp>
    <dsp:sp modelId="{78B699F0-381A-475D-ABE7-C396A4A1EE5A}">
      <dsp:nvSpPr>
        <dsp:cNvPr id="0" name=""/>
        <dsp:cNvSpPr/>
      </dsp:nvSpPr>
      <dsp:spPr>
        <a:xfrm>
          <a:off x="1155340" y="3097671"/>
          <a:ext cx="899630" cy="89963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9C7770-524D-417A-834E-8BAA67E2ED05}">
      <dsp:nvSpPr>
        <dsp:cNvPr id="0" name=""/>
        <dsp:cNvSpPr/>
      </dsp:nvSpPr>
      <dsp:spPr>
        <a:xfrm>
          <a:off x="1347065" y="3289396"/>
          <a:ext cx="516181" cy="51618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CF31F5-8D12-44ED-8991-5D809B656A43}">
      <dsp:nvSpPr>
        <dsp:cNvPr id="0" name=""/>
        <dsp:cNvSpPr/>
      </dsp:nvSpPr>
      <dsp:spPr>
        <a:xfrm>
          <a:off x="867753" y="4277515"/>
          <a:ext cx="1474804" cy="589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100000"/>
            </a:lnSpc>
            <a:spcBef>
              <a:spcPct val="0"/>
            </a:spcBef>
            <a:spcAft>
              <a:spcPct val="35000"/>
            </a:spcAft>
            <a:buNone/>
            <a:defRPr cap="all"/>
          </a:pPr>
          <a:r>
            <a:rPr lang="en-IN" sz="1000" b="1" kern="1200"/>
            <a:t>Service providers</a:t>
          </a:r>
          <a:endParaRPr lang="en-IN" sz="1000" kern="1200"/>
        </a:p>
      </dsp:txBody>
      <dsp:txXfrm>
        <a:off x="867753" y="4277515"/>
        <a:ext cx="1474804" cy="589921"/>
      </dsp:txXfrm>
    </dsp:sp>
    <dsp:sp modelId="{5D359C65-4168-4C74-A29E-15F002674E54}">
      <dsp:nvSpPr>
        <dsp:cNvPr id="0" name=""/>
        <dsp:cNvSpPr/>
      </dsp:nvSpPr>
      <dsp:spPr>
        <a:xfrm>
          <a:off x="2888236" y="3097671"/>
          <a:ext cx="899630" cy="89963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39E0F5-5CD7-45B3-908C-B0B0087EA0A7}">
      <dsp:nvSpPr>
        <dsp:cNvPr id="0" name=""/>
        <dsp:cNvSpPr/>
      </dsp:nvSpPr>
      <dsp:spPr>
        <a:xfrm>
          <a:off x="3079960" y="3289396"/>
          <a:ext cx="516181" cy="516181"/>
        </a:xfrm>
        <a:prstGeom prst="rect">
          <a:avLst/>
        </a:prstGeom>
        <a:blipFill>
          <a:blip xmlns:r="http://schemas.openxmlformats.org/officeDocument/2006/relationships" r:embed="rId15">
            <a:extLst>
              <a:ext uri="{28A0092B-C50C-407E-A947-70E740481C1C}">
                <a14:useLocalDpi xmlns:a14="http://schemas.microsoft.com/office/drawing/2010/main" val="0"/>
              </a:ext>
            </a:extLst>
          </a:blip>
          <a:srcRect/>
          <a:stretch>
            <a:fillRect t="-1000" b="-1000"/>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B86F21-8DC4-4614-A0FD-DD1FD7B4173A}">
      <dsp:nvSpPr>
        <dsp:cNvPr id="0" name=""/>
        <dsp:cNvSpPr/>
      </dsp:nvSpPr>
      <dsp:spPr>
        <a:xfrm>
          <a:off x="2600649" y="4277515"/>
          <a:ext cx="1474804" cy="589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100000"/>
            </a:lnSpc>
            <a:spcBef>
              <a:spcPct val="0"/>
            </a:spcBef>
            <a:spcAft>
              <a:spcPct val="35000"/>
            </a:spcAft>
            <a:buNone/>
            <a:defRPr cap="all"/>
          </a:pPr>
          <a:r>
            <a:rPr lang="en-IN" sz="1000" b="1" kern="1200" dirty="0"/>
            <a:t>Travel &amp; tourism</a:t>
          </a:r>
          <a:endParaRPr lang="en-US" sz="1000" kern="1200" dirty="0"/>
        </a:p>
      </dsp:txBody>
      <dsp:txXfrm>
        <a:off x="2600649" y="4277515"/>
        <a:ext cx="1474804" cy="589921"/>
      </dsp:txXfrm>
    </dsp:sp>
    <dsp:sp modelId="{2702EB64-2032-4E99-AA13-955A7A11C87E}">
      <dsp:nvSpPr>
        <dsp:cNvPr id="0" name=""/>
        <dsp:cNvSpPr/>
      </dsp:nvSpPr>
      <dsp:spPr>
        <a:xfrm>
          <a:off x="4621131" y="3097671"/>
          <a:ext cx="899630" cy="89963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AA2902-F7E6-4979-9C1D-63BD17BDB012}">
      <dsp:nvSpPr>
        <dsp:cNvPr id="0" name=""/>
        <dsp:cNvSpPr/>
      </dsp:nvSpPr>
      <dsp:spPr>
        <a:xfrm>
          <a:off x="4812856" y="3289396"/>
          <a:ext cx="516181" cy="516181"/>
        </a:xfrm>
        <a:prstGeom prst="rect">
          <a:avLst/>
        </a:prstGeom>
        <a:blipFill>
          <a:blip xmlns:r="http://schemas.openxmlformats.org/officeDocument/2006/relationships" r:embed="rId16">
            <a:extLst>
              <a:ext uri="{28A0092B-C50C-407E-A947-70E740481C1C}">
                <a14:useLocalDpi xmlns:a14="http://schemas.microsoft.com/office/drawing/2010/main" val="0"/>
              </a:ext>
            </a:extLst>
          </a:blip>
          <a:srcRect/>
          <a:stretch>
            <a:fillRect l="-45000" r="-45000"/>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FCEF0F-E98D-42D0-8392-D6799ACB7E60}">
      <dsp:nvSpPr>
        <dsp:cNvPr id="0" name=""/>
        <dsp:cNvSpPr/>
      </dsp:nvSpPr>
      <dsp:spPr>
        <a:xfrm>
          <a:off x="4333544" y="4277515"/>
          <a:ext cx="1474804" cy="589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100000"/>
            </a:lnSpc>
            <a:spcBef>
              <a:spcPct val="0"/>
            </a:spcBef>
            <a:spcAft>
              <a:spcPct val="35000"/>
            </a:spcAft>
            <a:buNone/>
            <a:defRPr cap="all"/>
          </a:pPr>
          <a:r>
            <a:rPr lang="en-IN" sz="1000" b="1" kern="1200" dirty="0"/>
            <a:t>Federal Government</a:t>
          </a:r>
          <a:endParaRPr lang="en-US" sz="1000" kern="1200" dirty="0"/>
        </a:p>
      </dsp:txBody>
      <dsp:txXfrm>
        <a:off x="4333544" y="4277515"/>
        <a:ext cx="1474804" cy="589921"/>
      </dsp:txXfrm>
    </dsp:sp>
    <dsp:sp modelId="{9396190C-8B5B-4087-B055-4891F77F6457}">
      <dsp:nvSpPr>
        <dsp:cNvPr id="0" name=""/>
        <dsp:cNvSpPr/>
      </dsp:nvSpPr>
      <dsp:spPr>
        <a:xfrm>
          <a:off x="6354027" y="3097671"/>
          <a:ext cx="899630" cy="89963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954AAD-F6E8-4323-B502-72FED31F7FF4}">
      <dsp:nvSpPr>
        <dsp:cNvPr id="0" name=""/>
        <dsp:cNvSpPr/>
      </dsp:nvSpPr>
      <dsp:spPr>
        <a:xfrm>
          <a:off x="6545751" y="3289396"/>
          <a:ext cx="516181" cy="516181"/>
        </a:xfrm>
        <a:prstGeom prst="rect">
          <a:avLst/>
        </a:prstGeom>
        <a:blipFill>
          <a:blip xmlns:r="http://schemas.openxmlformats.org/officeDocument/2006/relationships" r:embed="rId17">
            <a:extLst>
              <a:ext uri="{28A0092B-C50C-407E-A947-70E740481C1C}">
                <a14:useLocalDpi xmlns:a14="http://schemas.microsoft.com/office/drawing/2010/main" val="0"/>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E0DBB6-9C40-4A5B-AA9E-FE2B357D57DC}">
      <dsp:nvSpPr>
        <dsp:cNvPr id="0" name=""/>
        <dsp:cNvSpPr/>
      </dsp:nvSpPr>
      <dsp:spPr>
        <a:xfrm>
          <a:off x="6066440" y="4277515"/>
          <a:ext cx="1474804" cy="589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100000"/>
            </a:lnSpc>
            <a:spcBef>
              <a:spcPct val="0"/>
            </a:spcBef>
            <a:spcAft>
              <a:spcPct val="35000"/>
            </a:spcAft>
            <a:buNone/>
            <a:defRPr cap="all"/>
          </a:pPr>
          <a:r>
            <a:rPr lang="en-IN" sz="1000" b="1" kern="1200" dirty="0"/>
            <a:t>State and local Government</a:t>
          </a:r>
          <a:endParaRPr lang="en-US" sz="1000" kern="1200" dirty="0"/>
        </a:p>
      </dsp:txBody>
      <dsp:txXfrm>
        <a:off x="6066440" y="4277515"/>
        <a:ext cx="1474804" cy="589921"/>
      </dsp:txXfrm>
    </dsp:sp>
    <dsp:sp modelId="{E130E72A-AFB7-437D-B4EA-0D6DB9095E4E}">
      <dsp:nvSpPr>
        <dsp:cNvPr id="0" name=""/>
        <dsp:cNvSpPr/>
      </dsp:nvSpPr>
      <dsp:spPr>
        <a:xfrm>
          <a:off x="8086922" y="3097671"/>
          <a:ext cx="899630" cy="89963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D2822E-C1F6-440A-B0DA-5B83EE5CB971}">
      <dsp:nvSpPr>
        <dsp:cNvPr id="0" name=""/>
        <dsp:cNvSpPr/>
      </dsp:nvSpPr>
      <dsp:spPr>
        <a:xfrm>
          <a:off x="8278647" y="3289396"/>
          <a:ext cx="516181" cy="516181"/>
        </a:xfrm>
        <a:prstGeom prst="rect">
          <a:avLst/>
        </a:prstGeom>
        <a:blipFill>
          <a:blip xmlns:r="http://schemas.openxmlformats.org/officeDocument/2006/relationships" r:embed="rId18">
            <a:extLst>
              <a:ext uri="{28A0092B-C50C-407E-A947-70E740481C1C}">
                <a14:useLocalDpi xmlns:a14="http://schemas.microsoft.com/office/drawing/2010/main" val="0"/>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39EE39-7CC7-45F3-8539-6E46F3EDD19F}">
      <dsp:nvSpPr>
        <dsp:cNvPr id="0" name=""/>
        <dsp:cNvSpPr/>
      </dsp:nvSpPr>
      <dsp:spPr>
        <a:xfrm>
          <a:off x="7799335" y="4277515"/>
          <a:ext cx="1474804" cy="589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100000"/>
            </a:lnSpc>
            <a:spcBef>
              <a:spcPct val="0"/>
            </a:spcBef>
            <a:spcAft>
              <a:spcPct val="35000"/>
            </a:spcAft>
            <a:buNone/>
            <a:defRPr cap="all"/>
          </a:pPr>
          <a:r>
            <a:rPr lang="en-IN" sz="1000" b="1" kern="1200" dirty="0"/>
            <a:t>Higher Education</a:t>
          </a:r>
          <a:endParaRPr lang="en-US" sz="1000" kern="1200" dirty="0"/>
        </a:p>
      </dsp:txBody>
      <dsp:txXfrm>
        <a:off x="7799335" y="4277515"/>
        <a:ext cx="1474804" cy="5899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4EFBDF-3AF2-4B9E-BC3F-190C5AA4F79F}">
      <dsp:nvSpPr>
        <dsp:cNvPr id="0" name=""/>
        <dsp:cNvSpPr/>
      </dsp:nvSpPr>
      <dsp:spPr>
        <a:xfrm>
          <a:off x="0" y="129386"/>
          <a:ext cx="6081514" cy="7160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a:t>Tailored Solutions</a:t>
          </a:r>
          <a:r>
            <a:rPr lang="en-US" sz="1800" b="0" i="0" kern="1200" baseline="0"/>
            <a:t>: Customized strategies to meet your specific business needs.</a:t>
          </a:r>
          <a:endParaRPr lang="en-US" sz="1800" kern="1200"/>
        </a:p>
      </dsp:txBody>
      <dsp:txXfrm>
        <a:off x="34954" y="164340"/>
        <a:ext cx="6011606" cy="646132"/>
      </dsp:txXfrm>
    </dsp:sp>
    <dsp:sp modelId="{00CDE742-4996-434E-A226-5F7ABFB8A798}">
      <dsp:nvSpPr>
        <dsp:cNvPr id="0" name=""/>
        <dsp:cNvSpPr/>
      </dsp:nvSpPr>
      <dsp:spPr>
        <a:xfrm>
          <a:off x="0" y="897266"/>
          <a:ext cx="6081514" cy="716040"/>
        </a:xfrm>
        <a:prstGeom prst="roundRect">
          <a:avLst/>
        </a:prstGeom>
        <a:solidFill>
          <a:schemeClr val="accent2">
            <a:hueOff val="1073936"/>
            <a:satOff val="-3082"/>
            <a:lumOff val="-4935"/>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a:t>Industry Expertise</a:t>
          </a:r>
          <a:r>
            <a:rPr lang="en-US" sz="1800" b="0" i="0" kern="1200" baseline="0"/>
            <a:t>: Deep understanding across multiple sectors for effective solutions.</a:t>
          </a:r>
          <a:endParaRPr lang="en-US" sz="1800" kern="1200"/>
        </a:p>
      </dsp:txBody>
      <dsp:txXfrm>
        <a:off x="34954" y="932220"/>
        <a:ext cx="6011606" cy="646132"/>
      </dsp:txXfrm>
    </dsp:sp>
    <dsp:sp modelId="{6926CCED-B0D5-4955-AEE6-60E213E8B46E}">
      <dsp:nvSpPr>
        <dsp:cNvPr id="0" name=""/>
        <dsp:cNvSpPr/>
      </dsp:nvSpPr>
      <dsp:spPr>
        <a:xfrm>
          <a:off x="0" y="1665146"/>
          <a:ext cx="6081514" cy="716040"/>
        </a:xfrm>
        <a:prstGeom prst="roundRect">
          <a:avLst/>
        </a:prstGeom>
        <a:solidFill>
          <a:schemeClr val="accent2">
            <a:hueOff val="2147871"/>
            <a:satOff val="-6164"/>
            <a:lumOff val="-987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a:t>Comprehensive Services</a:t>
          </a:r>
          <a:r>
            <a:rPr lang="en-US" sz="1800" b="0" i="0" kern="1200" baseline="0"/>
            <a:t>: Full support from consultation to implementation and beyond.</a:t>
          </a:r>
          <a:endParaRPr lang="en-US" sz="1800" kern="1200"/>
        </a:p>
      </dsp:txBody>
      <dsp:txXfrm>
        <a:off x="34954" y="1700100"/>
        <a:ext cx="6011606" cy="646132"/>
      </dsp:txXfrm>
    </dsp:sp>
    <dsp:sp modelId="{46A8D093-8A12-4C34-8242-C9780D4B8589}">
      <dsp:nvSpPr>
        <dsp:cNvPr id="0" name=""/>
        <dsp:cNvSpPr/>
      </dsp:nvSpPr>
      <dsp:spPr>
        <a:xfrm>
          <a:off x="0" y="2433026"/>
          <a:ext cx="6081514" cy="716040"/>
        </a:xfrm>
        <a:prstGeom prst="roundRect">
          <a:avLst/>
        </a:prstGeom>
        <a:solidFill>
          <a:schemeClr val="accent2">
            <a:hueOff val="3221807"/>
            <a:satOff val="-9246"/>
            <a:lumOff val="-14805"/>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a:t>Technology Partnerships</a:t>
          </a:r>
          <a:r>
            <a:rPr lang="en-US" sz="1800" b="0" i="0" kern="1200" baseline="0"/>
            <a:t>: Access to cutting-edge tools through leading tech collaborations.</a:t>
          </a:r>
          <a:endParaRPr lang="en-US" sz="1800" kern="1200"/>
        </a:p>
      </dsp:txBody>
      <dsp:txXfrm>
        <a:off x="34954" y="2467980"/>
        <a:ext cx="6011606" cy="646132"/>
      </dsp:txXfrm>
    </dsp:sp>
    <dsp:sp modelId="{A53925C4-3689-4D79-9C56-69E13BD91511}">
      <dsp:nvSpPr>
        <dsp:cNvPr id="0" name=""/>
        <dsp:cNvSpPr/>
      </dsp:nvSpPr>
      <dsp:spPr>
        <a:xfrm>
          <a:off x="0" y="3200906"/>
          <a:ext cx="6081514" cy="716040"/>
        </a:xfrm>
        <a:prstGeom prst="roundRect">
          <a:avLst/>
        </a:prstGeom>
        <a:solidFill>
          <a:schemeClr val="accent2">
            <a:hueOff val="4295743"/>
            <a:satOff val="-12329"/>
            <a:lumOff val="-19739"/>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a:t>Proven Success</a:t>
          </a:r>
          <a:r>
            <a:rPr lang="en-US" sz="1800" b="0" i="0" kern="1200" baseline="0"/>
            <a:t>: Demonstrated track record in enhancing business performance.</a:t>
          </a:r>
          <a:endParaRPr lang="en-US" sz="1800" kern="1200"/>
        </a:p>
      </dsp:txBody>
      <dsp:txXfrm>
        <a:off x="34954" y="3235860"/>
        <a:ext cx="6011606" cy="646132"/>
      </dsp:txXfrm>
    </dsp:sp>
    <dsp:sp modelId="{F7EC620A-B334-48F0-A63C-BE8521B0E7D2}">
      <dsp:nvSpPr>
        <dsp:cNvPr id="0" name=""/>
        <dsp:cNvSpPr/>
      </dsp:nvSpPr>
      <dsp:spPr>
        <a:xfrm>
          <a:off x="0" y="3968786"/>
          <a:ext cx="6081514" cy="716040"/>
        </a:xfrm>
        <a:prstGeom prst="roundRect">
          <a:avLst/>
        </a:prstGeom>
        <a:solidFill>
          <a:schemeClr val="accent2">
            <a:hueOff val="5369678"/>
            <a:satOff val="-15411"/>
            <a:lumOff val="-24674"/>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a:t>Sustainable Growth</a:t>
          </a:r>
          <a:r>
            <a:rPr lang="en-US" sz="1800" b="0" i="0" kern="1200" baseline="0"/>
            <a:t>: Long-term solutions designed for continuous business evolution.</a:t>
          </a:r>
          <a:endParaRPr lang="en-US" sz="1800" kern="1200"/>
        </a:p>
      </dsp:txBody>
      <dsp:txXfrm>
        <a:off x="34954" y="4003740"/>
        <a:ext cx="6011606" cy="646132"/>
      </dsp:txXfrm>
    </dsp:sp>
    <dsp:sp modelId="{3FB85954-CFD6-4460-B288-7C18176C25D8}">
      <dsp:nvSpPr>
        <dsp:cNvPr id="0" name=""/>
        <dsp:cNvSpPr/>
      </dsp:nvSpPr>
      <dsp:spPr>
        <a:xfrm>
          <a:off x="0" y="4736666"/>
          <a:ext cx="6081514" cy="716040"/>
        </a:xfrm>
        <a:prstGeom prst="roundRect">
          <a:avLst/>
        </a:prstGeom>
        <a:solidFill>
          <a:schemeClr val="accent2">
            <a:hueOff val="6443614"/>
            <a:satOff val="-18493"/>
            <a:lumOff val="-29609"/>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a:t>Customer-Centric</a:t>
          </a:r>
          <a:r>
            <a:rPr lang="en-US" sz="1800" b="0" i="0" kern="1200" baseline="0"/>
            <a:t>: Client-focused approach, ensuring solutions align with your goals. </a:t>
          </a:r>
          <a:endParaRPr lang="en-US" sz="1800" kern="1200"/>
        </a:p>
      </dsp:txBody>
      <dsp:txXfrm>
        <a:off x="34954" y="4771620"/>
        <a:ext cx="6011606" cy="6461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6A468-011C-4F19-82CC-7ED2137737CA}">
      <dsp:nvSpPr>
        <dsp:cNvPr id="0" name=""/>
        <dsp:cNvSpPr/>
      </dsp:nvSpPr>
      <dsp:spPr>
        <a:xfrm>
          <a:off x="2487" y="153659"/>
          <a:ext cx="4566957" cy="290001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C9D09D-21E8-41A1-9659-08F4497F337A}">
      <dsp:nvSpPr>
        <dsp:cNvPr id="0" name=""/>
        <dsp:cNvSpPr/>
      </dsp:nvSpPr>
      <dsp:spPr>
        <a:xfrm>
          <a:off x="509927" y="635727"/>
          <a:ext cx="4566957" cy="290001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i="0" kern="1200" baseline="0" dirty="0"/>
            <a:t>Tailored Industry-Specific Solutions</a:t>
          </a:r>
          <a:r>
            <a:rPr lang="en-US" sz="3200" b="0" i="0" kern="1200" baseline="0" dirty="0"/>
            <a:t>: </a:t>
          </a:r>
          <a:r>
            <a:rPr lang="en-US" sz="3300" b="0" i="0" kern="1200" baseline="0" dirty="0"/>
            <a:t>Customized strategies designed for your unique industry needs.</a:t>
          </a:r>
          <a:endParaRPr lang="en-US" sz="3300" kern="1200" dirty="0"/>
        </a:p>
      </dsp:txBody>
      <dsp:txXfrm>
        <a:off x="594866" y="720666"/>
        <a:ext cx="4397079" cy="2730139"/>
      </dsp:txXfrm>
    </dsp:sp>
    <dsp:sp modelId="{69425838-E86E-401C-87D3-82D0A4E521ED}">
      <dsp:nvSpPr>
        <dsp:cNvPr id="0" name=""/>
        <dsp:cNvSpPr/>
      </dsp:nvSpPr>
      <dsp:spPr>
        <a:xfrm>
          <a:off x="5584324" y="153659"/>
          <a:ext cx="4833576" cy="290001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03E709-CDC8-4302-BB70-2809C5CC9123}">
      <dsp:nvSpPr>
        <dsp:cNvPr id="0" name=""/>
        <dsp:cNvSpPr/>
      </dsp:nvSpPr>
      <dsp:spPr>
        <a:xfrm>
          <a:off x="6091764" y="635727"/>
          <a:ext cx="4833576" cy="290001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1333500">
            <a:lnSpc>
              <a:spcPct val="100000"/>
            </a:lnSpc>
            <a:spcBef>
              <a:spcPct val="0"/>
            </a:spcBef>
            <a:spcAft>
              <a:spcPct val="35000"/>
            </a:spcAft>
            <a:buNone/>
          </a:pPr>
          <a:r>
            <a:rPr lang="en-US" sz="3000" b="1" i="0" kern="1200" baseline="0" dirty="0"/>
            <a:t>Cutting-Edge</a:t>
          </a:r>
        </a:p>
        <a:p>
          <a:pPr marL="0" lvl="0" indent="0" algn="l" defTabSz="1333500">
            <a:lnSpc>
              <a:spcPct val="100000"/>
            </a:lnSpc>
            <a:spcBef>
              <a:spcPct val="0"/>
            </a:spcBef>
            <a:spcAft>
              <a:spcPct val="35000"/>
            </a:spcAft>
            <a:buNone/>
          </a:pPr>
          <a:r>
            <a:rPr lang="en-US" sz="3000" b="1" i="0" kern="1200" baseline="0" dirty="0"/>
            <a:t>Technology Partnerships</a:t>
          </a:r>
          <a:r>
            <a:rPr lang="en-US" sz="3000" b="0" i="0" kern="1200" baseline="0" dirty="0"/>
            <a:t>: </a:t>
          </a:r>
          <a:r>
            <a:rPr lang="en-US" sz="3100" b="0" i="0" kern="1200" baseline="0" dirty="0"/>
            <a:t>Leveraging the latest tools through top tech collaborations. </a:t>
          </a:r>
          <a:endParaRPr lang="en-US" sz="3100" kern="1200" dirty="0"/>
        </a:p>
      </dsp:txBody>
      <dsp:txXfrm>
        <a:off x="6176703" y="720666"/>
        <a:ext cx="4663698" cy="273013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86E54D-2801-47A6-B501-CAF80623CF76}" type="datetimeFigureOut">
              <a:rPr lang="en-IN" smtClean="0"/>
              <a:t>20-08-2024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BD2D31-3B48-4D4D-9DA4-337681DB236D}" type="slidenum">
              <a:rPr lang="en-IN" smtClean="0"/>
              <a:t>‹#›</a:t>
            </a:fld>
            <a:endParaRPr lang="en-IN"/>
          </a:p>
        </p:txBody>
      </p:sp>
    </p:spTree>
    <p:extLst>
      <p:ext uri="{BB962C8B-B14F-4D97-AF65-F5344CB8AC3E}">
        <p14:creationId xmlns:p14="http://schemas.microsoft.com/office/powerpoint/2010/main" val="3739118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BD2D31-3B48-4D4D-9DA4-337681DB236D}" type="slidenum">
              <a:rPr lang="en-IN" smtClean="0"/>
              <a:t>13</a:t>
            </a:fld>
            <a:endParaRPr lang="en-IN"/>
          </a:p>
        </p:txBody>
      </p:sp>
    </p:spTree>
    <p:extLst>
      <p:ext uri="{BB962C8B-B14F-4D97-AF65-F5344CB8AC3E}">
        <p14:creationId xmlns:p14="http://schemas.microsoft.com/office/powerpoint/2010/main" val="3078509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EB8A9-CD18-D65C-4B03-8B943CC1CE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618520D-CDD0-974F-BAF3-AD6494C45D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486263-FA69-E3B4-8F75-E2D9CCA81D58}"/>
              </a:ext>
            </a:extLst>
          </p:cNvPr>
          <p:cNvSpPr>
            <a:spLocks noGrp="1"/>
          </p:cNvSpPr>
          <p:nvPr>
            <p:ph type="dt" sz="half" idx="10"/>
          </p:nvPr>
        </p:nvSpPr>
        <p:spPr/>
        <p:txBody>
          <a:bodyPr/>
          <a:lstStyle/>
          <a:p>
            <a:fld id="{62E4C774-8EF6-4E33-9B50-201F3FB7D401}" type="datetimeFigureOut">
              <a:rPr lang="en-IN" smtClean="0"/>
              <a:t>20-08-2024</a:t>
            </a:fld>
            <a:endParaRPr lang="en-IN"/>
          </a:p>
        </p:txBody>
      </p:sp>
      <p:sp>
        <p:nvSpPr>
          <p:cNvPr id="5" name="Footer Placeholder 4">
            <a:extLst>
              <a:ext uri="{FF2B5EF4-FFF2-40B4-BE49-F238E27FC236}">
                <a16:creationId xmlns:a16="http://schemas.microsoft.com/office/drawing/2014/main" id="{3005A3F7-8F6E-34BB-EF74-75E56EA976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642F74-B57C-9417-476F-446777D12375}"/>
              </a:ext>
            </a:extLst>
          </p:cNvPr>
          <p:cNvSpPr>
            <a:spLocks noGrp="1"/>
          </p:cNvSpPr>
          <p:nvPr>
            <p:ph type="sldNum" sz="quarter" idx="12"/>
          </p:nvPr>
        </p:nvSpPr>
        <p:spPr/>
        <p:txBody>
          <a:bodyPr/>
          <a:lstStyle/>
          <a:p>
            <a:fld id="{F420E8E4-D57A-4D06-AEC2-88F91C6E9759}" type="slidenum">
              <a:rPr lang="en-IN" smtClean="0"/>
              <a:t>‹#›</a:t>
            </a:fld>
            <a:endParaRPr lang="en-IN"/>
          </a:p>
        </p:txBody>
      </p:sp>
    </p:spTree>
    <p:extLst>
      <p:ext uri="{BB962C8B-B14F-4D97-AF65-F5344CB8AC3E}">
        <p14:creationId xmlns:p14="http://schemas.microsoft.com/office/powerpoint/2010/main" val="248806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D6358-1945-D1B7-6D1A-EE60B28788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A1D478-80E2-EEF5-C02A-7CD21E6E93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D38C6D-E1AD-360D-286F-BA2EE4534BA8}"/>
              </a:ext>
            </a:extLst>
          </p:cNvPr>
          <p:cNvSpPr>
            <a:spLocks noGrp="1"/>
          </p:cNvSpPr>
          <p:nvPr>
            <p:ph type="dt" sz="half" idx="10"/>
          </p:nvPr>
        </p:nvSpPr>
        <p:spPr/>
        <p:txBody>
          <a:bodyPr/>
          <a:lstStyle/>
          <a:p>
            <a:fld id="{62E4C774-8EF6-4E33-9B50-201F3FB7D401}" type="datetimeFigureOut">
              <a:rPr lang="en-IN" smtClean="0"/>
              <a:t>20-08-2024</a:t>
            </a:fld>
            <a:endParaRPr lang="en-IN"/>
          </a:p>
        </p:txBody>
      </p:sp>
      <p:sp>
        <p:nvSpPr>
          <p:cNvPr id="5" name="Footer Placeholder 4">
            <a:extLst>
              <a:ext uri="{FF2B5EF4-FFF2-40B4-BE49-F238E27FC236}">
                <a16:creationId xmlns:a16="http://schemas.microsoft.com/office/drawing/2014/main" id="{4F631612-8016-A53E-2E2D-CAE4E56D92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FC5044-0BD4-2B76-1D9B-5DA9DCE87B51}"/>
              </a:ext>
            </a:extLst>
          </p:cNvPr>
          <p:cNvSpPr>
            <a:spLocks noGrp="1"/>
          </p:cNvSpPr>
          <p:nvPr>
            <p:ph type="sldNum" sz="quarter" idx="12"/>
          </p:nvPr>
        </p:nvSpPr>
        <p:spPr/>
        <p:txBody>
          <a:bodyPr/>
          <a:lstStyle/>
          <a:p>
            <a:fld id="{F420E8E4-D57A-4D06-AEC2-88F91C6E9759}" type="slidenum">
              <a:rPr lang="en-IN" smtClean="0"/>
              <a:t>‹#›</a:t>
            </a:fld>
            <a:endParaRPr lang="en-IN"/>
          </a:p>
        </p:txBody>
      </p:sp>
    </p:spTree>
    <p:extLst>
      <p:ext uri="{BB962C8B-B14F-4D97-AF65-F5344CB8AC3E}">
        <p14:creationId xmlns:p14="http://schemas.microsoft.com/office/powerpoint/2010/main" val="217734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9DB58C-B0B2-BBD0-1B76-B40FD766B3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67C4B1-88BE-EF66-9B26-34B3E691B5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352636-804C-49A3-58E8-E6C1F245626D}"/>
              </a:ext>
            </a:extLst>
          </p:cNvPr>
          <p:cNvSpPr>
            <a:spLocks noGrp="1"/>
          </p:cNvSpPr>
          <p:nvPr>
            <p:ph type="dt" sz="half" idx="10"/>
          </p:nvPr>
        </p:nvSpPr>
        <p:spPr/>
        <p:txBody>
          <a:bodyPr/>
          <a:lstStyle/>
          <a:p>
            <a:fld id="{62E4C774-8EF6-4E33-9B50-201F3FB7D401}" type="datetimeFigureOut">
              <a:rPr lang="en-IN" smtClean="0"/>
              <a:t>20-08-2024</a:t>
            </a:fld>
            <a:endParaRPr lang="en-IN"/>
          </a:p>
        </p:txBody>
      </p:sp>
      <p:sp>
        <p:nvSpPr>
          <p:cNvPr id="5" name="Footer Placeholder 4">
            <a:extLst>
              <a:ext uri="{FF2B5EF4-FFF2-40B4-BE49-F238E27FC236}">
                <a16:creationId xmlns:a16="http://schemas.microsoft.com/office/drawing/2014/main" id="{58BD1E44-72C3-3885-B6D0-738B8AD9A0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ADA3E2-96EE-94D2-3100-5C4BED9C6C94}"/>
              </a:ext>
            </a:extLst>
          </p:cNvPr>
          <p:cNvSpPr>
            <a:spLocks noGrp="1"/>
          </p:cNvSpPr>
          <p:nvPr>
            <p:ph type="sldNum" sz="quarter" idx="12"/>
          </p:nvPr>
        </p:nvSpPr>
        <p:spPr/>
        <p:txBody>
          <a:bodyPr/>
          <a:lstStyle/>
          <a:p>
            <a:fld id="{F420E8E4-D57A-4D06-AEC2-88F91C6E9759}" type="slidenum">
              <a:rPr lang="en-IN" smtClean="0"/>
              <a:t>‹#›</a:t>
            </a:fld>
            <a:endParaRPr lang="en-IN"/>
          </a:p>
        </p:txBody>
      </p:sp>
    </p:spTree>
    <p:extLst>
      <p:ext uri="{BB962C8B-B14F-4D97-AF65-F5344CB8AC3E}">
        <p14:creationId xmlns:p14="http://schemas.microsoft.com/office/powerpoint/2010/main" val="1325725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384F0-A508-3174-68D4-F0EEC291B0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94E812-74B3-1D5B-407C-2985E464E1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8E41C3-91B3-A7D0-7A38-BF6CD9001B92}"/>
              </a:ext>
            </a:extLst>
          </p:cNvPr>
          <p:cNvSpPr>
            <a:spLocks noGrp="1"/>
          </p:cNvSpPr>
          <p:nvPr>
            <p:ph type="dt" sz="half" idx="10"/>
          </p:nvPr>
        </p:nvSpPr>
        <p:spPr/>
        <p:txBody>
          <a:bodyPr/>
          <a:lstStyle/>
          <a:p>
            <a:fld id="{62E4C774-8EF6-4E33-9B50-201F3FB7D401}" type="datetimeFigureOut">
              <a:rPr lang="en-IN" smtClean="0"/>
              <a:t>20-08-2024</a:t>
            </a:fld>
            <a:endParaRPr lang="en-IN"/>
          </a:p>
        </p:txBody>
      </p:sp>
      <p:sp>
        <p:nvSpPr>
          <p:cNvPr id="5" name="Footer Placeholder 4">
            <a:extLst>
              <a:ext uri="{FF2B5EF4-FFF2-40B4-BE49-F238E27FC236}">
                <a16:creationId xmlns:a16="http://schemas.microsoft.com/office/drawing/2014/main" id="{DC486A32-5662-0B9D-B577-76674CE138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6E0B0A-24AB-EE7F-A93D-5EDEAAA8B8F5}"/>
              </a:ext>
            </a:extLst>
          </p:cNvPr>
          <p:cNvSpPr>
            <a:spLocks noGrp="1"/>
          </p:cNvSpPr>
          <p:nvPr>
            <p:ph type="sldNum" sz="quarter" idx="12"/>
          </p:nvPr>
        </p:nvSpPr>
        <p:spPr/>
        <p:txBody>
          <a:bodyPr/>
          <a:lstStyle/>
          <a:p>
            <a:fld id="{F420E8E4-D57A-4D06-AEC2-88F91C6E9759}" type="slidenum">
              <a:rPr lang="en-IN" smtClean="0"/>
              <a:t>‹#›</a:t>
            </a:fld>
            <a:endParaRPr lang="en-IN"/>
          </a:p>
        </p:txBody>
      </p:sp>
    </p:spTree>
    <p:extLst>
      <p:ext uri="{BB962C8B-B14F-4D97-AF65-F5344CB8AC3E}">
        <p14:creationId xmlns:p14="http://schemas.microsoft.com/office/powerpoint/2010/main" val="899759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BCF0C-1B35-F9BE-8B5F-389051D8D7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EC3062-6950-D748-441D-448058AACB7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8A10BD-6897-5E29-D43D-63D0FDE5D38C}"/>
              </a:ext>
            </a:extLst>
          </p:cNvPr>
          <p:cNvSpPr>
            <a:spLocks noGrp="1"/>
          </p:cNvSpPr>
          <p:nvPr>
            <p:ph type="dt" sz="half" idx="10"/>
          </p:nvPr>
        </p:nvSpPr>
        <p:spPr/>
        <p:txBody>
          <a:bodyPr/>
          <a:lstStyle/>
          <a:p>
            <a:fld id="{62E4C774-8EF6-4E33-9B50-201F3FB7D401}" type="datetimeFigureOut">
              <a:rPr lang="en-IN" smtClean="0"/>
              <a:t>20-08-2024</a:t>
            </a:fld>
            <a:endParaRPr lang="en-IN"/>
          </a:p>
        </p:txBody>
      </p:sp>
      <p:sp>
        <p:nvSpPr>
          <p:cNvPr id="5" name="Footer Placeholder 4">
            <a:extLst>
              <a:ext uri="{FF2B5EF4-FFF2-40B4-BE49-F238E27FC236}">
                <a16:creationId xmlns:a16="http://schemas.microsoft.com/office/drawing/2014/main" id="{03A86842-4CF1-DA7B-EDD1-0436547FD2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137A25-0C9D-0997-6FEF-33BA7FAB5557}"/>
              </a:ext>
            </a:extLst>
          </p:cNvPr>
          <p:cNvSpPr>
            <a:spLocks noGrp="1"/>
          </p:cNvSpPr>
          <p:nvPr>
            <p:ph type="sldNum" sz="quarter" idx="12"/>
          </p:nvPr>
        </p:nvSpPr>
        <p:spPr/>
        <p:txBody>
          <a:bodyPr/>
          <a:lstStyle/>
          <a:p>
            <a:fld id="{F420E8E4-D57A-4D06-AEC2-88F91C6E9759}" type="slidenum">
              <a:rPr lang="en-IN" smtClean="0"/>
              <a:t>‹#›</a:t>
            </a:fld>
            <a:endParaRPr lang="en-IN"/>
          </a:p>
        </p:txBody>
      </p:sp>
    </p:spTree>
    <p:extLst>
      <p:ext uri="{BB962C8B-B14F-4D97-AF65-F5344CB8AC3E}">
        <p14:creationId xmlns:p14="http://schemas.microsoft.com/office/powerpoint/2010/main" val="398197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EAD1-C9CF-1F1F-200F-F302514A2B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FD26CD-4D90-0993-E9FE-0D059A4713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789989-E46D-DE68-63FC-A76260E345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18A895-D7A4-2EED-B0DD-4C39183A6CB5}"/>
              </a:ext>
            </a:extLst>
          </p:cNvPr>
          <p:cNvSpPr>
            <a:spLocks noGrp="1"/>
          </p:cNvSpPr>
          <p:nvPr>
            <p:ph type="dt" sz="half" idx="10"/>
          </p:nvPr>
        </p:nvSpPr>
        <p:spPr/>
        <p:txBody>
          <a:bodyPr/>
          <a:lstStyle/>
          <a:p>
            <a:fld id="{62E4C774-8EF6-4E33-9B50-201F3FB7D401}" type="datetimeFigureOut">
              <a:rPr lang="en-IN" smtClean="0"/>
              <a:t>20-08-2024</a:t>
            </a:fld>
            <a:endParaRPr lang="en-IN"/>
          </a:p>
        </p:txBody>
      </p:sp>
      <p:sp>
        <p:nvSpPr>
          <p:cNvPr id="6" name="Footer Placeholder 5">
            <a:extLst>
              <a:ext uri="{FF2B5EF4-FFF2-40B4-BE49-F238E27FC236}">
                <a16:creationId xmlns:a16="http://schemas.microsoft.com/office/drawing/2014/main" id="{2AAA9885-83BA-A489-5E7C-BC60067F64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4E9003-18EC-3D16-DE46-934A6C60ABB7}"/>
              </a:ext>
            </a:extLst>
          </p:cNvPr>
          <p:cNvSpPr>
            <a:spLocks noGrp="1"/>
          </p:cNvSpPr>
          <p:nvPr>
            <p:ph type="sldNum" sz="quarter" idx="12"/>
          </p:nvPr>
        </p:nvSpPr>
        <p:spPr/>
        <p:txBody>
          <a:bodyPr/>
          <a:lstStyle/>
          <a:p>
            <a:fld id="{F420E8E4-D57A-4D06-AEC2-88F91C6E9759}" type="slidenum">
              <a:rPr lang="en-IN" smtClean="0"/>
              <a:t>‹#›</a:t>
            </a:fld>
            <a:endParaRPr lang="en-IN"/>
          </a:p>
        </p:txBody>
      </p:sp>
    </p:spTree>
    <p:extLst>
      <p:ext uri="{BB962C8B-B14F-4D97-AF65-F5344CB8AC3E}">
        <p14:creationId xmlns:p14="http://schemas.microsoft.com/office/powerpoint/2010/main" val="3934612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03C4-9F5B-BAA7-3A4C-336F1435B1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FD5D04-3FCF-D6CB-9E9D-68532AEE10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AE82A9-8008-3205-DFB1-A09A6D9A6C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3696797-71D8-C036-185F-0B942A6EC7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922D2C-620A-157A-76F0-08DE89C82B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68957FF-485E-54EA-E53F-5CF105C582CC}"/>
              </a:ext>
            </a:extLst>
          </p:cNvPr>
          <p:cNvSpPr>
            <a:spLocks noGrp="1"/>
          </p:cNvSpPr>
          <p:nvPr>
            <p:ph type="dt" sz="half" idx="10"/>
          </p:nvPr>
        </p:nvSpPr>
        <p:spPr/>
        <p:txBody>
          <a:bodyPr/>
          <a:lstStyle/>
          <a:p>
            <a:fld id="{62E4C774-8EF6-4E33-9B50-201F3FB7D401}" type="datetimeFigureOut">
              <a:rPr lang="en-IN" smtClean="0"/>
              <a:t>20-08-2024</a:t>
            </a:fld>
            <a:endParaRPr lang="en-IN"/>
          </a:p>
        </p:txBody>
      </p:sp>
      <p:sp>
        <p:nvSpPr>
          <p:cNvPr id="8" name="Footer Placeholder 7">
            <a:extLst>
              <a:ext uri="{FF2B5EF4-FFF2-40B4-BE49-F238E27FC236}">
                <a16:creationId xmlns:a16="http://schemas.microsoft.com/office/drawing/2014/main" id="{FA33CB98-8921-5A04-C742-558F168674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11319C-50C2-EED4-1E53-A394F89EEAEE}"/>
              </a:ext>
            </a:extLst>
          </p:cNvPr>
          <p:cNvSpPr>
            <a:spLocks noGrp="1"/>
          </p:cNvSpPr>
          <p:nvPr>
            <p:ph type="sldNum" sz="quarter" idx="12"/>
          </p:nvPr>
        </p:nvSpPr>
        <p:spPr/>
        <p:txBody>
          <a:bodyPr/>
          <a:lstStyle/>
          <a:p>
            <a:fld id="{F420E8E4-D57A-4D06-AEC2-88F91C6E9759}" type="slidenum">
              <a:rPr lang="en-IN" smtClean="0"/>
              <a:t>‹#›</a:t>
            </a:fld>
            <a:endParaRPr lang="en-IN"/>
          </a:p>
        </p:txBody>
      </p:sp>
    </p:spTree>
    <p:extLst>
      <p:ext uri="{BB962C8B-B14F-4D97-AF65-F5344CB8AC3E}">
        <p14:creationId xmlns:p14="http://schemas.microsoft.com/office/powerpoint/2010/main" val="2904318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AE301-E721-2F16-5DCD-63116D05B8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3CF4B8-4E38-4688-B80B-343C0E26E8F4}"/>
              </a:ext>
            </a:extLst>
          </p:cNvPr>
          <p:cNvSpPr>
            <a:spLocks noGrp="1"/>
          </p:cNvSpPr>
          <p:nvPr>
            <p:ph type="dt" sz="half" idx="10"/>
          </p:nvPr>
        </p:nvSpPr>
        <p:spPr/>
        <p:txBody>
          <a:bodyPr/>
          <a:lstStyle/>
          <a:p>
            <a:fld id="{62E4C774-8EF6-4E33-9B50-201F3FB7D401}" type="datetimeFigureOut">
              <a:rPr lang="en-IN" smtClean="0"/>
              <a:t>20-08-2024</a:t>
            </a:fld>
            <a:endParaRPr lang="en-IN"/>
          </a:p>
        </p:txBody>
      </p:sp>
      <p:sp>
        <p:nvSpPr>
          <p:cNvPr id="4" name="Footer Placeholder 3">
            <a:extLst>
              <a:ext uri="{FF2B5EF4-FFF2-40B4-BE49-F238E27FC236}">
                <a16:creationId xmlns:a16="http://schemas.microsoft.com/office/drawing/2014/main" id="{C3A46D6B-1E48-D692-9733-399C9A96FA6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EF4AF51-C4D5-D83F-CD33-59B5DE2BDE66}"/>
              </a:ext>
            </a:extLst>
          </p:cNvPr>
          <p:cNvSpPr>
            <a:spLocks noGrp="1"/>
          </p:cNvSpPr>
          <p:nvPr>
            <p:ph type="sldNum" sz="quarter" idx="12"/>
          </p:nvPr>
        </p:nvSpPr>
        <p:spPr/>
        <p:txBody>
          <a:bodyPr/>
          <a:lstStyle/>
          <a:p>
            <a:fld id="{F420E8E4-D57A-4D06-AEC2-88F91C6E9759}" type="slidenum">
              <a:rPr lang="en-IN" smtClean="0"/>
              <a:t>‹#›</a:t>
            </a:fld>
            <a:endParaRPr lang="en-IN"/>
          </a:p>
        </p:txBody>
      </p:sp>
    </p:spTree>
    <p:extLst>
      <p:ext uri="{BB962C8B-B14F-4D97-AF65-F5344CB8AC3E}">
        <p14:creationId xmlns:p14="http://schemas.microsoft.com/office/powerpoint/2010/main" val="3722385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F2C778-FF3C-7881-427D-E96064049782}"/>
              </a:ext>
            </a:extLst>
          </p:cNvPr>
          <p:cNvSpPr>
            <a:spLocks noGrp="1"/>
          </p:cNvSpPr>
          <p:nvPr>
            <p:ph type="dt" sz="half" idx="10"/>
          </p:nvPr>
        </p:nvSpPr>
        <p:spPr/>
        <p:txBody>
          <a:bodyPr/>
          <a:lstStyle/>
          <a:p>
            <a:fld id="{62E4C774-8EF6-4E33-9B50-201F3FB7D401}" type="datetimeFigureOut">
              <a:rPr lang="en-IN" smtClean="0"/>
              <a:t>20-08-2024</a:t>
            </a:fld>
            <a:endParaRPr lang="en-IN"/>
          </a:p>
        </p:txBody>
      </p:sp>
      <p:sp>
        <p:nvSpPr>
          <p:cNvPr id="3" name="Footer Placeholder 2">
            <a:extLst>
              <a:ext uri="{FF2B5EF4-FFF2-40B4-BE49-F238E27FC236}">
                <a16:creationId xmlns:a16="http://schemas.microsoft.com/office/drawing/2014/main" id="{BE54624A-622C-3A74-0B58-E107B29E6EA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FD2047-FE14-4FCA-D619-4163C104363C}"/>
              </a:ext>
            </a:extLst>
          </p:cNvPr>
          <p:cNvSpPr>
            <a:spLocks noGrp="1"/>
          </p:cNvSpPr>
          <p:nvPr>
            <p:ph type="sldNum" sz="quarter" idx="12"/>
          </p:nvPr>
        </p:nvSpPr>
        <p:spPr/>
        <p:txBody>
          <a:bodyPr/>
          <a:lstStyle/>
          <a:p>
            <a:fld id="{F420E8E4-D57A-4D06-AEC2-88F91C6E9759}" type="slidenum">
              <a:rPr lang="en-IN" smtClean="0"/>
              <a:t>‹#›</a:t>
            </a:fld>
            <a:endParaRPr lang="en-IN"/>
          </a:p>
        </p:txBody>
      </p:sp>
    </p:spTree>
    <p:extLst>
      <p:ext uri="{BB962C8B-B14F-4D97-AF65-F5344CB8AC3E}">
        <p14:creationId xmlns:p14="http://schemas.microsoft.com/office/powerpoint/2010/main" val="1526099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6AC98-636F-7B33-BD86-75F9E9810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6DE039-C073-B64F-B3DA-D6A7CD7F30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16B07C-80A8-6BBE-59C6-54361C217A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AF2C3-193D-03FB-2AA5-E271EC82C346}"/>
              </a:ext>
            </a:extLst>
          </p:cNvPr>
          <p:cNvSpPr>
            <a:spLocks noGrp="1"/>
          </p:cNvSpPr>
          <p:nvPr>
            <p:ph type="dt" sz="half" idx="10"/>
          </p:nvPr>
        </p:nvSpPr>
        <p:spPr/>
        <p:txBody>
          <a:bodyPr/>
          <a:lstStyle/>
          <a:p>
            <a:fld id="{62E4C774-8EF6-4E33-9B50-201F3FB7D401}" type="datetimeFigureOut">
              <a:rPr lang="en-IN" smtClean="0"/>
              <a:t>20-08-2024</a:t>
            </a:fld>
            <a:endParaRPr lang="en-IN"/>
          </a:p>
        </p:txBody>
      </p:sp>
      <p:sp>
        <p:nvSpPr>
          <p:cNvPr id="6" name="Footer Placeholder 5">
            <a:extLst>
              <a:ext uri="{FF2B5EF4-FFF2-40B4-BE49-F238E27FC236}">
                <a16:creationId xmlns:a16="http://schemas.microsoft.com/office/drawing/2014/main" id="{41A8E0EB-6587-9381-BAA2-112830D81C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7C518E-D03A-CDC4-0176-A40B5A69A48C}"/>
              </a:ext>
            </a:extLst>
          </p:cNvPr>
          <p:cNvSpPr>
            <a:spLocks noGrp="1"/>
          </p:cNvSpPr>
          <p:nvPr>
            <p:ph type="sldNum" sz="quarter" idx="12"/>
          </p:nvPr>
        </p:nvSpPr>
        <p:spPr/>
        <p:txBody>
          <a:bodyPr/>
          <a:lstStyle/>
          <a:p>
            <a:fld id="{F420E8E4-D57A-4D06-AEC2-88F91C6E9759}" type="slidenum">
              <a:rPr lang="en-IN" smtClean="0"/>
              <a:t>‹#›</a:t>
            </a:fld>
            <a:endParaRPr lang="en-IN"/>
          </a:p>
        </p:txBody>
      </p:sp>
    </p:spTree>
    <p:extLst>
      <p:ext uri="{BB962C8B-B14F-4D97-AF65-F5344CB8AC3E}">
        <p14:creationId xmlns:p14="http://schemas.microsoft.com/office/powerpoint/2010/main" val="1998679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79FD8-0B17-80AA-65D1-D1E4CC24D9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501C74-4F4E-3843-F46D-1707D3F712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857CDD-00C8-56BB-4FD8-74EA2F6341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2F4587-58C3-15CE-A513-368FFF27B533}"/>
              </a:ext>
            </a:extLst>
          </p:cNvPr>
          <p:cNvSpPr>
            <a:spLocks noGrp="1"/>
          </p:cNvSpPr>
          <p:nvPr>
            <p:ph type="dt" sz="half" idx="10"/>
          </p:nvPr>
        </p:nvSpPr>
        <p:spPr/>
        <p:txBody>
          <a:bodyPr/>
          <a:lstStyle/>
          <a:p>
            <a:fld id="{62E4C774-8EF6-4E33-9B50-201F3FB7D401}" type="datetimeFigureOut">
              <a:rPr lang="en-IN" smtClean="0"/>
              <a:t>20-08-2024</a:t>
            </a:fld>
            <a:endParaRPr lang="en-IN"/>
          </a:p>
        </p:txBody>
      </p:sp>
      <p:sp>
        <p:nvSpPr>
          <p:cNvPr id="6" name="Footer Placeholder 5">
            <a:extLst>
              <a:ext uri="{FF2B5EF4-FFF2-40B4-BE49-F238E27FC236}">
                <a16:creationId xmlns:a16="http://schemas.microsoft.com/office/drawing/2014/main" id="{E72A1EA9-C183-31C5-661B-ACF2C2CF3A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9737AC-909B-C8C1-BB1F-91AE34FC3861}"/>
              </a:ext>
            </a:extLst>
          </p:cNvPr>
          <p:cNvSpPr>
            <a:spLocks noGrp="1"/>
          </p:cNvSpPr>
          <p:nvPr>
            <p:ph type="sldNum" sz="quarter" idx="12"/>
          </p:nvPr>
        </p:nvSpPr>
        <p:spPr/>
        <p:txBody>
          <a:bodyPr/>
          <a:lstStyle/>
          <a:p>
            <a:fld id="{F420E8E4-D57A-4D06-AEC2-88F91C6E9759}" type="slidenum">
              <a:rPr lang="en-IN" smtClean="0"/>
              <a:t>‹#›</a:t>
            </a:fld>
            <a:endParaRPr lang="en-IN"/>
          </a:p>
        </p:txBody>
      </p:sp>
    </p:spTree>
    <p:extLst>
      <p:ext uri="{BB962C8B-B14F-4D97-AF65-F5344CB8AC3E}">
        <p14:creationId xmlns:p14="http://schemas.microsoft.com/office/powerpoint/2010/main" val="2168705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216CFE-87DF-8CFE-5713-AAD0F0B4F6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266CCC-64C8-E8A3-78C7-5D0629C3C7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6DADA8-3A5A-2DB6-1EB2-B03C57376F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E4C774-8EF6-4E33-9B50-201F3FB7D401}" type="datetimeFigureOut">
              <a:rPr lang="en-IN" smtClean="0"/>
              <a:t>20-08-2024</a:t>
            </a:fld>
            <a:endParaRPr lang="en-IN"/>
          </a:p>
        </p:txBody>
      </p:sp>
      <p:sp>
        <p:nvSpPr>
          <p:cNvPr id="5" name="Footer Placeholder 4">
            <a:extLst>
              <a:ext uri="{FF2B5EF4-FFF2-40B4-BE49-F238E27FC236}">
                <a16:creationId xmlns:a16="http://schemas.microsoft.com/office/drawing/2014/main" id="{3165DEAD-4E39-038A-9915-9460DC888B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1F847C9-0CC5-F7FE-2E9B-D7113CE290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420E8E4-D57A-4D06-AEC2-88F91C6E9759}" type="slidenum">
              <a:rPr lang="en-IN" smtClean="0"/>
              <a:t>‹#›</a:t>
            </a:fld>
            <a:endParaRPr lang="en-IN"/>
          </a:p>
        </p:txBody>
      </p:sp>
    </p:spTree>
    <p:extLst>
      <p:ext uri="{BB962C8B-B14F-4D97-AF65-F5344CB8AC3E}">
        <p14:creationId xmlns:p14="http://schemas.microsoft.com/office/powerpoint/2010/main" val="389099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investor.insight.com/news-releases/news-release-details/2024/Insight-2024-Corporate-Citizenship-Report-Reflects-Focus-on-Using-Tech-for-Good/default.aspx" TargetMode="External"/><Relationship Id="rId3" Type="http://schemas.openxmlformats.org/officeDocument/2006/relationships/hyperlink" Target="https://investor.insight.com/news-releases/news-release-details/2024/New-Insight-Service-Accelerates-Data-Analytics-Adoption-with-Microsoft-Fabric/default.aspx" TargetMode="External"/><Relationship Id="rId7" Type="http://schemas.openxmlformats.org/officeDocument/2006/relationships/hyperlink" Target="https://investor.insight.com/news-releases/news-release-details/2024/Insight-Security-Service-Recognized-with-Microsoft-Verified-Managed-XDR-Solution-Status/default.aspx" TargetMode="External"/><Relationship Id="rId2" Type="http://schemas.openxmlformats.org/officeDocument/2006/relationships/image" Target="../media/image47.jpeg"/><Relationship Id="rId1" Type="http://schemas.openxmlformats.org/officeDocument/2006/relationships/slideLayout" Target="../slideLayouts/slideLayout2.xml"/><Relationship Id="rId6" Type="http://schemas.openxmlformats.org/officeDocument/2006/relationships/hyperlink" Target="https://investor.insight.com/news-releases/news-release-details/2024/Insight-Survey-Employees-Embrace-AI-in-the-Workplace-Want-More-Training-Guidance-From-Employers/default.aspx" TargetMode="External"/><Relationship Id="rId11" Type="http://schemas.openxmlformats.org/officeDocument/2006/relationships/hyperlink" Target="https://investor.insight.com/news-releases/news-release-details/2024/Insight-Signs-New-Microsoft-Global-Strategic-Partnership-Framework-Agreement-to-Accelerate-Cloud-Growth/default.aspx" TargetMode="External"/><Relationship Id="rId5" Type="http://schemas.openxmlformats.org/officeDocument/2006/relationships/hyperlink" Target="https://investor.insight.com/news-releases/news-release-details/2024/Insight-Acquires-Infocenter-2024-ServiceNow-Partner-of-the-Year/default.aspx" TargetMode="External"/><Relationship Id="rId10" Type="http://schemas.openxmlformats.org/officeDocument/2006/relationships/hyperlink" Target="https://investor.insight.com/news-releases/news-release-details/2024/Insight-Recognized-as-One-of-Barrons-100-Most-Sustainable-Companies-for-2024/default.aspx" TargetMode="External"/><Relationship Id="rId4" Type="http://schemas.openxmlformats.org/officeDocument/2006/relationships/hyperlink" Target="https://investor.insight.com/news-releases/news-release-details/2024/Insight-Works-with-Microsoft-Qualcomm-as-Early-Provider-of-Next-Generation-AI-PCs/default.aspx" TargetMode="External"/><Relationship Id="rId9" Type="http://schemas.openxmlformats.org/officeDocument/2006/relationships/hyperlink" Target="https://investor.insight.com/news-releases/news-release-details/2024/Insight-Named-NVIDIAs-2024-Americas-Software-Partner-of-the-Year/default.aspx"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9.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sv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5" Type="http://schemas.openxmlformats.org/officeDocument/2006/relationships/image" Target="../media/image1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linkedin.com/in/barnabyjeans/overlay/about-this-profil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colorful circle with dots&#10;&#10;Description automatically generated with medium confidence">
            <a:extLst>
              <a:ext uri="{FF2B5EF4-FFF2-40B4-BE49-F238E27FC236}">
                <a16:creationId xmlns:a16="http://schemas.microsoft.com/office/drawing/2014/main" id="{052275D3-56CB-C214-52CB-BC773A3CE807}"/>
              </a:ext>
            </a:extLst>
          </p:cNvPr>
          <p:cNvPicPr>
            <a:picLocks noChangeAspect="1"/>
          </p:cNvPicPr>
          <p:nvPr/>
        </p:nvPicPr>
        <p:blipFill>
          <a:blip r:embed="rId2">
            <a:alphaModFix amt="50000"/>
          </a:blip>
          <a:srcRect t="22996" r="-1" b="14487"/>
          <a:stretch/>
        </p:blipFill>
        <p:spPr>
          <a:xfrm>
            <a:off x="1524" y="10"/>
            <a:ext cx="12188952" cy="6857990"/>
          </a:xfrm>
          <a:prstGeom prst="rect">
            <a:avLst/>
          </a:prstGeom>
        </p:spPr>
      </p:pic>
      <p:sp>
        <p:nvSpPr>
          <p:cNvPr id="2" name="Title 1">
            <a:extLst>
              <a:ext uri="{FF2B5EF4-FFF2-40B4-BE49-F238E27FC236}">
                <a16:creationId xmlns:a16="http://schemas.microsoft.com/office/drawing/2014/main" id="{6669666D-BDAB-7B84-6C91-0D2788FBFF20}"/>
              </a:ext>
            </a:extLst>
          </p:cNvPr>
          <p:cNvSpPr>
            <a:spLocks noGrp="1"/>
          </p:cNvSpPr>
          <p:nvPr>
            <p:ph type="ctrTitle"/>
          </p:nvPr>
        </p:nvSpPr>
        <p:spPr>
          <a:xfrm>
            <a:off x="1524000" y="1122363"/>
            <a:ext cx="9144000" cy="3063240"/>
          </a:xfrm>
        </p:spPr>
        <p:txBody>
          <a:bodyPr>
            <a:normAutofit/>
          </a:bodyPr>
          <a:lstStyle/>
          <a:p>
            <a:r>
              <a:rPr lang="en-US" sz="6600">
                <a:solidFill>
                  <a:schemeClr val="bg1"/>
                </a:solidFill>
              </a:rPr>
              <a:t>-:Presentation for Insight:-</a:t>
            </a:r>
            <a:endParaRPr lang="en-IN" sz="6600">
              <a:solidFill>
                <a:schemeClr val="bg1"/>
              </a:solidFill>
            </a:endParaRPr>
          </a:p>
        </p:txBody>
      </p:sp>
      <p:sp>
        <p:nvSpPr>
          <p:cNvPr id="3" name="Subtitle 2">
            <a:extLst>
              <a:ext uri="{FF2B5EF4-FFF2-40B4-BE49-F238E27FC236}">
                <a16:creationId xmlns:a16="http://schemas.microsoft.com/office/drawing/2014/main" id="{1699EA32-DD39-7F81-E7DF-03DB9D206634}"/>
              </a:ext>
            </a:extLst>
          </p:cNvPr>
          <p:cNvSpPr>
            <a:spLocks noGrp="1"/>
          </p:cNvSpPr>
          <p:nvPr>
            <p:ph type="subTitle" idx="1"/>
          </p:nvPr>
        </p:nvSpPr>
        <p:spPr>
          <a:xfrm>
            <a:off x="1527048" y="4599432"/>
            <a:ext cx="9144000" cy="1536192"/>
          </a:xfrm>
        </p:spPr>
        <p:txBody>
          <a:bodyPr>
            <a:normAutofit/>
          </a:bodyPr>
          <a:lstStyle/>
          <a:p>
            <a:r>
              <a:rPr lang="en-US">
                <a:solidFill>
                  <a:schemeClr val="bg1"/>
                </a:solidFill>
              </a:rPr>
              <a:t>-Soumanti Chatterjee</a:t>
            </a:r>
            <a:endParaRPr lang="en-IN">
              <a:solidFill>
                <a:schemeClr val="bg1"/>
              </a:solidFill>
            </a:endParaRPr>
          </a:p>
        </p:txBody>
      </p:sp>
      <p:sp>
        <p:nvSpPr>
          <p:cNvPr id="29"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622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7A853-485F-0EB3-CD48-E045C6F5EACD}"/>
              </a:ext>
            </a:extLst>
          </p:cNvPr>
          <p:cNvSpPr>
            <a:spLocks noGrp="1"/>
          </p:cNvSpPr>
          <p:nvPr>
            <p:ph type="title"/>
          </p:nvPr>
        </p:nvSpPr>
        <p:spPr>
          <a:xfrm>
            <a:off x="5241236" y="138225"/>
            <a:ext cx="5444382" cy="1402470"/>
          </a:xfrm>
        </p:spPr>
        <p:txBody>
          <a:bodyPr anchor="t">
            <a:normAutofit/>
          </a:bodyPr>
          <a:lstStyle/>
          <a:p>
            <a:r>
              <a:rPr lang="en-US" sz="4000" b="1" dirty="0"/>
              <a:t>Latest News:-</a:t>
            </a:r>
            <a:endParaRPr lang="en-IN" sz="4000" b="1" dirty="0"/>
          </a:p>
        </p:txBody>
      </p:sp>
      <p:pic>
        <p:nvPicPr>
          <p:cNvPr id="15" name="Picture 14" descr="Mobile device with apps">
            <a:extLst>
              <a:ext uri="{FF2B5EF4-FFF2-40B4-BE49-F238E27FC236}">
                <a16:creationId xmlns:a16="http://schemas.microsoft.com/office/drawing/2014/main" id="{D5F01B56-7BF4-3073-0846-8FC92232B710}"/>
              </a:ext>
            </a:extLst>
          </p:cNvPr>
          <p:cNvPicPr>
            <a:picLocks noChangeAspect="1"/>
          </p:cNvPicPr>
          <p:nvPr/>
        </p:nvPicPr>
        <p:blipFill>
          <a:blip r:embed="rId2"/>
          <a:srcRect l="48660" r="9089"/>
          <a:stretch/>
        </p:blipFill>
        <p:spPr>
          <a:xfrm>
            <a:off x="-1" y="10"/>
            <a:ext cx="5151179" cy="6857990"/>
          </a:xfrm>
          <a:prstGeom prst="rect">
            <a:avLst/>
          </a:prstGeom>
        </p:spPr>
      </p:pic>
      <p:cxnSp>
        <p:nvCxnSpPr>
          <p:cNvPr id="16" name="Straight Connector 15">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7B10E0E-2F99-A1C8-A44F-28F11D62FE5C}"/>
              </a:ext>
            </a:extLst>
          </p:cNvPr>
          <p:cNvSpPr>
            <a:spLocks noGrp="1"/>
          </p:cNvSpPr>
          <p:nvPr>
            <p:ph idx="1"/>
          </p:nvPr>
        </p:nvSpPr>
        <p:spPr>
          <a:xfrm>
            <a:off x="5241236" y="1137686"/>
            <a:ext cx="6950763" cy="5720314"/>
          </a:xfrm>
        </p:spPr>
        <p:txBody>
          <a:bodyPr>
            <a:normAutofit lnSpcReduction="10000"/>
          </a:bodyPr>
          <a:lstStyle/>
          <a:p>
            <a:pPr fontAlgn="t"/>
            <a:r>
              <a:rPr lang="en-US" sz="1400" b="0" i="0" u="none" strike="noStrike" dirty="0">
                <a:effectLst/>
                <a:latin typeface="var(--fontFamily)"/>
                <a:hlinkClick r:id="rId3"/>
              </a:rPr>
              <a:t>New Insight Service Accelerates Data Analytics Adoption with Microsoft Fabric</a:t>
            </a:r>
            <a:endParaRPr lang="en-US" sz="1400" b="0" i="0" dirty="0">
              <a:effectLst/>
              <a:latin typeface="allumi-2-std"/>
            </a:endParaRPr>
          </a:p>
          <a:p>
            <a:pPr fontAlgn="t"/>
            <a:r>
              <a:rPr lang="en-US" sz="1400" b="0" i="0" dirty="0">
                <a:effectLst/>
                <a:latin typeface="var(--fontFamily)"/>
              </a:rPr>
              <a:t>May 21, 2024</a:t>
            </a:r>
          </a:p>
          <a:p>
            <a:pPr fontAlgn="t"/>
            <a:r>
              <a:rPr lang="en-US" sz="1400" b="0" i="0" u="none" strike="noStrike" dirty="0">
                <a:effectLst/>
                <a:latin typeface="var(--fontFamily)"/>
                <a:hlinkClick r:id="rId4"/>
              </a:rPr>
              <a:t>Insight Works with Microsoft, Qualcomm as Early Provider of Next-Generation AI PCs</a:t>
            </a:r>
            <a:endParaRPr lang="en-US" sz="1400" b="0" i="0" dirty="0">
              <a:effectLst/>
              <a:latin typeface="allumi-2-std"/>
            </a:endParaRPr>
          </a:p>
          <a:p>
            <a:pPr fontAlgn="t"/>
            <a:r>
              <a:rPr lang="en-US" sz="1400" b="0" i="0" dirty="0">
                <a:effectLst/>
                <a:latin typeface="var(--fontFamily)"/>
              </a:rPr>
              <a:t>May 1, 2024</a:t>
            </a:r>
          </a:p>
          <a:p>
            <a:pPr fontAlgn="t"/>
            <a:r>
              <a:rPr lang="en-US" sz="1400" b="0" i="0" u="none" strike="noStrike" dirty="0">
                <a:effectLst/>
                <a:latin typeface="var(--fontFamily)"/>
                <a:hlinkClick r:id="rId5"/>
              </a:rPr>
              <a:t>Insight Acquires </a:t>
            </a:r>
            <a:r>
              <a:rPr lang="en-US" sz="1400" b="0" i="0" u="none" strike="noStrike" dirty="0" err="1">
                <a:effectLst/>
                <a:latin typeface="var(--fontFamily)"/>
                <a:hlinkClick r:id="rId5"/>
              </a:rPr>
              <a:t>Infocenter</a:t>
            </a:r>
            <a:r>
              <a:rPr lang="en-US" sz="1400" b="0" i="0" u="none" strike="noStrike" dirty="0">
                <a:effectLst/>
                <a:latin typeface="var(--fontFamily)"/>
                <a:hlinkClick r:id="rId5"/>
              </a:rPr>
              <a:t>, 2024 ServiceNow Partner of the Year</a:t>
            </a:r>
            <a:endParaRPr lang="en-US" sz="1400" b="0" i="0" dirty="0">
              <a:effectLst/>
              <a:latin typeface="allumi-2-std"/>
            </a:endParaRPr>
          </a:p>
          <a:p>
            <a:pPr fontAlgn="t"/>
            <a:r>
              <a:rPr lang="en-US" sz="1400" b="0" i="0" dirty="0">
                <a:effectLst/>
                <a:latin typeface="var(--fontFamily)"/>
              </a:rPr>
              <a:t>April 18, 2024</a:t>
            </a:r>
          </a:p>
          <a:p>
            <a:pPr fontAlgn="t"/>
            <a:r>
              <a:rPr lang="en-US" sz="1400" b="0" i="0" u="none" strike="noStrike" dirty="0">
                <a:effectLst/>
                <a:latin typeface="var(--fontFamily)"/>
                <a:hlinkClick r:id="rId6"/>
              </a:rPr>
              <a:t>Insight Survey: Employees Embrace AI in the Workplace, Want More Training, Guidance From Employers</a:t>
            </a:r>
            <a:endParaRPr lang="en-US" sz="1400" b="0" i="0" dirty="0">
              <a:effectLst/>
              <a:latin typeface="allumi-2-std"/>
            </a:endParaRPr>
          </a:p>
          <a:p>
            <a:pPr fontAlgn="t"/>
            <a:r>
              <a:rPr lang="en-US" sz="1400" b="0" i="0" dirty="0">
                <a:effectLst/>
                <a:latin typeface="var(--fontFamily)"/>
              </a:rPr>
              <a:t>April 17, 2024</a:t>
            </a:r>
          </a:p>
          <a:p>
            <a:pPr fontAlgn="t"/>
            <a:r>
              <a:rPr lang="en-US" sz="1400" b="0" i="0" u="none" strike="noStrike" dirty="0">
                <a:effectLst/>
                <a:latin typeface="var(--fontFamily)"/>
                <a:hlinkClick r:id="rId7"/>
              </a:rPr>
              <a:t>Insight Security Service Recognized with Microsoft Verified Managed XDR Solution Status</a:t>
            </a:r>
            <a:endParaRPr lang="en-US" sz="1400" b="0" i="0" dirty="0">
              <a:effectLst/>
              <a:latin typeface="allumi-2-std"/>
            </a:endParaRPr>
          </a:p>
          <a:p>
            <a:pPr fontAlgn="t"/>
            <a:r>
              <a:rPr lang="en-US" sz="1400" b="0" i="0" dirty="0">
                <a:effectLst/>
                <a:latin typeface="var(--fontFamily)"/>
              </a:rPr>
              <a:t>April 11, 2024</a:t>
            </a:r>
          </a:p>
          <a:p>
            <a:pPr fontAlgn="t"/>
            <a:r>
              <a:rPr lang="en-US" sz="1400" b="0" i="0" u="none" strike="noStrike" dirty="0">
                <a:effectLst/>
                <a:latin typeface="var(--fontFamily)"/>
                <a:hlinkClick r:id="rId8"/>
              </a:rPr>
              <a:t>Insight 2024 Corporate Citizenship Report Reflects Focus on Using Tech for Good</a:t>
            </a:r>
            <a:endParaRPr lang="en-US" sz="1400" b="0" i="0" dirty="0">
              <a:effectLst/>
              <a:latin typeface="allumi-2-std"/>
            </a:endParaRPr>
          </a:p>
          <a:p>
            <a:pPr fontAlgn="t"/>
            <a:r>
              <a:rPr lang="en-US" sz="1400" b="0" i="0" dirty="0">
                <a:effectLst/>
                <a:latin typeface="var(--fontFamily)"/>
              </a:rPr>
              <a:t>March 19, 2024</a:t>
            </a:r>
          </a:p>
          <a:p>
            <a:pPr fontAlgn="t"/>
            <a:r>
              <a:rPr lang="en-US" sz="1400" b="0" i="0" u="none" strike="noStrike" dirty="0">
                <a:effectLst/>
                <a:latin typeface="var(--fontFamily)"/>
                <a:hlinkClick r:id="rId9"/>
              </a:rPr>
              <a:t>Insight Named NVIDIA’s 2024 Americas Software Partner of the Year</a:t>
            </a:r>
            <a:endParaRPr lang="en-US" sz="1400" b="0" i="0" dirty="0">
              <a:effectLst/>
              <a:latin typeface="allumi-2-std"/>
            </a:endParaRPr>
          </a:p>
          <a:p>
            <a:pPr fontAlgn="t"/>
            <a:r>
              <a:rPr lang="en-US" sz="1400" b="0" i="0" dirty="0">
                <a:effectLst/>
                <a:latin typeface="var(--fontFamily)"/>
              </a:rPr>
              <a:t>March 4, 2024</a:t>
            </a:r>
          </a:p>
          <a:p>
            <a:pPr fontAlgn="t"/>
            <a:r>
              <a:rPr lang="en-US" sz="1400" b="0" i="0" u="none" strike="noStrike" dirty="0">
                <a:effectLst/>
                <a:latin typeface="var(--fontFamily)"/>
                <a:hlinkClick r:id="rId10"/>
              </a:rPr>
              <a:t>Insight Recognized as One of Barron’s 100 Most Sustainable Companies for 2024</a:t>
            </a:r>
            <a:endParaRPr lang="en-US" sz="1400" b="0" i="0" dirty="0">
              <a:effectLst/>
              <a:latin typeface="allumi-2-std"/>
            </a:endParaRPr>
          </a:p>
          <a:p>
            <a:pPr fontAlgn="t"/>
            <a:r>
              <a:rPr lang="en-US" sz="1400" b="0" i="0" dirty="0">
                <a:effectLst/>
                <a:latin typeface="var(--fontFamily)"/>
              </a:rPr>
              <a:t>January 29, 2024</a:t>
            </a:r>
          </a:p>
          <a:p>
            <a:pPr fontAlgn="t"/>
            <a:r>
              <a:rPr lang="en-US" sz="1400" b="0" i="0" u="none" strike="noStrike" dirty="0">
                <a:effectLst/>
                <a:latin typeface="var(--fontFamily)"/>
                <a:hlinkClick r:id="rId11"/>
              </a:rPr>
              <a:t>Insight Signs New Microsoft Global Strategic Partnership Framework Agreement to Accelerate Cloud Growth</a:t>
            </a:r>
            <a:endParaRPr lang="en-US" sz="1400" b="0" i="0" dirty="0">
              <a:effectLst/>
              <a:latin typeface="allumi-2-std"/>
            </a:endParaRPr>
          </a:p>
          <a:p>
            <a:pPr marL="0" indent="0">
              <a:buNone/>
            </a:pPr>
            <a:endParaRPr lang="en-IN" sz="1400" dirty="0"/>
          </a:p>
        </p:txBody>
      </p:sp>
    </p:spTree>
    <p:extLst>
      <p:ext uri="{BB962C8B-B14F-4D97-AF65-F5344CB8AC3E}">
        <p14:creationId xmlns:p14="http://schemas.microsoft.com/office/powerpoint/2010/main" val="394499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5C6DC-A959-744B-21C8-A6AB387615A3}"/>
              </a:ext>
            </a:extLst>
          </p:cNvPr>
          <p:cNvSpPr>
            <a:spLocks noGrp="1"/>
          </p:cNvSpPr>
          <p:nvPr>
            <p:ph type="title"/>
          </p:nvPr>
        </p:nvSpPr>
        <p:spPr>
          <a:xfrm>
            <a:off x="6273210" y="148856"/>
            <a:ext cx="4491821" cy="454366"/>
          </a:xfrm>
        </p:spPr>
        <p:txBody>
          <a:bodyPr anchor="b">
            <a:normAutofit fontScale="90000"/>
          </a:bodyPr>
          <a:lstStyle/>
          <a:p>
            <a:r>
              <a:rPr lang="en-US" sz="3200" b="1" dirty="0"/>
              <a:t>Technical Job Openings:-</a:t>
            </a:r>
            <a:endParaRPr lang="en-IN" sz="3200" b="1" dirty="0"/>
          </a:p>
        </p:txBody>
      </p:sp>
      <p:pic>
        <p:nvPicPr>
          <p:cNvPr id="15" name="Picture 14" descr="Sphere of mesh and nodes">
            <a:extLst>
              <a:ext uri="{FF2B5EF4-FFF2-40B4-BE49-F238E27FC236}">
                <a16:creationId xmlns:a16="http://schemas.microsoft.com/office/drawing/2014/main" id="{EC8CB50A-6FC6-8CA9-224F-972B5973B6BC}"/>
              </a:ext>
            </a:extLst>
          </p:cNvPr>
          <p:cNvPicPr>
            <a:picLocks noChangeAspect="1"/>
          </p:cNvPicPr>
          <p:nvPr/>
        </p:nvPicPr>
        <p:blipFill>
          <a:blip r:embed="rId2"/>
          <a:srcRect l="32161" r="1173"/>
          <a:stretch/>
        </p:blipFill>
        <p:spPr>
          <a:xfrm>
            <a:off x="20" y="10"/>
            <a:ext cx="6016689" cy="6857990"/>
          </a:xfrm>
          <a:prstGeom prst="rect">
            <a:avLst/>
          </a:prstGeom>
        </p:spPr>
      </p:pic>
      <p:grpSp>
        <p:nvGrpSpPr>
          <p:cNvPr id="16" name="Group 15">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7" name="Rectangle 16">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607D8731-C0EF-6019-4C08-222F318A4E7D}"/>
              </a:ext>
            </a:extLst>
          </p:cNvPr>
          <p:cNvSpPr txBox="1"/>
          <p:nvPr/>
        </p:nvSpPr>
        <p:spPr>
          <a:xfrm>
            <a:off x="6273210" y="814103"/>
            <a:ext cx="2573078" cy="5532284"/>
          </a:xfrm>
          <a:prstGeom prst="rect">
            <a:avLst/>
          </a:prstGeom>
          <a:noFill/>
        </p:spPr>
        <p:txBody>
          <a:bodyPr wrap="square" rtlCol="0">
            <a:spAutoFit/>
          </a:bodyPr>
          <a:lstStyle/>
          <a:p>
            <a:r>
              <a:rPr lang="en-IN" sz="1050" b="1" i="0" dirty="0">
                <a:effectLst/>
                <a:highlight>
                  <a:srgbClr val="FFFFFF"/>
                </a:highlight>
                <a:latin typeface="allumi-std"/>
              </a:rPr>
              <a:t>Sr Cloud Solution Specialist</a:t>
            </a:r>
          </a:p>
          <a:p>
            <a:r>
              <a:rPr lang="en-IN" sz="1050" b="0" i="0" dirty="0">
                <a:effectLst/>
                <a:highlight>
                  <a:srgbClr val="FFFFFF"/>
                </a:highlight>
                <a:latin typeface="allumi-std"/>
              </a:rPr>
              <a:t>Gurugram, India</a:t>
            </a:r>
          </a:p>
          <a:p>
            <a:r>
              <a:rPr lang="en-IN" sz="1050" b="0" i="0" dirty="0">
                <a:effectLst/>
                <a:highlight>
                  <a:srgbClr val="FFFFFF"/>
                </a:highlight>
                <a:latin typeface="allumi-std"/>
              </a:rPr>
              <a:t>COGS</a:t>
            </a:r>
          </a:p>
          <a:p>
            <a:endParaRPr lang="en-IN" sz="1050" b="0" i="0" dirty="0">
              <a:effectLst/>
              <a:highlight>
                <a:srgbClr val="FFFFFF"/>
              </a:highlight>
              <a:latin typeface="allumi-std"/>
            </a:endParaRPr>
          </a:p>
          <a:p>
            <a:r>
              <a:rPr lang="en-IN" sz="1050" b="1" i="0" dirty="0">
                <a:effectLst/>
                <a:highlight>
                  <a:srgbClr val="FFFFFF"/>
                </a:highlight>
                <a:latin typeface="allumi-std"/>
              </a:rPr>
              <a:t>SQL Server Database Administrator</a:t>
            </a:r>
          </a:p>
          <a:p>
            <a:r>
              <a:rPr lang="en-IN" sz="1050" b="0" i="0" dirty="0">
                <a:effectLst/>
                <a:highlight>
                  <a:srgbClr val="FFFFFF"/>
                </a:highlight>
                <a:latin typeface="allumi-std"/>
              </a:rPr>
              <a:t>Gurugram, India</a:t>
            </a:r>
          </a:p>
          <a:p>
            <a:r>
              <a:rPr lang="en-IN" sz="1050" b="0" i="0" dirty="0">
                <a:effectLst/>
                <a:highlight>
                  <a:srgbClr val="FFFFFF"/>
                </a:highlight>
                <a:latin typeface="allumi-std"/>
              </a:rPr>
              <a:t>Information Technology</a:t>
            </a:r>
          </a:p>
          <a:p>
            <a:endParaRPr lang="en-IN" sz="1050" b="0" i="0" dirty="0">
              <a:effectLst/>
              <a:highlight>
                <a:srgbClr val="FFFFFF"/>
              </a:highlight>
              <a:latin typeface="allumi-std"/>
            </a:endParaRPr>
          </a:p>
          <a:p>
            <a:r>
              <a:rPr lang="en-IN" sz="1050" b="1" i="0" dirty="0">
                <a:effectLst/>
                <a:highlight>
                  <a:srgbClr val="FFFFFF"/>
                </a:highlight>
                <a:latin typeface="allumi-std"/>
              </a:rPr>
              <a:t>Senior Network Analyst (contract)</a:t>
            </a:r>
          </a:p>
          <a:p>
            <a:r>
              <a:rPr lang="en-IN" sz="1050" b="0" i="0" dirty="0">
                <a:effectLst/>
                <a:highlight>
                  <a:srgbClr val="FFFFFF"/>
                </a:highlight>
                <a:latin typeface="allumi-std"/>
              </a:rPr>
              <a:t>Edmonton, Alberta, Canada</a:t>
            </a:r>
          </a:p>
          <a:p>
            <a:r>
              <a:rPr lang="en-IN" sz="1050" b="0" i="0" dirty="0">
                <a:effectLst/>
                <a:highlight>
                  <a:srgbClr val="FFFFFF"/>
                </a:highlight>
                <a:latin typeface="allumi-std"/>
              </a:rPr>
              <a:t>COGS</a:t>
            </a:r>
          </a:p>
          <a:p>
            <a:r>
              <a:rPr lang="en-IN" sz="1050" b="1" i="0" dirty="0">
                <a:effectLst/>
                <a:highlight>
                  <a:srgbClr val="FFFFFF"/>
                </a:highlight>
                <a:latin typeface="allumi-std"/>
              </a:rPr>
              <a:t>Hybrid</a:t>
            </a:r>
          </a:p>
          <a:p>
            <a:endParaRPr lang="en-IN" sz="1050" b="0" i="0" dirty="0">
              <a:effectLst/>
              <a:highlight>
                <a:srgbClr val="FFFFFF"/>
              </a:highlight>
              <a:latin typeface="allumi-std"/>
            </a:endParaRPr>
          </a:p>
          <a:p>
            <a:endParaRPr lang="en-IN" sz="1050" b="1" dirty="0">
              <a:highlight>
                <a:srgbClr val="FFFFFF"/>
              </a:highlight>
              <a:latin typeface="allumi-std"/>
            </a:endParaRPr>
          </a:p>
          <a:p>
            <a:r>
              <a:rPr lang="en-IN" sz="1050" b="1" dirty="0">
                <a:highlight>
                  <a:srgbClr val="FFFFFF"/>
                </a:highlight>
                <a:latin typeface="allumi-std"/>
              </a:rPr>
              <a:t>Technical Support Escalation Engineer</a:t>
            </a:r>
          </a:p>
          <a:p>
            <a:r>
              <a:rPr lang="en-IN" sz="1050" dirty="0">
                <a:highlight>
                  <a:srgbClr val="FFFFFF"/>
                </a:highlight>
                <a:latin typeface="allumi-std"/>
              </a:rPr>
              <a:t>Gurugram, Haryana, India</a:t>
            </a:r>
          </a:p>
          <a:p>
            <a:r>
              <a:rPr lang="en-IN" sz="1050" dirty="0">
                <a:highlight>
                  <a:srgbClr val="FFFFFF"/>
                </a:highlight>
                <a:latin typeface="allumi-std"/>
              </a:rPr>
              <a:t>Service Ops</a:t>
            </a:r>
          </a:p>
          <a:p>
            <a:endParaRPr lang="en-IN" sz="1050" dirty="0">
              <a:highlight>
                <a:srgbClr val="FFFFFF"/>
              </a:highlight>
              <a:latin typeface="allumi-std"/>
            </a:endParaRPr>
          </a:p>
          <a:p>
            <a:r>
              <a:rPr lang="en-IN" sz="1050" b="1" dirty="0">
                <a:highlight>
                  <a:srgbClr val="FFFFFF"/>
                </a:highlight>
                <a:latin typeface="allumi-std"/>
              </a:rPr>
              <a:t>AKS Architect</a:t>
            </a:r>
          </a:p>
          <a:p>
            <a:r>
              <a:rPr lang="en-IN" sz="1050" dirty="0">
                <a:highlight>
                  <a:srgbClr val="FFFFFF"/>
                </a:highlight>
                <a:latin typeface="allumi-std"/>
              </a:rPr>
              <a:t>Gurugram, India and 10 more</a:t>
            </a:r>
          </a:p>
          <a:p>
            <a:r>
              <a:rPr lang="en-IN" sz="1050" dirty="0">
                <a:highlight>
                  <a:srgbClr val="FFFFFF"/>
                </a:highlight>
                <a:latin typeface="allumi-std"/>
              </a:rPr>
              <a:t>COGS</a:t>
            </a:r>
          </a:p>
          <a:p>
            <a:endParaRPr lang="en-IN" sz="1050" dirty="0">
              <a:highlight>
                <a:srgbClr val="FFFFFF"/>
              </a:highlight>
              <a:latin typeface="allumi-std"/>
            </a:endParaRPr>
          </a:p>
          <a:p>
            <a:r>
              <a:rPr lang="en-IN" sz="1050" b="1" dirty="0">
                <a:highlight>
                  <a:srgbClr val="FFFFFF"/>
                </a:highlight>
                <a:latin typeface="allumi-std"/>
              </a:rPr>
              <a:t>Cloud Solution Specialist-Security</a:t>
            </a:r>
          </a:p>
          <a:p>
            <a:r>
              <a:rPr lang="en-IN" sz="1050" dirty="0">
                <a:highlight>
                  <a:srgbClr val="FFFFFF"/>
                </a:highlight>
                <a:latin typeface="allumi-std"/>
              </a:rPr>
              <a:t>Gurugram, India</a:t>
            </a:r>
          </a:p>
          <a:p>
            <a:r>
              <a:rPr lang="en-IN" sz="1050" dirty="0">
                <a:highlight>
                  <a:srgbClr val="FFFFFF"/>
                </a:highlight>
                <a:latin typeface="allumi-std"/>
              </a:rPr>
              <a:t>COGS</a:t>
            </a:r>
          </a:p>
          <a:p>
            <a:endParaRPr lang="en-IN" sz="1050" b="0" i="0" dirty="0">
              <a:effectLst/>
              <a:highlight>
                <a:srgbClr val="FFFFFF"/>
              </a:highlight>
              <a:latin typeface="allumi-std"/>
            </a:endParaRPr>
          </a:p>
          <a:p>
            <a:r>
              <a:rPr lang="en-IN" sz="1050" b="1" i="0" dirty="0">
                <a:effectLst/>
                <a:highlight>
                  <a:srgbClr val="FFFFFF"/>
                </a:highlight>
                <a:latin typeface="allumi-std"/>
              </a:rPr>
              <a:t>Cloud Engineer II</a:t>
            </a:r>
          </a:p>
          <a:p>
            <a:r>
              <a:rPr lang="en-IN" sz="1050" b="0" i="0" dirty="0">
                <a:effectLst/>
                <a:highlight>
                  <a:srgbClr val="FFFFFF"/>
                </a:highlight>
                <a:latin typeface="allumi-std"/>
              </a:rPr>
              <a:t>Gurugram, India</a:t>
            </a:r>
          </a:p>
          <a:p>
            <a:r>
              <a:rPr lang="en-IN" sz="1050" b="0" i="0" dirty="0">
                <a:effectLst/>
                <a:highlight>
                  <a:srgbClr val="FFFFFF"/>
                </a:highlight>
                <a:latin typeface="allumi-std"/>
              </a:rPr>
              <a:t>COGS</a:t>
            </a:r>
          </a:p>
          <a:p>
            <a:endParaRPr lang="en-IN" sz="1050" b="0" i="0" dirty="0">
              <a:effectLst/>
              <a:highlight>
                <a:srgbClr val="FFFFFF"/>
              </a:highlight>
              <a:latin typeface="allumi-std"/>
            </a:endParaRPr>
          </a:p>
          <a:p>
            <a:endParaRPr lang="en-IN" sz="1050" b="0" i="0" dirty="0">
              <a:effectLst/>
              <a:highlight>
                <a:srgbClr val="FFFFFF"/>
              </a:highlight>
              <a:latin typeface="allumi-std"/>
            </a:endParaRPr>
          </a:p>
          <a:p>
            <a:endParaRPr lang="en-IN" sz="2800" dirty="0"/>
          </a:p>
        </p:txBody>
      </p:sp>
      <p:sp>
        <p:nvSpPr>
          <p:cNvPr id="19" name="TextBox 18">
            <a:extLst>
              <a:ext uri="{FF2B5EF4-FFF2-40B4-BE49-F238E27FC236}">
                <a16:creationId xmlns:a16="http://schemas.microsoft.com/office/drawing/2014/main" id="{00DA6671-0C97-6D8C-D05A-2FC6B0622BDE}"/>
              </a:ext>
            </a:extLst>
          </p:cNvPr>
          <p:cNvSpPr txBox="1"/>
          <p:nvPr/>
        </p:nvSpPr>
        <p:spPr>
          <a:xfrm>
            <a:off x="8988057" y="814103"/>
            <a:ext cx="2573078" cy="5386090"/>
          </a:xfrm>
          <a:prstGeom prst="rect">
            <a:avLst/>
          </a:prstGeom>
          <a:noFill/>
        </p:spPr>
        <p:txBody>
          <a:bodyPr wrap="square" rtlCol="0">
            <a:spAutoFit/>
          </a:bodyPr>
          <a:lstStyle/>
          <a:p>
            <a:r>
              <a:rPr lang="en-IN" sz="1050" b="1" i="0" dirty="0">
                <a:effectLst/>
                <a:highlight>
                  <a:srgbClr val="FFFFFF"/>
                </a:highlight>
                <a:latin typeface="allumi-std"/>
              </a:rPr>
              <a:t>Cloud Solution Specialist</a:t>
            </a:r>
          </a:p>
          <a:p>
            <a:r>
              <a:rPr lang="en-IN" sz="1050" b="0" i="0" dirty="0">
                <a:effectLst/>
                <a:highlight>
                  <a:srgbClr val="FFFFFF"/>
                </a:highlight>
                <a:latin typeface="allumi-std"/>
              </a:rPr>
              <a:t>Gurugram, India</a:t>
            </a:r>
          </a:p>
          <a:p>
            <a:r>
              <a:rPr lang="en-IN" sz="1050" b="0" i="0" dirty="0">
                <a:effectLst/>
                <a:highlight>
                  <a:srgbClr val="FFFFFF"/>
                </a:highlight>
                <a:latin typeface="allumi-std"/>
              </a:rPr>
              <a:t>COGS</a:t>
            </a:r>
          </a:p>
          <a:p>
            <a:endParaRPr lang="en-IN" sz="1050" b="0" i="0" dirty="0">
              <a:effectLst/>
              <a:highlight>
                <a:srgbClr val="FFFFFF"/>
              </a:highlight>
              <a:latin typeface="allumi-std"/>
            </a:endParaRPr>
          </a:p>
          <a:p>
            <a:r>
              <a:rPr lang="en-IN" sz="1050" b="1" i="0" dirty="0">
                <a:effectLst/>
                <a:highlight>
                  <a:srgbClr val="FFFFFF"/>
                </a:highlight>
                <a:latin typeface="allumi-std"/>
              </a:rPr>
              <a:t>Developer Sr</a:t>
            </a:r>
          </a:p>
          <a:p>
            <a:r>
              <a:rPr lang="en-IN" sz="1050" b="0" i="0" dirty="0">
                <a:effectLst/>
                <a:highlight>
                  <a:srgbClr val="FFFFFF"/>
                </a:highlight>
                <a:latin typeface="allumi-std"/>
              </a:rPr>
              <a:t>Gurugram, India</a:t>
            </a:r>
          </a:p>
          <a:p>
            <a:r>
              <a:rPr lang="en-IN" sz="1050" b="0" i="0" dirty="0">
                <a:effectLst/>
                <a:highlight>
                  <a:srgbClr val="FFFFFF"/>
                </a:highlight>
                <a:latin typeface="allumi-std"/>
              </a:rPr>
              <a:t>Information Technology</a:t>
            </a:r>
          </a:p>
          <a:p>
            <a:endParaRPr lang="en-IN" sz="1050" b="0" i="0" dirty="0">
              <a:effectLst/>
              <a:highlight>
                <a:srgbClr val="FFFFFF"/>
              </a:highlight>
              <a:latin typeface="allumi-std"/>
            </a:endParaRPr>
          </a:p>
          <a:p>
            <a:r>
              <a:rPr lang="en-IN" sz="1050" b="1" i="0" dirty="0">
                <a:effectLst/>
                <a:highlight>
                  <a:srgbClr val="FFFFFF"/>
                </a:highlight>
                <a:latin typeface="allumi-std"/>
              </a:rPr>
              <a:t>Consultant I</a:t>
            </a:r>
          </a:p>
          <a:p>
            <a:r>
              <a:rPr lang="en-IN" sz="1050" b="0" i="0" dirty="0">
                <a:effectLst/>
                <a:highlight>
                  <a:srgbClr val="FFFFFF"/>
                </a:highlight>
                <a:latin typeface="allumi-std"/>
              </a:rPr>
              <a:t>Gurugram, India</a:t>
            </a:r>
          </a:p>
          <a:p>
            <a:r>
              <a:rPr lang="en-IN" sz="1050" b="0" i="0" dirty="0">
                <a:effectLst/>
                <a:highlight>
                  <a:srgbClr val="FFFFFF"/>
                </a:highlight>
                <a:latin typeface="allumi-std"/>
              </a:rPr>
              <a:t>Information Technology</a:t>
            </a:r>
          </a:p>
          <a:p>
            <a:r>
              <a:rPr lang="en-IN" sz="1050" b="1" i="0" dirty="0">
                <a:effectLst/>
                <a:highlight>
                  <a:srgbClr val="FFFFFF"/>
                </a:highlight>
                <a:latin typeface="allumi-std"/>
              </a:rPr>
              <a:t>Hybrid</a:t>
            </a:r>
          </a:p>
          <a:p>
            <a:endParaRPr lang="en-IN" sz="1050" b="0" i="0" dirty="0">
              <a:effectLst/>
              <a:highlight>
                <a:srgbClr val="FFFFFF"/>
              </a:highlight>
              <a:latin typeface="allumi-std"/>
            </a:endParaRPr>
          </a:p>
          <a:p>
            <a:r>
              <a:rPr lang="en-IN" sz="1050" b="1" i="0" dirty="0">
                <a:effectLst/>
                <a:highlight>
                  <a:srgbClr val="FFFFFF"/>
                </a:highlight>
                <a:latin typeface="allumi-std"/>
              </a:rPr>
              <a:t>Cloud Technical Lead</a:t>
            </a:r>
          </a:p>
          <a:p>
            <a:r>
              <a:rPr lang="en-IN" sz="1050" b="0" i="0" dirty="0">
                <a:effectLst/>
                <a:highlight>
                  <a:srgbClr val="FFFFFF"/>
                </a:highlight>
                <a:latin typeface="allumi-std"/>
              </a:rPr>
              <a:t>Gurgaon, India</a:t>
            </a:r>
          </a:p>
          <a:p>
            <a:r>
              <a:rPr lang="en-IN" sz="1050" b="0" i="0" dirty="0">
                <a:effectLst/>
                <a:highlight>
                  <a:srgbClr val="FFFFFF"/>
                </a:highlight>
                <a:latin typeface="allumi-std"/>
              </a:rPr>
              <a:t>COGS</a:t>
            </a:r>
          </a:p>
          <a:p>
            <a:endParaRPr lang="en-IN" sz="1050" b="0" i="0" dirty="0">
              <a:effectLst/>
              <a:highlight>
                <a:srgbClr val="FFFFFF"/>
              </a:highlight>
              <a:latin typeface="allumi-std"/>
            </a:endParaRPr>
          </a:p>
          <a:p>
            <a:r>
              <a:rPr lang="en-IN" sz="1050" b="1" i="0" dirty="0">
                <a:effectLst/>
                <a:highlight>
                  <a:srgbClr val="FFFFFF"/>
                </a:highlight>
                <a:latin typeface="allumi-std"/>
              </a:rPr>
              <a:t>Developer II</a:t>
            </a:r>
          </a:p>
          <a:p>
            <a:r>
              <a:rPr lang="en-IN" sz="1050" b="0" i="0" dirty="0">
                <a:effectLst/>
                <a:highlight>
                  <a:srgbClr val="FFFFFF"/>
                </a:highlight>
                <a:latin typeface="allumi-std"/>
              </a:rPr>
              <a:t>Gurugram, Haryana, India</a:t>
            </a:r>
          </a:p>
          <a:p>
            <a:r>
              <a:rPr lang="en-IN" sz="1050" b="0" i="0" dirty="0">
                <a:effectLst/>
                <a:highlight>
                  <a:srgbClr val="FFFFFF"/>
                </a:highlight>
                <a:latin typeface="allumi-std"/>
              </a:rPr>
              <a:t>Information Technology</a:t>
            </a:r>
          </a:p>
          <a:p>
            <a:endParaRPr lang="en-IN" sz="1050" b="0" i="0" dirty="0">
              <a:effectLst/>
              <a:highlight>
                <a:srgbClr val="FFFFFF"/>
              </a:highlight>
              <a:latin typeface="allumi-std"/>
            </a:endParaRPr>
          </a:p>
          <a:p>
            <a:r>
              <a:rPr lang="en-IN" sz="1050" b="1" i="0" dirty="0">
                <a:effectLst/>
                <a:highlight>
                  <a:srgbClr val="FFFFFF"/>
                </a:highlight>
                <a:latin typeface="allumi-std"/>
              </a:rPr>
              <a:t>Sr Consultant</a:t>
            </a:r>
          </a:p>
          <a:p>
            <a:r>
              <a:rPr lang="en-IN" sz="1050" b="0" i="0" dirty="0">
                <a:effectLst/>
                <a:highlight>
                  <a:srgbClr val="FFFFFF"/>
                </a:highlight>
                <a:latin typeface="allumi-std"/>
              </a:rPr>
              <a:t>Gurugram, India</a:t>
            </a:r>
          </a:p>
          <a:p>
            <a:r>
              <a:rPr lang="en-IN" sz="1050" b="0" i="0" dirty="0">
                <a:effectLst/>
                <a:highlight>
                  <a:srgbClr val="FFFFFF"/>
                </a:highlight>
                <a:latin typeface="allumi-std"/>
              </a:rPr>
              <a:t>COGS</a:t>
            </a:r>
          </a:p>
          <a:p>
            <a:endParaRPr lang="en-IN" sz="1050" b="0" i="0" dirty="0">
              <a:effectLst/>
              <a:highlight>
                <a:srgbClr val="FFFFFF"/>
              </a:highlight>
              <a:latin typeface="allumi-std"/>
            </a:endParaRPr>
          </a:p>
          <a:p>
            <a:r>
              <a:rPr lang="en-IN" sz="1050" b="1" i="0" dirty="0">
                <a:effectLst/>
                <a:highlight>
                  <a:srgbClr val="FFFFFF"/>
                </a:highlight>
                <a:latin typeface="allumi-std"/>
              </a:rPr>
              <a:t>Sr Consultant</a:t>
            </a:r>
          </a:p>
          <a:p>
            <a:r>
              <a:rPr lang="en-IN" sz="1050" b="0" i="0" dirty="0">
                <a:effectLst/>
                <a:highlight>
                  <a:srgbClr val="FFFFFF"/>
                </a:highlight>
                <a:latin typeface="allumi-std"/>
              </a:rPr>
              <a:t>Gurugram, India</a:t>
            </a:r>
          </a:p>
          <a:p>
            <a:r>
              <a:rPr lang="en-IN" sz="1050" b="0" i="0" dirty="0">
                <a:effectLst/>
                <a:highlight>
                  <a:srgbClr val="FFFFFF"/>
                </a:highlight>
                <a:latin typeface="allumi-std"/>
              </a:rPr>
              <a:t>COGS</a:t>
            </a:r>
          </a:p>
          <a:p>
            <a:endParaRPr lang="en-IN" sz="1050" b="0" i="0" dirty="0">
              <a:effectLst/>
              <a:highlight>
                <a:srgbClr val="FFFFFF"/>
              </a:highlight>
              <a:latin typeface="allumi-std"/>
            </a:endParaRPr>
          </a:p>
          <a:p>
            <a:r>
              <a:rPr lang="en-IN" sz="1050" b="1" i="0" dirty="0">
                <a:effectLst/>
                <a:highlight>
                  <a:srgbClr val="FFFFFF"/>
                </a:highlight>
                <a:latin typeface="allumi-std"/>
              </a:rPr>
              <a:t>Cloud Engineer II</a:t>
            </a:r>
          </a:p>
          <a:p>
            <a:r>
              <a:rPr lang="en-IN" sz="1050" b="0" i="0" dirty="0">
                <a:effectLst/>
                <a:highlight>
                  <a:srgbClr val="FFFFFF"/>
                </a:highlight>
                <a:latin typeface="allumi-std"/>
              </a:rPr>
              <a:t>Gurugram, India</a:t>
            </a:r>
          </a:p>
          <a:p>
            <a:r>
              <a:rPr lang="en-IN" sz="1050" b="0" i="0" dirty="0">
                <a:effectLst/>
                <a:highlight>
                  <a:srgbClr val="FFFFFF"/>
                </a:highlight>
                <a:latin typeface="allumi-std"/>
              </a:rPr>
              <a:t>COGS</a:t>
            </a:r>
          </a:p>
          <a:p>
            <a:endParaRPr lang="en-IN" sz="900" dirty="0"/>
          </a:p>
        </p:txBody>
      </p:sp>
    </p:spTree>
    <p:extLst>
      <p:ext uri="{BB962C8B-B14F-4D97-AF65-F5344CB8AC3E}">
        <p14:creationId xmlns:p14="http://schemas.microsoft.com/office/powerpoint/2010/main" val="3435819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84085B-4E15-6EEF-B1E1-B45BFFCC2900}"/>
              </a:ext>
            </a:extLst>
          </p:cNvPr>
          <p:cNvSpPr>
            <a:spLocks noGrp="1"/>
          </p:cNvSpPr>
          <p:nvPr>
            <p:ph type="title"/>
          </p:nvPr>
        </p:nvSpPr>
        <p:spPr>
          <a:xfrm>
            <a:off x="242778" y="99311"/>
            <a:ext cx="5251316" cy="1807305"/>
          </a:xfrm>
        </p:spPr>
        <p:txBody>
          <a:bodyPr>
            <a:normAutofit/>
          </a:bodyPr>
          <a:lstStyle/>
          <a:p>
            <a:r>
              <a:rPr lang="en-IN" sz="4800" b="1" i="0" dirty="0">
                <a:effectLst/>
                <a:highlight>
                  <a:srgbClr val="FFFFFF"/>
                </a:highlight>
                <a:latin typeface="Arial" panose="020B0604020202020204" pitchFamily="34" charset="0"/>
                <a:cs typeface="Arial" panose="020B0604020202020204" pitchFamily="34" charset="0"/>
              </a:rPr>
              <a:t>Why Insight?</a:t>
            </a:r>
            <a:br>
              <a:rPr lang="en-IN" sz="4800" b="1" i="0" dirty="0">
                <a:effectLst/>
                <a:highlight>
                  <a:srgbClr val="FFFFFF"/>
                </a:highlight>
                <a:latin typeface="Arial" panose="020B0604020202020204" pitchFamily="34" charset="0"/>
                <a:cs typeface="Arial" panose="020B0604020202020204" pitchFamily="34" charset="0"/>
              </a:rPr>
            </a:br>
            <a:endParaRPr lang="en-IN" sz="4800" dirty="0">
              <a:latin typeface="Arial" panose="020B0604020202020204" pitchFamily="34" charset="0"/>
              <a:cs typeface="Arial" panose="020B0604020202020204" pitchFamily="34" charset="0"/>
            </a:endParaRPr>
          </a:p>
        </p:txBody>
      </p:sp>
      <p:pic>
        <p:nvPicPr>
          <p:cNvPr id="11" name="Picture 10" descr="Light bulb on yellow background with sketched light beams and cord">
            <a:extLst>
              <a:ext uri="{FF2B5EF4-FFF2-40B4-BE49-F238E27FC236}">
                <a16:creationId xmlns:a16="http://schemas.microsoft.com/office/drawing/2014/main" id="{5D6C8228-F5A0-FFD7-F280-B9037FFE2EE5}"/>
              </a:ext>
            </a:extLst>
          </p:cNvPr>
          <p:cNvPicPr>
            <a:picLocks noChangeAspect="1"/>
          </p:cNvPicPr>
          <p:nvPr/>
        </p:nvPicPr>
        <p:blipFill>
          <a:blip r:embed="rId2"/>
          <a:srcRect l="45689" r="839"/>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graphicFrame>
        <p:nvGraphicFramePr>
          <p:cNvPr id="17" name="Rectangle 2">
            <a:extLst>
              <a:ext uri="{FF2B5EF4-FFF2-40B4-BE49-F238E27FC236}">
                <a16:creationId xmlns:a16="http://schemas.microsoft.com/office/drawing/2014/main" id="{E2B00070-CD16-B1D8-7B83-A8E6D80F23D1}"/>
              </a:ext>
            </a:extLst>
          </p:cNvPr>
          <p:cNvGraphicFramePr>
            <a:graphicFrameLocks noGrp="1"/>
          </p:cNvGraphicFramePr>
          <p:nvPr>
            <p:ph idx="1"/>
            <p:extLst>
              <p:ext uri="{D42A27DB-BD31-4B8C-83A1-F6EECF244321}">
                <p14:modId xmlns:p14="http://schemas.microsoft.com/office/powerpoint/2010/main" val="1174075080"/>
              </p:ext>
            </p:extLst>
          </p:nvPr>
        </p:nvGraphicFramePr>
        <p:xfrm>
          <a:off x="242778" y="1275906"/>
          <a:ext cx="6081515" cy="55820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3275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100000">
              <a:schemeClr val="accent1">
                <a:lumMod val="17000"/>
                <a:lumOff val="83000"/>
              </a:schemeClr>
            </a:gs>
            <a:gs pos="100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5E650F-67F7-643C-DF27-9BFC347AAA91}"/>
              </a:ext>
            </a:extLst>
          </p:cNvPr>
          <p:cNvSpPr>
            <a:spLocks noGrp="1"/>
          </p:cNvSpPr>
          <p:nvPr>
            <p:ph type="title"/>
          </p:nvPr>
        </p:nvSpPr>
        <p:spPr>
          <a:xfrm>
            <a:off x="838200" y="963507"/>
            <a:ext cx="3494362" cy="4930986"/>
          </a:xfrm>
        </p:spPr>
        <p:txBody>
          <a:bodyPr vert="horz" lIns="91440" tIns="45720" rIns="91440" bIns="45720" rtlCol="0" anchor="ctr">
            <a:normAutofit/>
          </a:bodyPr>
          <a:lstStyle/>
          <a:p>
            <a:pPr algn="r"/>
            <a:r>
              <a:rPr lang="en-US" b="1" kern="1200" dirty="0">
                <a:solidFill>
                  <a:schemeClr val="accent1"/>
                </a:solidFill>
                <a:effectLst>
                  <a:outerShdw blurRad="38100" dist="38100" dir="2700000" algn="tl">
                    <a:srgbClr val="000000">
                      <a:alpha val="43137"/>
                    </a:srgbClr>
                  </a:outerShdw>
                </a:effectLst>
                <a:latin typeface="+mj-lt"/>
                <a:ea typeface="+mj-ea"/>
                <a:cs typeface="+mj-cs"/>
              </a:rPr>
              <a:t>Insight’s Selling </a:t>
            </a:r>
            <a:r>
              <a:rPr lang="en-US" b="1" dirty="0">
                <a:solidFill>
                  <a:schemeClr val="accent1"/>
                </a:solidFill>
                <a:effectLst>
                  <a:outerShdw blurRad="38100" dist="38100" dir="2700000" algn="tl">
                    <a:srgbClr val="000000">
                      <a:alpha val="43137"/>
                    </a:srgbClr>
                  </a:outerShdw>
                </a:effectLst>
              </a:rPr>
              <a:t>P</a:t>
            </a:r>
            <a:r>
              <a:rPr lang="en-US" b="1" kern="1200" dirty="0">
                <a:solidFill>
                  <a:schemeClr val="accent1"/>
                </a:solidFill>
                <a:effectLst>
                  <a:outerShdw blurRad="38100" dist="38100" dir="2700000" algn="tl">
                    <a:srgbClr val="000000">
                      <a:alpha val="43137"/>
                    </a:srgbClr>
                  </a:outerShdw>
                </a:effectLst>
                <a:latin typeface="+mj-lt"/>
                <a:ea typeface="+mj-ea"/>
                <a:cs typeface="+mj-cs"/>
              </a:rPr>
              <a:t>roposition</a:t>
            </a:r>
          </a:p>
        </p:txBody>
      </p:sp>
      <p:cxnSp>
        <p:nvCxnSpPr>
          <p:cNvPr id="57" name="Straight Connector 56">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EE6125F8-9162-F6B8-0B62-07694351BB83}"/>
              </a:ext>
            </a:extLst>
          </p:cNvPr>
          <p:cNvSpPr>
            <a:spLocks noGrp="1"/>
          </p:cNvSpPr>
          <p:nvPr>
            <p:ph idx="1"/>
          </p:nvPr>
        </p:nvSpPr>
        <p:spPr>
          <a:xfrm>
            <a:off x="4976030" y="963507"/>
            <a:ext cx="6250940" cy="2304627"/>
          </a:xfrm>
        </p:spPr>
        <p:txBody>
          <a:bodyPr vert="horz" lIns="91440" tIns="45720" rIns="91440" bIns="45720" rtlCol="0" anchor="b">
            <a:normAutofit lnSpcReduction="10000"/>
          </a:bodyPr>
          <a:lstStyle/>
          <a:p>
            <a:pPr marL="0"/>
            <a:endParaRPr lang="en-US" sz="1000" b="1" dirty="0"/>
          </a:p>
          <a:p>
            <a:pPr marL="0">
              <a:spcAft>
                <a:spcPts val="800"/>
              </a:spcAft>
            </a:pPr>
            <a:r>
              <a:rPr lang="en-US" sz="2000" b="1" dirty="0">
                <a:effectLst/>
              </a:rPr>
              <a:t>Market Need</a:t>
            </a:r>
            <a:endParaRPr lang="en-US" sz="2000" dirty="0">
              <a:effectLst/>
            </a:endParaRPr>
          </a:p>
          <a:p>
            <a:pPr marL="0" indent="0">
              <a:spcAft>
                <a:spcPts val="800"/>
              </a:spcAft>
              <a:buNone/>
            </a:pPr>
            <a:r>
              <a:rPr lang="en-US" sz="1000" dirty="0">
                <a:effectLst/>
              </a:rPr>
              <a:t>As businesses undergo digital transformation, they face a multitude of challenges across various areas. The need for scalable and cost-effective cloud solutions is crucial as companies navigate their transition to cloud ecosystems. Robust cybersecurity is essential to protect against the rising tide of sophisticated cyber threats and ensure compliance with regulations. In an era dominated by big data, organizations require effective data management and AI integration to unlock actionable insights and drive innovation. The demand for smart, AI-enabled devices is growing to support remote and hybrid work environments. Modern workplace solutions are needed to provide flexibility, productivity tools, and seamless IT management. Intelligent edge solutions are critical for real-time data processing across industries like manufacturing and healthcare. Businesses also need modern applications to replace outdated systems and foster agility, and updated IT infrastructure to support growth and innovation.</a:t>
            </a:r>
          </a:p>
          <a:p>
            <a:endParaRPr lang="en-US" sz="1000" dirty="0"/>
          </a:p>
        </p:txBody>
      </p:sp>
      <p:sp>
        <p:nvSpPr>
          <p:cNvPr id="3" name="TextBox 2">
            <a:extLst>
              <a:ext uri="{FF2B5EF4-FFF2-40B4-BE49-F238E27FC236}">
                <a16:creationId xmlns:a16="http://schemas.microsoft.com/office/drawing/2014/main" id="{CBA06216-BFFE-8F52-F635-ABBB77E1DA01}"/>
              </a:ext>
            </a:extLst>
          </p:cNvPr>
          <p:cNvSpPr txBox="1"/>
          <p:nvPr/>
        </p:nvSpPr>
        <p:spPr>
          <a:xfrm>
            <a:off x="4976030" y="3589866"/>
            <a:ext cx="6250940" cy="2304628"/>
          </a:xfrm>
          <a:prstGeom prst="rect">
            <a:avLst/>
          </a:prstGeom>
        </p:spPr>
        <p:txBody>
          <a:bodyPr vert="horz" lIns="91440" tIns="45720" rIns="91440" bIns="45720" rtlCol="0">
            <a:normAutofit/>
          </a:bodyPr>
          <a:lstStyle/>
          <a:p>
            <a:pPr indent="-228600">
              <a:lnSpc>
                <a:spcPct val="90000"/>
              </a:lnSpc>
              <a:spcAft>
                <a:spcPts val="800"/>
              </a:spcAft>
              <a:buFont typeface="Arial" panose="020B0604020202020204" pitchFamily="34" charset="0"/>
              <a:buChar char="•"/>
            </a:pPr>
            <a:endParaRPr lang="en-US" sz="1000" b="1" dirty="0">
              <a:effectLst/>
            </a:endParaRPr>
          </a:p>
          <a:p>
            <a:pPr indent="-228600">
              <a:lnSpc>
                <a:spcPct val="90000"/>
              </a:lnSpc>
              <a:spcAft>
                <a:spcPts val="800"/>
              </a:spcAft>
              <a:buFont typeface="Arial" panose="020B0604020202020204" pitchFamily="34" charset="0"/>
              <a:buChar char="•"/>
            </a:pPr>
            <a:r>
              <a:rPr lang="en-US" sz="2000" b="1" dirty="0">
                <a:effectLst/>
              </a:rPr>
              <a:t>Selling Point</a:t>
            </a:r>
            <a:endParaRPr lang="en-US" sz="2000" dirty="0">
              <a:effectLst/>
            </a:endParaRPr>
          </a:p>
          <a:p>
            <a:pPr>
              <a:lnSpc>
                <a:spcPct val="90000"/>
              </a:lnSpc>
              <a:spcAft>
                <a:spcPts val="800"/>
              </a:spcAft>
            </a:pPr>
            <a:r>
              <a:rPr lang="en-US" sz="1000" dirty="0">
                <a:effectLst/>
              </a:rPr>
              <a:t>Insight’s expertise across these areas offers tailored solutions to address these pressing challenges. Our cloud solutions ensure seamless integration and optimization of performance and costs, while maintaining robust security. We provide a comprehensive cybersecurity strategy that protects against evolving threats and ensures compliance. Our advanced data and AI solutions empower businesses to harness their data and make informed decisions, driving productivity and growth. Insight’s AI-enabled devices enhance productivity and simplify management in dynamic work environments. Our digital workplace solutions foster employee engagement and productivity with top-tier support and modern tools. We enable real-time data processing with intelligent edge solutions, enhancing operational efficiency and customer experiences. Our modern app solutions transform legacy systems and support Agile innovation, while our modern infrastructure solutions offer a scalable, reliable, and secure foundation for business growth and transformation.</a:t>
            </a:r>
          </a:p>
          <a:p>
            <a:pPr indent="-228600">
              <a:lnSpc>
                <a:spcPct val="90000"/>
              </a:lnSpc>
              <a:buFont typeface="Arial" panose="020B0604020202020204" pitchFamily="34" charset="0"/>
              <a:buChar char="•"/>
            </a:pPr>
            <a:endParaRPr lang="en-US" sz="1000" dirty="0"/>
          </a:p>
        </p:txBody>
      </p:sp>
      <p:sp>
        <p:nvSpPr>
          <p:cNvPr id="7" name="Content Placeholder 2">
            <a:extLst>
              <a:ext uri="{FF2B5EF4-FFF2-40B4-BE49-F238E27FC236}">
                <a16:creationId xmlns:a16="http://schemas.microsoft.com/office/drawing/2014/main" id="{73EE3A17-05D4-6F4D-7C40-AD2CDC5238B2}"/>
              </a:ext>
            </a:extLst>
          </p:cNvPr>
          <p:cNvSpPr txBox="1">
            <a:spLocks/>
          </p:cNvSpPr>
          <p:nvPr/>
        </p:nvSpPr>
        <p:spPr>
          <a:xfrm>
            <a:off x="8295956" y="1412489"/>
            <a:ext cx="3197701" cy="43638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900" dirty="0"/>
          </a:p>
        </p:txBody>
      </p:sp>
    </p:spTree>
    <p:extLst>
      <p:ext uri="{BB962C8B-B14F-4D97-AF65-F5344CB8AC3E}">
        <p14:creationId xmlns:p14="http://schemas.microsoft.com/office/powerpoint/2010/main" val="2230548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682E43-BDEE-6950-DE9F-21F708F75674}"/>
              </a:ext>
            </a:extLst>
          </p:cNvPr>
          <p:cNvSpPr>
            <a:spLocks noGrp="1"/>
          </p:cNvSpPr>
          <p:nvPr>
            <p:ph type="title"/>
          </p:nvPr>
        </p:nvSpPr>
        <p:spPr>
          <a:xfrm>
            <a:off x="1383564" y="348865"/>
            <a:ext cx="9718111" cy="1576446"/>
          </a:xfrm>
        </p:spPr>
        <p:txBody>
          <a:bodyPr anchor="ctr">
            <a:normAutofit/>
          </a:bodyPr>
          <a:lstStyle/>
          <a:p>
            <a:r>
              <a:rPr lang="fr-FR" sz="4000" b="1">
                <a:solidFill>
                  <a:srgbClr val="FFFFFF"/>
                </a:solidFill>
              </a:rPr>
              <a:t>InOpTra’s</a:t>
            </a:r>
            <a:r>
              <a:rPr lang="fr-FR" sz="4000" b="1" dirty="0">
                <a:solidFill>
                  <a:srgbClr val="FFFFFF"/>
                </a:solidFill>
              </a:rPr>
              <a:t> Unique </a:t>
            </a:r>
            <a:r>
              <a:rPr lang="fr-FR" sz="4000" b="1">
                <a:solidFill>
                  <a:srgbClr val="FFFFFF"/>
                </a:solidFill>
              </a:rPr>
              <a:t>Selling</a:t>
            </a:r>
            <a:r>
              <a:rPr lang="fr-FR" sz="4000" b="1" dirty="0">
                <a:solidFill>
                  <a:srgbClr val="FFFFFF"/>
                </a:solidFill>
              </a:rPr>
              <a:t> Proposition (USP):-</a:t>
            </a:r>
            <a:endParaRPr lang="en-IN" sz="4000" b="1" dirty="0">
              <a:solidFill>
                <a:srgbClr val="FFFFFF"/>
              </a:solidFill>
            </a:endParaRPr>
          </a:p>
        </p:txBody>
      </p:sp>
      <p:graphicFrame>
        <p:nvGraphicFramePr>
          <p:cNvPr id="23" name="Rectangle 2">
            <a:extLst>
              <a:ext uri="{FF2B5EF4-FFF2-40B4-BE49-F238E27FC236}">
                <a16:creationId xmlns:a16="http://schemas.microsoft.com/office/drawing/2014/main" id="{C16E1FFE-2DA7-6D2C-3D0B-03116B4A0964}"/>
              </a:ext>
            </a:extLst>
          </p:cNvPr>
          <p:cNvGraphicFramePr>
            <a:graphicFrameLocks noGrp="1"/>
          </p:cNvGraphicFramePr>
          <p:nvPr>
            <p:ph idx="1"/>
            <p:extLst>
              <p:ext uri="{D42A27DB-BD31-4B8C-83A1-F6EECF244321}">
                <p14:modId xmlns:p14="http://schemas.microsoft.com/office/powerpoint/2010/main" val="2838355070"/>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279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Graphic 6" descr="Handshake">
            <a:extLst>
              <a:ext uri="{FF2B5EF4-FFF2-40B4-BE49-F238E27FC236}">
                <a16:creationId xmlns:a16="http://schemas.microsoft.com/office/drawing/2014/main" id="{96C4678F-C219-7A66-D40E-2126DD9418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503808"/>
            <a:ext cx="5850384" cy="5850384"/>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24" name="Arc 23">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7CA0C0-ABD8-1B90-2B40-90B35F4FE933}"/>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Let’s Discuss</a:t>
            </a:r>
          </a:p>
        </p:txBody>
      </p:sp>
      <p:sp>
        <p:nvSpPr>
          <p:cNvPr id="26" name="Oval 25">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ADB172D-2997-A544-85C6-C47615BBF9A5}"/>
              </a:ext>
            </a:extLst>
          </p:cNvPr>
          <p:cNvSpPr>
            <a:spLocks noGrp="1"/>
          </p:cNvSpPr>
          <p:nvPr>
            <p:ph idx="1"/>
          </p:nvPr>
        </p:nvSpPr>
        <p:spPr>
          <a:xfrm>
            <a:off x="6417732" y="3800209"/>
            <a:ext cx="5130798" cy="2307022"/>
          </a:xfrm>
        </p:spPr>
        <p:txBody>
          <a:bodyPr vert="horz" lIns="91440" tIns="45720" rIns="91440" bIns="45720" rtlCol="0">
            <a:normAutofit/>
          </a:bodyPr>
          <a:lstStyle/>
          <a:p>
            <a:pPr marL="0" indent="0" algn="ctr">
              <a:buNone/>
            </a:pPr>
            <a:r>
              <a:rPr lang="en-US" sz="2400" kern="1200">
                <a:solidFill>
                  <a:schemeClr val="tx1"/>
                </a:solidFill>
                <a:latin typeface="+mn-lt"/>
                <a:ea typeface="+mn-ea"/>
                <a:cs typeface="+mn-cs"/>
              </a:rPr>
              <a:t>Thank You!</a:t>
            </a:r>
          </a:p>
        </p:txBody>
      </p:sp>
    </p:spTree>
    <p:extLst>
      <p:ext uri="{BB962C8B-B14F-4D97-AF65-F5344CB8AC3E}">
        <p14:creationId xmlns:p14="http://schemas.microsoft.com/office/powerpoint/2010/main" val="2387295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46B44-95FE-200D-696D-11952121BACF}"/>
              </a:ext>
            </a:extLst>
          </p:cNvPr>
          <p:cNvSpPr>
            <a:spLocks noGrp="1"/>
          </p:cNvSpPr>
          <p:nvPr>
            <p:ph type="title"/>
          </p:nvPr>
        </p:nvSpPr>
        <p:spPr>
          <a:xfrm>
            <a:off x="5297762" y="329184"/>
            <a:ext cx="6251110" cy="1783080"/>
          </a:xfrm>
        </p:spPr>
        <p:txBody>
          <a:bodyPr anchor="b">
            <a:normAutofit/>
          </a:bodyPr>
          <a:lstStyle/>
          <a:p>
            <a:r>
              <a:rPr lang="en-US" sz="5400" b="1" dirty="0"/>
              <a:t>Introduction of Insight:-</a:t>
            </a:r>
            <a:endParaRPr lang="en-IN" sz="5400" b="1" dirty="0"/>
          </a:p>
        </p:txBody>
      </p:sp>
      <p:pic>
        <p:nvPicPr>
          <p:cNvPr id="5" name="Picture 4" descr="Low angle view of modern skyscrapers rising straight up against a dramatic sky">
            <a:extLst>
              <a:ext uri="{FF2B5EF4-FFF2-40B4-BE49-F238E27FC236}">
                <a16:creationId xmlns:a16="http://schemas.microsoft.com/office/drawing/2014/main" id="{E260ACE0-417D-789B-95A5-3F4C4C0B00E8}"/>
              </a:ext>
            </a:extLst>
          </p:cNvPr>
          <p:cNvPicPr>
            <a:picLocks noChangeAspect="1"/>
          </p:cNvPicPr>
          <p:nvPr/>
        </p:nvPicPr>
        <p:blipFill>
          <a:blip r:embed="rId2"/>
          <a:srcRect l="18978" r="3569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F6310F-BA53-7DA5-1015-90032BE6F477}"/>
              </a:ext>
            </a:extLst>
          </p:cNvPr>
          <p:cNvSpPr>
            <a:spLocks noGrp="1"/>
          </p:cNvSpPr>
          <p:nvPr>
            <p:ph idx="1"/>
          </p:nvPr>
        </p:nvSpPr>
        <p:spPr>
          <a:xfrm>
            <a:off x="5297762" y="2706624"/>
            <a:ext cx="6251110" cy="3483864"/>
          </a:xfrm>
        </p:spPr>
        <p:txBody>
          <a:bodyPr>
            <a:normAutofit/>
          </a:bodyPr>
          <a:lstStyle/>
          <a:p>
            <a:pPr marL="0" indent="0">
              <a:buNone/>
            </a:pPr>
            <a:r>
              <a:rPr lang="en-US" sz="1700"/>
              <a:t>Insight Enterprises, Inc., founded in 1988 by Eric and Tim Crown, is a global technology company based in Tempe, Arizona. As a Fortune 500 solutions integrator, Insight accelerates digital transformation for businesses worldwide by leveraging technical expertise, a broad solutions portfolio, and supply chain capabilities. Operating in the EMEA region, APAC region, United Kingdom, United States, and Canada, Insight drives speed, scale, resilience, and innovation, helping clients achieve their ambitious goals. Insight has expanded its IT services, cloud solutions, and advanced communications capabilities globally. With 16,520 employees, Insight generated $9.17 billion in revenue in 2023, a decrease from $10.43 billion in 2022.</a:t>
            </a:r>
            <a:endParaRPr lang="en-IN" sz="1700"/>
          </a:p>
        </p:txBody>
      </p:sp>
    </p:spTree>
    <p:extLst>
      <p:ext uri="{BB962C8B-B14F-4D97-AF65-F5344CB8AC3E}">
        <p14:creationId xmlns:p14="http://schemas.microsoft.com/office/powerpoint/2010/main" val="2458895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B43F8E-8513-073D-9F4E-3AC2CDF51BE7}"/>
              </a:ext>
            </a:extLst>
          </p:cNvPr>
          <p:cNvSpPr>
            <a:spLocks noGrp="1"/>
          </p:cNvSpPr>
          <p:nvPr>
            <p:ph type="title"/>
          </p:nvPr>
        </p:nvSpPr>
        <p:spPr>
          <a:xfrm>
            <a:off x="106325" y="-691116"/>
            <a:ext cx="5321904" cy="2320205"/>
          </a:xfrm>
        </p:spPr>
        <p:txBody>
          <a:bodyPr>
            <a:normAutofit/>
          </a:bodyPr>
          <a:lstStyle/>
          <a:p>
            <a:r>
              <a:rPr lang="en-IN" sz="3600" b="1" dirty="0">
                <a:solidFill>
                  <a:schemeClr val="tx2"/>
                </a:solidFill>
              </a:rPr>
              <a:t>Acquisitions:-</a:t>
            </a:r>
          </a:p>
        </p:txBody>
      </p:sp>
      <p:graphicFrame>
        <p:nvGraphicFramePr>
          <p:cNvPr id="8" name="Content Placeholder 7">
            <a:extLst>
              <a:ext uri="{FF2B5EF4-FFF2-40B4-BE49-F238E27FC236}">
                <a16:creationId xmlns:a16="http://schemas.microsoft.com/office/drawing/2014/main" id="{F36469D5-7845-9DD2-BB89-8EC1E6E2C579}"/>
              </a:ext>
            </a:extLst>
          </p:cNvPr>
          <p:cNvGraphicFramePr>
            <a:graphicFrameLocks noGrp="1"/>
          </p:cNvGraphicFramePr>
          <p:nvPr>
            <p:ph idx="1"/>
            <p:extLst>
              <p:ext uri="{D42A27DB-BD31-4B8C-83A1-F6EECF244321}">
                <p14:modId xmlns:p14="http://schemas.microsoft.com/office/powerpoint/2010/main" val="3207263808"/>
              </p:ext>
            </p:extLst>
          </p:nvPr>
        </p:nvGraphicFramePr>
        <p:xfrm>
          <a:off x="108938" y="770352"/>
          <a:ext cx="6311340" cy="59889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Business Growth">
            <a:extLst>
              <a:ext uri="{FF2B5EF4-FFF2-40B4-BE49-F238E27FC236}">
                <a16:creationId xmlns:a16="http://schemas.microsoft.com/office/drawing/2014/main" id="{D8A29437-72D2-38B1-A61A-EEC09331BD3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344733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AC003DD5-A978-CF81-17B2-9B45A45AE37A}"/>
              </a:ext>
            </a:extLst>
          </p:cNvPr>
          <p:cNvGrpSpPr/>
          <p:nvPr/>
        </p:nvGrpSpPr>
        <p:grpSpPr>
          <a:xfrm>
            <a:off x="318977" y="1022896"/>
            <a:ext cx="11218921" cy="5494585"/>
            <a:chOff x="329609" y="681707"/>
            <a:chExt cx="11218921" cy="5494585"/>
          </a:xfrm>
        </p:grpSpPr>
        <p:sp>
          <p:nvSpPr>
            <p:cNvPr id="8" name="Rectangle: Rounded Corners 7">
              <a:extLst>
                <a:ext uri="{FF2B5EF4-FFF2-40B4-BE49-F238E27FC236}">
                  <a16:creationId xmlns:a16="http://schemas.microsoft.com/office/drawing/2014/main" id="{5098188D-B377-38DE-1BCA-FA4DCFFF440D}"/>
                </a:ext>
              </a:extLst>
            </p:cNvPr>
            <p:cNvSpPr/>
            <p:nvPr/>
          </p:nvSpPr>
          <p:spPr>
            <a:xfrm>
              <a:off x="329609" y="681707"/>
              <a:ext cx="11218921" cy="563547"/>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lstStyle/>
            <a:p>
              <a:endParaRPr lang="en-IN" dirty="0"/>
            </a:p>
          </p:txBody>
        </p:sp>
        <p:sp>
          <p:nvSpPr>
            <p:cNvPr id="10" name="Rectangle 9" descr="Cloud Computing">
              <a:extLst>
                <a:ext uri="{FF2B5EF4-FFF2-40B4-BE49-F238E27FC236}">
                  <a16:creationId xmlns:a16="http://schemas.microsoft.com/office/drawing/2014/main" id="{58A3092E-ED39-9D8E-5130-D06336C047D4}"/>
                </a:ext>
              </a:extLst>
            </p:cNvPr>
            <p:cNvSpPr/>
            <p:nvPr/>
          </p:nvSpPr>
          <p:spPr>
            <a:xfrm>
              <a:off x="500081" y="808505"/>
              <a:ext cx="309950" cy="30995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12" name="Freeform: Shape 11">
              <a:extLst>
                <a:ext uri="{FF2B5EF4-FFF2-40B4-BE49-F238E27FC236}">
                  <a16:creationId xmlns:a16="http://schemas.microsoft.com/office/drawing/2014/main" id="{2379EBEF-7E7C-9FF5-DB26-9C26D9218F3A}"/>
                </a:ext>
              </a:extLst>
            </p:cNvPr>
            <p:cNvSpPr/>
            <p:nvPr/>
          </p:nvSpPr>
          <p:spPr>
            <a:xfrm>
              <a:off x="980505" y="681707"/>
              <a:ext cx="5048514" cy="563547"/>
            </a:xfrm>
            <a:custGeom>
              <a:avLst/>
              <a:gdLst>
                <a:gd name="connsiteX0" fmla="*/ 0 w 5048514"/>
                <a:gd name="connsiteY0" fmla="*/ 0 h 563547"/>
                <a:gd name="connsiteX1" fmla="*/ 5048514 w 5048514"/>
                <a:gd name="connsiteY1" fmla="*/ 0 h 563547"/>
                <a:gd name="connsiteX2" fmla="*/ 5048514 w 5048514"/>
                <a:gd name="connsiteY2" fmla="*/ 563547 h 563547"/>
                <a:gd name="connsiteX3" fmla="*/ 0 w 5048514"/>
                <a:gd name="connsiteY3" fmla="*/ 563547 h 563547"/>
                <a:gd name="connsiteX4" fmla="*/ 0 w 5048514"/>
                <a:gd name="connsiteY4" fmla="*/ 0 h 563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514" h="563547">
                  <a:moveTo>
                    <a:pt x="0" y="0"/>
                  </a:moveTo>
                  <a:lnTo>
                    <a:pt x="5048514" y="0"/>
                  </a:lnTo>
                  <a:lnTo>
                    <a:pt x="5048514" y="563547"/>
                  </a:lnTo>
                  <a:lnTo>
                    <a:pt x="0" y="5635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59642" tIns="59642" rIns="59642" bIns="59642" numCol="1" spcCol="1270" anchor="ctr" anchorCtr="0">
              <a:noAutofit/>
            </a:bodyPr>
            <a:lstStyle/>
            <a:p>
              <a:pPr marL="0" lvl="0" indent="0" algn="l" defTabSz="711200">
                <a:lnSpc>
                  <a:spcPct val="100000"/>
                </a:lnSpc>
                <a:spcBef>
                  <a:spcPct val="0"/>
                </a:spcBef>
                <a:spcAft>
                  <a:spcPct val="35000"/>
                </a:spcAft>
                <a:buNone/>
              </a:pPr>
              <a:r>
                <a:rPr lang="en-IN" sz="1600" kern="1200"/>
                <a:t>Cloud</a:t>
              </a:r>
              <a:endParaRPr lang="en-US" sz="1600" kern="1200"/>
            </a:p>
          </p:txBody>
        </p:sp>
        <p:sp>
          <p:nvSpPr>
            <p:cNvPr id="16" name="Freeform: Shape 15">
              <a:extLst>
                <a:ext uri="{FF2B5EF4-FFF2-40B4-BE49-F238E27FC236}">
                  <a16:creationId xmlns:a16="http://schemas.microsoft.com/office/drawing/2014/main" id="{DA5D4CAF-CD09-9A9A-E6B8-302DF11972E8}"/>
                </a:ext>
              </a:extLst>
            </p:cNvPr>
            <p:cNvSpPr/>
            <p:nvPr/>
          </p:nvSpPr>
          <p:spPr>
            <a:xfrm>
              <a:off x="6029020" y="681707"/>
              <a:ext cx="5519509" cy="563547"/>
            </a:xfrm>
            <a:custGeom>
              <a:avLst/>
              <a:gdLst>
                <a:gd name="connsiteX0" fmla="*/ 0 w 5519509"/>
                <a:gd name="connsiteY0" fmla="*/ 0 h 563547"/>
                <a:gd name="connsiteX1" fmla="*/ 5519509 w 5519509"/>
                <a:gd name="connsiteY1" fmla="*/ 0 h 563547"/>
                <a:gd name="connsiteX2" fmla="*/ 5519509 w 5519509"/>
                <a:gd name="connsiteY2" fmla="*/ 563547 h 563547"/>
                <a:gd name="connsiteX3" fmla="*/ 0 w 5519509"/>
                <a:gd name="connsiteY3" fmla="*/ 563547 h 563547"/>
                <a:gd name="connsiteX4" fmla="*/ 0 w 5519509"/>
                <a:gd name="connsiteY4" fmla="*/ 0 h 563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9509" h="563547">
                  <a:moveTo>
                    <a:pt x="0" y="0"/>
                  </a:moveTo>
                  <a:lnTo>
                    <a:pt x="5519509" y="0"/>
                  </a:lnTo>
                  <a:lnTo>
                    <a:pt x="5519509" y="563547"/>
                  </a:lnTo>
                  <a:lnTo>
                    <a:pt x="0" y="5635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59642" tIns="59642" rIns="59642" bIns="59642" numCol="1" spcCol="1270" anchor="ctr" anchorCtr="0">
              <a:noAutofit/>
            </a:bodyPr>
            <a:lstStyle/>
            <a:p>
              <a:pPr marL="0" lvl="0" indent="0" algn="l" defTabSz="577850">
                <a:lnSpc>
                  <a:spcPct val="100000"/>
                </a:lnSpc>
                <a:spcBef>
                  <a:spcPct val="0"/>
                </a:spcBef>
                <a:spcAft>
                  <a:spcPct val="35000"/>
                </a:spcAft>
                <a:buNone/>
              </a:pPr>
              <a:r>
                <a:rPr lang="en-IN" sz="1300" kern="1200" dirty="0"/>
                <a:t>Build a private, public, hybrid or </a:t>
              </a:r>
              <a:r>
                <a:rPr lang="en-IN" sz="1300" kern="1200" dirty="0" err="1"/>
                <a:t>multicloud</a:t>
              </a:r>
              <a:r>
                <a:rPr lang="en-IN" sz="1300" kern="1200" dirty="0"/>
                <a:t> ecosystem that accelerates innovation using a performance- and cost-driven framework. </a:t>
              </a:r>
              <a:endParaRPr lang="en-US" sz="1300" kern="1200" dirty="0"/>
            </a:p>
          </p:txBody>
        </p:sp>
        <p:sp>
          <p:nvSpPr>
            <p:cNvPr id="30" name="Rectangle: Rounded Corners 29">
              <a:extLst>
                <a:ext uri="{FF2B5EF4-FFF2-40B4-BE49-F238E27FC236}">
                  <a16:creationId xmlns:a16="http://schemas.microsoft.com/office/drawing/2014/main" id="{32983A87-B803-AF2F-8916-9B571FCD13DD}"/>
                </a:ext>
              </a:extLst>
            </p:cNvPr>
            <p:cNvSpPr/>
            <p:nvPr/>
          </p:nvSpPr>
          <p:spPr>
            <a:xfrm>
              <a:off x="329609" y="1386141"/>
              <a:ext cx="11218921" cy="563547"/>
            </a:xfrm>
            <a:prstGeom prst="roundRect">
              <a:avLst>
                <a:gd name="adj" fmla="val 10000"/>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txBody>
            <a:bodyPr/>
            <a:lstStyle/>
            <a:p>
              <a:endParaRPr lang="en-IN"/>
            </a:p>
          </p:txBody>
        </p:sp>
        <p:sp>
          <p:nvSpPr>
            <p:cNvPr id="34" name="Rectangle 33" descr="Lock">
              <a:extLst>
                <a:ext uri="{FF2B5EF4-FFF2-40B4-BE49-F238E27FC236}">
                  <a16:creationId xmlns:a16="http://schemas.microsoft.com/office/drawing/2014/main" id="{0C64BE4D-D3B3-132E-99D4-7299C32D14B5}"/>
                </a:ext>
              </a:extLst>
            </p:cNvPr>
            <p:cNvSpPr/>
            <p:nvPr/>
          </p:nvSpPr>
          <p:spPr>
            <a:xfrm>
              <a:off x="500081" y="1512939"/>
              <a:ext cx="309950" cy="309950"/>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41" name="Freeform: Shape 40">
              <a:extLst>
                <a:ext uri="{FF2B5EF4-FFF2-40B4-BE49-F238E27FC236}">
                  <a16:creationId xmlns:a16="http://schemas.microsoft.com/office/drawing/2014/main" id="{C61E1372-5803-1E25-06D3-85DF28A4703E}"/>
                </a:ext>
              </a:extLst>
            </p:cNvPr>
            <p:cNvSpPr/>
            <p:nvPr/>
          </p:nvSpPr>
          <p:spPr>
            <a:xfrm>
              <a:off x="980505" y="1386141"/>
              <a:ext cx="5048514" cy="563547"/>
            </a:xfrm>
            <a:custGeom>
              <a:avLst/>
              <a:gdLst>
                <a:gd name="connsiteX0" fmla="*/ 0 w 5048514"/>
                <a:gd name="connsiteY0" fmla="*/ 0 h 563547"/>
                <a:gd name="connsiteX1" fmla="*/ 5048514 w 5048514"/>
                <a:gd name="connsiteY1" fmla="*/ 0 h 563547"/>
                <a:gd name="connsiteX2" fmla="*/ 5048514 w 5048514"/>
                <a:gd name="connsiteY2" fmla="*/ 563547 h 563547"/>
                <a:gd name="connsiteX3" fmla="*/ 0 w 5048514"/>
                <a:gd name="connsiteY3" fmla="*/ 563547 h 563547"/>
                <a:gd name="connsiteX4" fmla="*/ 0 w 5048514"/>
                <a:gd name="connsiteY4" fmla="*/ 0 h 563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514" h="563547">
                  <a:moveTo>
                    <a:pt x="0" y="0"/>
                  </a:moveTo>
                  <a:lnTo>
                    <a:pt x="5048514" y="0"/>
                  </a:lnTo>
                  <a:lnTo>
                    <a:pt x="5048514" y="563547"/>
                  </a:lnTo>
                  <a:lnTo>
                    <a:pt x="0" y="5635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59642" tIns="59642" rIns="59642" bIns="59642" numCol="1" spcCol="1270" anchor="ctr" anchorCtr="0">
              <a:noAutofit/>
            </a:bodyPr>
            <a:lstStyle/>
            <a:p>
              <a:pPr marL="0" lvl="0" indent="0" algn="l" defTabSz="711200">
                <a:lnSpc>
                  <a:spcPct val="100000"/>
                </a:lnSpc>
                <a:spcBef>
                  <a:spcPct val="0"/>
                </a:spcBef>
                <a:spcAft>
                  <a:spcPct val="35000"/>
                </a:spcAft>
                <a:buNone/>
              </a:pPr>
              <a:r>
                <a:rPr lang="en-IN" sz="1600" kern="1200"/>
                <a:t>Cybersecurity</a:t>
              </a:r>
              <a:endParaRPr lang="en-US" sz="1600" kern="1200"/>
            </a:p>
          </p:txBody>
        </p:sp>
        <p:sp>
          <p:nvSpPr>
            <p:cNvPr id="47" name="Freeform: Shape 46">
              <a:extLst>
                <a:ext uri="{FF2B5EF4-FFF2-40B4-BE49-F238E27FC236}">
                  <a16:creationId xmlns:a16="http://schemas.microsoft.com/office/drawing/2014/main" id="{695C4C50-362B-5A1E-8500-B70455C1A912}"/>
                </a:ext>
              </a:extLst>
            </p:cNvPr>
            <p:cNvSpPr/>
            <p:nvPr/>
          </p:nvSpPr>
          <p:spPr>
            <a:xfrm>
              <a:off x="6029020" y="1386141"/>
              <a:ext cx="5519509" cy="563547"/>
            </a:xfrm>
            <a:custGeom>
              <a:avLst/>
              <a:gdLst>
                <a:gd name="connsiteX0" fmla="*/ 0 w 5519509"/>
                <a:gd name="connsiteY0" fmla="*/ 0 h 563547"/>
                <a:gd name="connsiteX1" fmla="*/ 5519509 w 5519509"/>
                <a:gd name="connsiteY1" fmla="*/ 0 h 563547"/>
                <a:gd name="connsiteX2" fmla="*/ 5519509 w 5519509"/>
                <a:gd name="connsiteY2" fmla="*/ 563547 h 563547"/>
                <a:gd name="connsiteX3" fmla="*/ 0 w 5519509"/>
                <a:gd name="connsiteY3" fmla="*/ 563547 h 563547"/>
                <a:gd name="connsiteX4" fmla="*/ 0 w 5519509"/>
                <a:gd name="connsiteY4" fmla="*/ 0 h 563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9509" h="563547">
                  <a:moveTo>
                    <a:pt x="0" y="0"/>
                  </a:moveTo>
                  <a:lnTo>
                    <a:pt x="5519509" y="0"/>
                  </a:lnTo>
                  <a:lnTo>
                    <a:pt x="5519509" y="563547"/>
                  </a:lnTo>
                  <a:lnTo>
                    <a:pt x="0" y="5635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59642" tIns="59642" rIns="59642" bIns="59642" numCol="1" spcCol="1270" anchor="ctr" anchorCtr="0">
              <a:noAutofit/>
            </a:bodyPr>
            <a:lstStyle/>
            <a:p>
              <a:pPr marL="0" lvl="0" indent="0" algn="l" defTabSz="577850">
                <a:lnSpc>
                  <a:spcPct val="100000"/>
                </a:lnSpc>
                <a:spcBef>
                  <a:spcPct val="0"/>
                </a:spcBef>
                <a:spcAft>
                  <a:spcPct val="35000"/>
                </a:spcAft>
                <a:buNone/>
              </a:pPr>
              <a:r>
                <a:rPr lang="en-IN" sz="1300" kern="1200"/>
                <a:t>Develop a comprehensive security strategy that protects your network, end users and data to reduce organizational risk.</a:t>
              </a:r>
              <a:endParaRPr lang="en-US" sz="1300" kern="1200"/>
            </a:p>
          </p:txBody>
        </p:sp>
        <p:sp>
          <p:nvSpPr>
            <p:cNvPr id="51" name="Rectangle: Rounded Corners 50">
              <a:extLst>
                <a:ext uri="{FF2B5EF4-FFF2-40B4-BE49-F238E27FC236}">
                  <a16:creationId xmlns:a16="http://schemas.microsoft.com/office/drawing/2014/main" id="{3EEC7D36-128D-5A0F-19C8-29D9AEB2D382}"/>
                </a:ext>
              </a:extLst>
            </p:cNvPr>
            <p:cNvSpPr/>
            <p:nvPr/>
          </p:nvSpPr>
          <p:spPr>
            <a:xfrm>
              <a:off x="329609" y="2090575"/>
              <a:ext cx="11218921" cy="563547"/>
            </a:xfrm>
            <a:prstGeom prst="roundRect">
              <a:avLst>
                <a:gd name="adj" fmla="val 10000"/>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lstStyle/>
            <a:p>
              <a:endParaRPr lang="en-IN"/>
            </a:p>
          </p:txBody>
        </p:sp>
        <p:sp>
          <p:nvSpPr>
            <p:cNvPr id="52" name="Rectangle 51" descr="Statistics">
              <a:extLst>
                <a:ext uri="{FF2B5EF4-FFF2-40B4-BE49-F238E27FC236}">
                  <a16:creationId xmlns:a16="http://schemas.microsoft.com/office/drawing/2014/main" id="{497DC301-5234-E48C-4302-231FCDFE5854}"/>
                </a:ext>
              </a:extLst>
            </p:cNvPr>
            <p:cNvSpPr/>
            <p:nvPr/>
          </p:nvSpPr>
          <p:spPr>
            <a:xfrm>
              <a:off x="500081" y="2217373"/>
              <a:ext cx="309950" cy="309950"/>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53" name="Freeform: Shape 52">
              <a:extLst>
                <a:ext uri="{FF2B5EF4-FFF2-40B4-BE49-F238E27FC236}">
                  <a16:creationId xmlns:a16="http://schemas.microsoft.com/office/drawing/2014/main" id="{00238BE1-E1C5-E15C-4F70-18CC1EA88777}"/>
                </a:ext>
              </a:extLst>
            </p:cNvPr>
            <p:cNvSpPr/>
            <p:nvPr/>
          </p:nvSpPr>
          <p:spPr>
            <a:xfrm>
              <a:off x="980505" y="2090575"/>
              <a:ext cx="5048514" cy="563547"/>
            </a:xfrm>
            <a:custGeom>
              <a:avLst/>
              <a:gdLst>
                <a:gd name="connsiteX0" fmla="*/ 0 w 5048514"/>
                <a:gd name="connsiteY0" fmla="*/ 0 h 563547"/>
                <a:gd name="connsiteX1" fmla="*/ 5048514 w 5048514"/>
                <a:gd name="connsiteY1" fmla="*/ 0 h 563547"/>
                <a:gd name="connsiteX2" fmla="*/ 5048514 w 5048514"/>
                <a:gd name="connsiteY2" fmla="*/ 563547 h 563547"/>
                <a:gd name="connsiteX3" fmla="*/ 0 w 5048514"/>
                <a:gd name="connsiteY3" fmla="*/ 563547 h 563547"/>
                <a:gd name="connsiteX4" fmla="*/ 0 w 5048514"/>
                <a:gd name="connsiteY4" fmla="*/ 0 h 563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514" h="563547">
                  <a:moveTo>
                    <a:pt x="0" y="0"/>
                  </a:moveTo>
                  <a:lnTo>
                    <a:pt x="5048514" y="0"/>
                  </a:lnTo>
                  <a:lnTo>
                    <a:pt x="5048514" y="563547"/>
                  </a:lnTo>
                  <a:lnTo>
                    <a:pt x="0" y="5635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59642" tIns="59642" rIns="59642" bIns="59642" numCol="1" spcCol="1270" anchor="ctr" anchorCtr="0">
              <a:noAutofit/>
            </a:bodyPr>
            <a:lstStyle/>
            <a:p>
              <a:pPr marL="0" lvl="0" indent="0" algn="l" defTabSz="711200">
                <a:lnSpc>
                  <a:spcPct val="100000"/>
                </a:lnSpc>
                <a:spcBef>
                  <a:spcPct val="0"/>
                </a:spcBef>
                <a:spcAft>
                  <a:spcPct val="35000"/>
                </a:spcAft>
                <a:buNone/>
              </a:pPr>
              <a:r>
                <a:rPr lang="en-IN" sz="1600" kern="1200"/>
                <a:t>Data and AI</a:t>
              </a:r>
              <a:endParaRPr lang="en-US" sz="1600" kern="1200"/>
            </a:p>
          </p:txBody>
        </p:sp>
        <p:sp>
          <p:nvSpPr>
            <p:cNvPr id="54" name="Freeform: Shape 53">
              <a:extLst>
                <a:ext uri="{FF2B5EF4-FFF2-40B4-BE49-F238E27FC236}">
                  <a16:creationId xmlns:a16="http://schemas.microsoft.com/office/drawing/2014/main" id="{45C546B8-4999-DE62-628C-EDD3BD8B346C}"/>
                </a:ext>
              </a:extLst>
            </p:cNvPr>
            <p:cNvSpPr/>
            <p:nvPr/>
          </p:nvSpPr>
          <p:spPr>
            <a:xfrm>
              <a:off x="6029020" y="2090575"/>
              <a:ext cx="5519509" cy="563547"/>
            </a:xfrm>
            <a:custGeom>
              <a:avLst/>
              <a:gdLst>
                <a:gd name="connsiteX0" fmla="*/ 0 w 5519509"/>
                <a:gd name="connsiteY0" fmla="*/ 0 h 563547"/>
                <a:gd name="connsiteX1" fmla="*/ 5519509 w 5519509"/>
                <a:gd name="connsiteY1" fmla="*/ 0 h 563547"/>
                <a:gd name="connsiteX2" fmla="*/ 5519509 w 5519509"/>
                <a:gd name="connsiteY2" fmla="*/ 563547 h 563547"/>
                <a:gd name="connsiteX3" fmla="*/ 0 w 5519509"/>
                <a:gd name="connsiteY3" fmla="*/ 563547 h 563547"/>
                <a:gd name="connsiteX4" fmla="*/ 0 w 5519509"/>
                <a:gd name="connsiteY4" fmla="*/ 0 h 563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9509" h="563547">
                  <a:moveTo>
                    <a:pt x="0" y="0"/>
                  </a:moveTo>
                  <a:lnTo>
                    <a:pt x="5519509" y="0"/>
                  </a:lnTo>
                  <a:lnTo>
                    <a:pt x="5519509" y="563547"/>
                  </a:lnTo>
                  <a:lnTo>
                    <a:pt x="0" y="5635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59642" tIns="59642" rIns="59642" bIns="59642" numCol="1" spcCol="1270" anchor="ctr" anchorCtr="0">
              <a:noAutofit/>
            </a:bodyPr>
            <a:lstStyle/>
            <a:p>
              <a:pPr marL="0" lvl="0" indent="0" algn="l" defTabSz="577850">
                <a:lnSpc>
                  <a:spcPct val="100000"/>
                </a:lnSpc>
                <a:spcBef>
                  <a:spcPct val="0"/>
                </a:spcBef>
                <a:spcAft>
                  <a:spcPct val="35000"/>
                </a:spcAft>
                <a:buNone/>
              </a:pPr>
              <a:r>
                <a:rPr lang="en-IN" sz="1300" kern="1200"/>
                <a:t>Leverage generative AI, data modeling, business analysis and more to navigate hurdles and improve productivity.</a:t>
              </a:r>
              <a:endParaRPr lang="en-US" sz="1300" kern="1200"/>
            </a:p>
          </p:txBody>
        </p:sp>
        <p:sp>
          <p:nvSpPr>
            <p:cNvPr id="55" name="Rectangle: Rounded Corners 54">
              <a:extLst>
                <a:ext uri="{FF2B5EF4-FFF2-40B4-BE49-F238E27FC236}">
                  <a16:creationId xmlns:a16="http://schemas.microsoft.com/office/drawing/2014/main" id="{97BFD67B-7330-03A6-8C5C-A864A7662626}"/>
                </a:ext>
              </a:extLst>
            </p:cNvPr>
            <p:cNvSpPr/>
            <p:nvPr/>
          </p:nvSpPr>
          <p:spPr>
            <a:xfrm>
              <a:off x="329609" y="2795009"/>
              <a:ext cx="11218921" cy="563547"/>
            </a:xfrm>
            <a:prstGeom prst="roundRect">
              <a:avLst>
                <a:gd name="adj" fmla="val 10000"/>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txBody>
            <a:bodyPr/>
            <a:lstStyle/>
            <a:p>
              <a:endParaRPr lang="en-IN"/>
            </a:p>
          </p:txBody>
        </p:sp>
        <p:sp>
          <p:nvSpPr>
            <p:cNvPr id="56" name="Rectangle 55" descr="Head with Gears">
              <a:extLst>
                <a:ext uri="{FF2B5EF4-FFF2-40B4-BE49-F238E27FC236}">
                  <a16:creationId xmlns:a16="http://schemas.microsoft.com/office/drawing/2014/main" id="{338D8FF7-C157-948F-1FD3-CAB2779D077C}"/>
                </a:ext>
              </a:extLst>
            </p:cNvPr>
            <p:cNvSpPr/>
            <p:nvPr/>
          </p:nvSpPr>
          <p:spPr>
            <a:xfrm>
              <a:off x="500081" y="2921807"/>
              <a:ext cx="309950" cy="309950"/>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57" name="Freeform: Shape 56">
              <a:extLst>
                <a:ext uri="{FF2B5EF4-FFF2-40B4-BE49-F238E27FC236}">
                  <a16:creationId xmlns:a16="http://schemas.microsoft.com/office/drawing/2014/main" id="{8F1CECB0-57E3-61F1-F42C-7CDD0DF09274}"/>
                </a:ext>
              </a:extLst>
            </p:cNvPr>
            <p:cNvSpPr/>
            <p:nvPr/>
          </p:nvSpPr>
          <p:spPr>
            <a:xfrm>
              <a:off x="980505" y="2795009"/>
              <a:ext cx="5048514" cy="563547"/>
            </a:xfrm>
            <a:custGeom>
              <a:avLst/>
              <a:gdLst>
                <a:gd name="connsiteX0" fmla="*/ 0 w 5048514"/>
                <a:gd name="connsiteY0" fmla="*/ 0 h 563547"/>
                <a:gd name="connsiteX1" fmla="*/ 5048514 w 5048514"/>
                <a:gd name="connsiteY1" fmla="*/ 0 h 563547"/>
                <a:gd name="connsiteX2" fmla="*/ 5048514 w 5048514"/>
                <a:gd name="connsiteY2" fmla="*/ 563547 h 563547"/>
                <a:gd name="connsiteX3" fmla="*/ 0 w 5048514"/>
                <a:gd name="connsiteY3" fmla="*/ 563547 h 563547"/>
                <a:gd name="connsiteX4" fmla="*/ 0 w 5048514"/>
                <a:gd name="connsiteY4" fmla="*/ 0 h 563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514" h="563547">
                  <a:moveTo>
                    <a:pt x="0" y="0"/>
                  </a:moveTo>
                  <a:lnTo>
                    <a:pt x="5048514" y="0"/>
                  </a:lnTo>
                  <a:lnTo>
                    <a:pt x="5048514" y="563547"/>
                  </a:lnTo>
                  <a:lnTo>
                    <a:pt x="0" y="5635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59642" tIns="59642" rIns="59642" bIns="59642" numCol="1" spcCol="1270" anchor="ctr" anchorCtr="0">
              <a:noAutofit/>
            </a:bodyPr>
            <a:lstStyle/>
            <a:p>
              <a:pPr marL="0" lvl="0" indent="0" algn="l" defTabSz="711200">
                <a:lnSpc>
                  <a:spcPct val="100000"/>
                </a:lnSpc>
                <a:spcBef>
                  <a:spcPct val="0"/>
                </a:spcBef>
                <a:spcAft>
                  <a:spcPct val="35000"/>
                </a:spcAft>
                <a:buNone/>
              </a:pPr>
              <a:r>
                <a:rPr lang="en-IN" sz="1600" kern="1200"/>
                <a:t>Devices</a:t>
              </a:r>
              <a:endParaRPr lang="en-US" sz="1600" kern="1200"/>
            </a:p>
          </p:txBody>
        </p:sp>
        <p:sp>
          <p:nvSpPr>
            <p:cNvPr id="58" name="Freeform: Shape 57">
              <a:extLst>
                <a:ext uri="{FF2B5EF4-FFF2-40B4-BE49-F238E27FC236}">
                  <a16:creationId xmlns:a16="http://schemas.microsoft.com/office/drawing/2014/main" id="{7116E6F4-6653-EACE-B751-53CA4DBBFA8E}"/>
                </a:ext>
              </a:extLst>
            </p:cNvPr>
            <p:cNvSpPr/>
            <p:nvPr/>
          </p:nvSpPr>
          <p:spPr>
            <a:xfrm>
              <a:off x="6029020" y="2795009"/>
              <a:ext cx="5519509" cy="563547"/>
            </a:xfrm>
            <a:custGeom>
              <a:avLst/>
              <a:gdLst>
                <a:gd name="connsiteX0" fmla="*/ 0 w 5519509"/>
                <a:gd name="connsiteY0" fmla="*/ 0 h 563547"/>
                <a:gd name="connsiteX1" fmla="*/ 5519509 w 5519509"/>
                <a:gd name="connsiteY1" fmla="*/ 0 h 563547"/>
                <a:gd name="connsiteX2" fmla="*/ 5519509 w 5519509"/>
                <a:gd name="connsiteY2" fmla="*/ 563547 h 563547"/>
                <a:gd name="connsiteX3" fmla="*/ 0 w 5519509"/>
                <a:gd name="connsiteY3" fmla="*/ 563547 h 563547"/>
                <a:gd name="connsiteX4" fmla="*/ 0 w 5519509"/>
                <a:gd name="connsiteY4" fmla="*/ 0 h 563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9509" h="563547">
                  <a:moveTo>
                    <a:pt x="0" y="0"/>
                  </a:moveTo>
                  <a:lnTo>
                    <a:pt x="5519509" y="0"/>
                  </a:lnTo>
                  <a:lnTo>
                    <a:pt x="5519509" y="563547"/>
                  </a:lnTo>
                  <a:lnTo>
                    <a:pt x="0" y="5635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59642" tIns="59642" rIns="59642" bIns="59642" numCol="1" spcCol="1270" anchor="ctr" anchorCtr="0">
              <a:noAutofit/>
            </a:bodyPr>
            <a:lstStyle/>
            <a:p>
              <a:pPr marL="0" lvl="0" indent="0" algn="l" defTabSz="577850">
                <a:lnSpc>
                  <a:spcPct val="100000"/>
                </a:lnSpc>
                <a:spcBef>
                  <a:spcPct val="0"/>
                </a:spcBef>
                <a:spcAft>
                  <a:spcPct val="35000"/>
                </a:spcAft>
                <a:buNone/>
              </a:pPr>
              <a:r>
                <a:rPr lang="en-IN" sz="1300" kern="1200"/>
                <a:t>Redefine your devices and reimagine work with AI-enabled end-user devices that improve productivity and simplify management.</a:t>
              </a:r>
              <a:endParaRPr lang="en-US" sz="1300" kern="1200"/>
            </a:p>
          </p:txBody>
        </p:sp>
        <p:sp>
          <p:nvSpPr>
            <p:cNvPr id="59" name="Rectangle: Rounded Corners 58">
              <a:extLst>
                <a:ext uri="{FF2B5EF4-FFF2-40B4-BE49-F238E27FC236}">
                  <a16:creationId xmlns:a16="http://schemas.microsoft.com/office/drawing/2014/main" id="{E9ED53C0-F466-FD8F-BB07-24C740A39CED}"/>
                </a:ext>
              </a:extLst>
            </p:cNvPr>
            <p:cNvSpPr/>
            <p:nvPr/>
          </p:nvSpPr>
          <p:spPr>
            <a:xfrm>
              <a:off x="329609" y="3499443"/>
              <a:ext cx="11218921" cy="563547"/>
            </a:xfrm>
            <a:prstGeom prst="roundRect">
              <a:avLst>
                <a:gd name="adj" fmla="val 10000"/>
              </a:avLst>
            </a:prstGeom>
          </p:spPr>
          <p:style>
            <a:lnRef idx="0">
              <a:schemeClr val="lt1">
                <a:alpha val="0"/>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p:style>
          <p:txBody>
            <a:bodyPr/>
            <a:lstStyle/>
            <a:p>
              <a:endParaRPr lang="en-IN"/>
            </a:p>
          </p:txBody>
        </p:sp>
        <p:sp>
          <p:nvSpPr>
            <p:cNvPr id="60" name="Rectangle 59" descr="Robot">
              <a:extLst>
                <a:ext uri="{FF2B5EF4-FFF2-40B4-BE49-F238E27FC236}">
                  <a16:creationId xmlns:a16="http://schemas.microsoft.com/office/drawing/2014/main" id="{2A8FBFFC-DDC8-9B3D-6E76-03EE2183F91F}"/>
                </a:ext>
              </a:extLst>
            </p:cNvPr>
            <p:cNvSpPr/>
            <p:nvPr/>
          </p:nvSpPr>
          <p:spPr>
            <a:xfrm>
              <a:off x="500081" y="3626241"/>
              <a:ext cx="309950" cy="309950"/>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61" name="Freeform: Shape 60">
              <a:extLst>
                <a:ext uri="{FF2B5EF4-FFF2-40B4-BE49-F238E27FC236}">
                  <a16:creationId xmlns:a16="http://schemas.microsoft.com/office/drawing/2014/main" id="{84A3710B-9D1F-030A-915D-76BD67E9DC9A}"/>
                </a:ext>
              </a:extLst>
            </p:cNvPr>
            <p:cNvSpPr/>
            <p:nvPr/>
          </p:nvSpPr>
          <p:spPr>
            <a:xfrm>
              <a:off x="980505" y="3499443"/>
              <a:ext cx="5048514" cy="563547"/>
            </a:xfrm>
            <a:custGeom>
              <a:avLst/>
              <a:gdLst>
                <a:gd name="connsiteX0" fmla="*/ 0 w 5048514"/>
                <a:gd name="connsiteY0" fmla="*/ 0 h 563547"/>
                <a:gd name="connsiteX1" fmla="*/ 5048514 w 5048514"/>
                <a:gd name="connsiteY1" fmla="*/ 0 h 563547"/>
                <a:gd name="connsiteX2" fmla="*/ 5048514 w 5048514"/>
                <a:gd name="connsiteY2" fmla="*/ 563547 h 563547"/>
                <a:gd name="connsiteX3" fmla="*/ 0 w 5048514"/>
                <a:gd name="connsiteY3" fmla="*/ 563547 h 563547"/>
                <a:gd name="connsiteX4" fmla="*/ 0 w 5048514"/>
                <a:gd name="connsiteY4" fmla="*/ 0 h 563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514" h="563547">
                  <a:moveTo>
                    <a:pt x="0" y="0"/>
                  </a:moveTo>
                  <a:lnTo>
                    <a:pt x="5048514" y="0"/>
                  </a:lnTo>
                  <a:lnTo>
                    <a:pt x="5048514" y="563547"/>
                  </a:lnTo>
                  <a:lnTo>
                    <a:pt x="0" y="5635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59642" tIns="59642" rIns="59642" bIns="59642" numCol="1" spcCol="1270" anchor="ctr" anchorCtr="0">
              <a:noAutofit/>
            </a:bodyPr>
            <a:lstStyle/>
            <a:p>
              <a:pPr marL="0" lvl="0" indent="0" algn="l" defTabSz="711200">
                <a:lnSpc>
                  <a:spcPct val="100000"/>
                </a:lnSpc>
                <a:spcBef>
                  <a:spcPct val="0"/>
                </a:spcBef>
                <a:spcAft>
                  <a:spcPct val="35000"/>
                </a:spcAft>
                <a:buNone/>
              </a:pPr>
              <a:r>
                <a:rPr lang="en-IN" sz="1600" kern="1200"/>
                <a:t>Digital workplace</a:t>
              </a:r>
              <a:endParaRPr lang="en-US" sz="1600" kern="1200"/>
            </a:p>
          </p:txBody>
        </p:sp>
        <p:sp>
          <p:nvSpPr>
            <p:cNvPr id="62" name="Freeform: Shape 61">
              <a:extLst>
                <a:ext uri="{FF2B5EF4-FFF2-40B4-BE49-F238E27FC236}">
                  <a16:creationId xmlns:a16="http://schemas.microsoft.com/office/drawing/2014/main" id="{17B70191-4FA6-669F-7A21-15F8D0CA85EC}"/>
                </a:ext>
              </a:extLst>
            </p:cNvPr>
            <p:cNvSpPr/>
            <p:nvPr/>
          </p:nvSpPr>
          <p:spPr>
            <a:xfrm>
              <a:off x="6029020" y="3499443"/>
              <a:ext cx="5519509" cy="563547"/>
            </a:xfrm>
            <a:custGeom>
              <a:avLst/>
              <a:gdLst>
                <a:gd name="connsiteX0" fmla="*/ 0 w 5519509"/>
                <a:gd name="connsiteY0" fmla="*/ 0 h 563547"/>
                <a:gd name="connsiteX1" fmla="*/ 5519509 w 5519509"/>
                <a:gd name="connsiteY1" fmla="*/ 0 h 563547"/>
                <a:gd name="connsiteX2" fmla="*/ 5519509 w 5519509"/>
                <a:gd name="connsiteY2" fmla="*/ 563547 h 563547"/>
                <a:gd name="connsiteX3" fmla="*/ 0 w 5519509"/>
                <a:gd name="connsiteY3" fmla="*/ 563547 h 563547"/>
                <a:gd name="connsiteX4" fmla="*/ 0 w 5519509"/>
                <a:gd name="connsiteY4" fmla="*/ 0 h 563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9509" h="563547">
                  <a:moveTo>
                    <a:pt x="0" y="0"/>
                  </a:moveTo>
                  <a:lnTo>
                    <a:pt x="5519509" y="0"/>
                  </a:lnTo>
                  <a:lnTo>
                    <a:pt x="5519509" y="563547"/>
                  </a:lnTo>
                  <a:lnTo>
                    <a:pt x="0" y="5635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59642" tIns="59642" rIns="59642" bIns="59642" numCol="1" spcCol="1270" anchor="ctr" anchorCtr="0">
              <a:noAutofit/>
            </a:bodyPr>
            <a:lstStyle/>
            <a:p>
              <a:pPr marL="0" lvl="0" indent="0" algn="l" defTabSz="577850">
                <a:lnSpc>
                  <a:spcPct val="100000"/>
                </a:lnSpc>
                <a:spcBef>
                  <a:spcPct val="0"/>
                </a:spcBef>
                <a:spcAft>
                  <a:spcPct val="35000"/>
                </a:spcAft>
                <a:buNone/>
              </a:pPr>
              <a:r>
                <a:rPr lang="en-IN" sz="1300" kern="1200" dirty="0"/>
                <a:t>Give your employees modern work experiences with top-tier support, tools that fuel productivity and end-to-end IT asset management.</a:t>
              </a:r>
              <a:endParaRPr lang="en-US" sz="1300" kern="1200" dirty="0"/>
            </a:p>
          </p:txBody>
        </p:sp>
        <p:sp>
          <p:nvSpPr>
            <p:cNvPr id="63" name="Rectangle: Rounded Corners 62">
              <a:extLst>
                <a:ext uri="{FF2B5EF4-FFF2-40B4-BE49-F238E27FC236}">
                  <a16:creationId xmlns:a16="http://schemas.microsoft.com/office/drawing/2014/main" id="{4035EEDD-24AA-BE9D-F481-CB36F196DB6A}"/>
                </a:ext>
              </a:extLst>
            </p:cNvPr>
            <p:cNvSpPr/>
            <p:nvPr/>
          </p:nvSpPr>
          <p:spPr>
            <a:xfrm>
              <a:off x="329609" y="4203877"/>
              <a:ext cx="11218921" cy="563547"/>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lstStyle/>
            <a:p>
              <a:endParaRPr lang="en-IN"/>
            </a:p>
          </p:txBody>
        </p:sp>
        <p:sp>
          <p:nvSpPr>
            <p:cNvPr id="64" name="Rectangle 63" descr="Person with Idea">
              <a:extLst>
                <a:ext uri="{FF2B5EF4-FFF2-40B4-BE49-F238E27FC236}">
                  <a16:creationId xmlns:a16="http://schemas.microsoft.com/office/drawing/2014/main" id="{6AA3AA91-BF41-22B9-7B70-24582FE63D4A}"/>
                </a:ext>
              </a:extLst>
            </p:cNvPr>
            <p:cNvSpPr/>
            <p:nvPr/>
          </p:nvSpPr>
          <p:spPr>
            <a:xfrm>
              <a:off x="500081" y="4330675"/>
              <a:ext cx="309950" cy="309950"/>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65" name="Freeform: Shape 64">
              <a:extLst>
                <a:ext uri="{FF2B5EF4-FFF2-40B4-BE49-F238E27FC236}">
                  <a16:creationId xmlns:a16="http://schemas.microsoft.com/office/drawing/2014/main" id="{A9CB939E-97B4-B311-8DB8-FF7EC066A8B9}"/>
                </a:ext>
              </a:extLst>
            </p:cNvPr>
            <p:cNvSpPr/>
            <p:nvPr/>
          </p:nvSpPr>
          <p:spPr>
            <a:xfrm>
              <a:off x="980505" y="4203877"/>
              <a:ext cx="5048514" cy="563547"/>
            </a:xfrm>
            <a:custGeom>
              <a:avLst/>
              <a:gdLst>
                <a:gd name="connsiteX0" fmla="*/ 0 w 5048514"/>
                <a:gd name="connsiteY0" fmla="*/ 0 h 563547"/>
                <a:gd name="connsiteX1" fmla="*/ 5048514 w 5048514"/>
                <a:gd name="connsiteY1" fmla="*/ 0 h 563547"/>
                <a:gd name="connsiteX2" fmla="*/ 5048514 w 5048514"/>
                <a:gd name="connsiteY2" fmla="*/ 563547 h 563547"/>
                <a:gd name="connsiteX3" fmla="*/ 0 w 5048514"/>
                <a:gd name="connsiteY3" fmla="*/ 563547 h 563547"/>
                <a:gd name="connsiteX4" fmla="*/ 0 w 5048514"/>
                <a:gd name="connsiteY4" fmla="*/ 0 h 563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514" h="563547">
                  <a:moveTo>
                    <a:pt x="0" y="0"/>
                  </a:moveTo>
                  <a:lnTo>
                    <a:pt x="5048514" y="0"/>
                  </a:lnTo>
                  <a:lnTo>
                    <a:pt x="5048514" y="563547"/>
                  </a:lnTo>
                  <a:lnTo>
                    <a:pt x="0" y="5635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59642" tIns="59642" rIns="59642" bIns="59642" numCol="1" spcCol="1270" anchor="ctr" anchorCtr="0">
              <a:noAutofit/>
            </a:bodyPr>
            <a:lstStyle/>
            <a:p>
              <a:pPr marL="0" lvl="0" indent="0" algn="l" defTabSz="711200">
                <a:lnSpc>
                  <a:spcPct val="100000"/>
                </a:lnSpc>
                <a:spcBef>
                  <a:spcPct val="0"/>
                </a:spcBef>
                <a:spcAft>
                  <a:spcPct val="35000"/>
                </a:spcAft>
                <a:buNone/>
              </a:pPr>
              <a:r>
                <a:rPr lang="en-IN" sz="1600" kern="1200" dirty="0"/>
                <a:t>Intelligent edge</a:t>
              </a:r>
              <a:endParaRPr lang="en-US" sz="1600" kern="1200" dirty="0"/>
            </a:p>
          </p:txBody>
        </p:sp>
        <p:sp>
          <p:nvSpPr>
            <p:cNvPr id="66" name="Freeform: Shape 65">
              <a:extLst>
                <a:ext uri="{FF2B5EF4-FFF2-40B4-BE49-F238E27FC236}">
                  <a16:creationId xmlns:a16="http://schemas.microsoft.com/office/drawing/2014/main" id="{CB02414C-55DD-5D69-0886-959CDE06F186}"/>
                </a:ext>
              </a:extLst>
            </p:cNvPr>
            <p:cNvSpPr/>
            <p:nvPr/>
          </p:nvSpPr>
          <p:spPr>
            <a:xfrm>
              <a:off x="6029020" y="4203877"/>
              <a:ext cx="5519509" cy="563547"/>
            </a:xfrm>
            <a:custGeom>
              <a:avLst/>
              <a:gdLst>
                <a:gd name="connsiteX0" fmla="*/ 0 w 5519509"/>
                <a:gd name="connsiteY0" fmla="*/ 0 h 563547"/>
                <a:gd name="connsiteX1" fmla="*/ 5519509 w 5519509"/>
                <a:gd name="connsiteY1" fmla="*/ 0 h 563547"/>
                <a:gd name="connsiteX2" fmla="*/ 5519509 w 5519509"/>
                <a:gd name="connsiteY2" fmla="*/ 563547 h 563547"/>
                <a:gd name="connsiteX3" fmla="*/ 0 w 5519509"/>
                <a:gd name="connsiteY3" fmla="*/ 563547 h 563547"/>
                <a:gd name="connsiteX4" fmla="*/ 0 w 5519509"/>
                <a:gd name="connsiteY4" fmla="*/ 0 h 563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9509" h="563547">
                  <a:moveTo>
                    <a:pt x="0" y="0"/>
                  </a:moveTo>
                  <a:lnTo>
                    <a:pt x="5519509" y="0"/>
                  </a:lnTo>
                  <a:lnTo>
                    <a:pt x="5519509" y="563547"/>
                  </a:lnTo>
                  <a:lnTo>
                    <a:pt x="0" y="5635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59642" tIns="59642" rIns="59642" bIns="59642" numCol="1" spcCol="1270" anchor="ctr" anchorCtr="0">
              <a:noAutofit/>
            </a:bodyPr>
            <a:lstStyle/>
            <a:p>
              <a:pPr marL="0" lvl="0" indent="0" algn="l" defTabSz="577850">
                <a:lnSpc>
                  <a:spcPct val="100000"/>
                </a:lnSpc>
                <a:spcBef>
                  <a:spcPct val="0"/>
                </a:spcBef>
                <a:spcAft>
                  <a:spcPct val="35000"/>
                </a:spcAft>
                <a:buNone/>
              </a:pPr>
              <a:r>
                <a:rPr lang="en-IN" sz="1300" kern="1200"/>
                <a:t>Collect, analyze and act on data across your entire organization to support real-time decision-making.</a:t>
              </a:r>
              <a:endParaRPr lang="en-US" sz="1300" kern="1200"/>
            </a:p>
          </p:txBody>
        </p:sp>
        <p:sp>
          <p:nvSpPr>
            <p:cNvPr id="67" name="Rectangle: Rounded Corners 66">
              <a:extLst>
                <a:ext uri="{FF2B5EF4-FFF2-40B4-BE49-F238E27FC236}">
                  <a16:creationId xmlns:a16="http://schemas.microsoft.com/office/drawing/2014/main" id="{9D913E37-C7D0-071A-ED38-334E3B03E089}"/>
                </a:ext>
              </a:extLst>
            </p:cNvPr>
            <p:cNvSpPr/>
            <p:nvPr/>
          </p:nvSpPr>
          <p:spPr>
            <a:xfrm>
              <a:off x="329609" y="4908311"/>
              <a:ext cx="11218921" cy="563547"/>
            </a:xfrm>
            <a:prstGeom prst="roundRect">
              <a:avLst>
                <a:gd name="adj" fmla="val 10000"/>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txBody>
            <a:bodyPr/>
            <a:lstStyle/>
            <a:p>
              <a:endParaRPr lang="en-IN"/>
            </a:p>
          </p:txBody>
        </p:sp>
        <p:sp>
          <p:nvSpPr>
            <p:cNvPr id="68" name="Rectangle 67" descr="Gears">
              <a:extLst>
                <a:ext uri="{FF2B5EF4-FFF2-40B4-BE49-F238E27FC236}">
                  <a16:creationId xmlns:a16="http://schemas.microsoft.com/office/drawing/2014/main" id="{9213FEED-0E1E-C2E9-CC90-15DEA1211E02}"/>
                </a:ext>
              </a:extLst>
            </p:cNvPr>
            <p:cNvSpPr/>
            <p:nvPr/>
          </p:nvSpPr>
          <p:spPr>
            <a:xfrm>
              <a:off x="500081" y="5035109"/>
              <a:ext cx="309950" cy="309950"/>
            </a:xfrm>
            <a:prstGeom prst="rect">
              <a:avLst/>
            </a:prstGeom>
            <a: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69" name="Freeform: Shape 68">
              <a:extLst>
                <a:ext uri="{FF2B5EF4-FFF2-40B4-BE49-F238E27FC236}">
                  <a16:creationId xmlns:a16="http://schemas.microsoft.com/office/drawing/2014/main" id="{686F36EF-FE2A-B77C-414A-25BED82D77FB}"/>
                </a:ext>
              </a:extLst>
            </p:cNvPr>
            <p:cNvSpPr/>
            <p:nvPr/>
          </p:nvSpPr>
          <p:spPr>
            <a:xfrm>
              <a:off x="980505" y="4908311"/>
              <a:ext cx="5048514" cy="563547"/>
            </a:xfrm>
            <a:custGeom>
              <a:avLst/>
              <a:gdLst>
                <a:gd name="connsiteX0" fmla="*/ 0 w 5048514"/>
                <a:gd name="connsiteY0" fmla="*/ 0 h 563547"/>
                <a:gd name="connsiteX1" fmla="*/ 5048514 w 5048514"/>
                <a:gd name="connsiteY1" fmla="*/ 0 h 563547"/>
                <a:gd name="connsiteX2" fmla="*/ 5048514 w 5048514"/>
                <a:gd name="connsiteY2" fmla="*/ 563547 h 563547"/>
                <a:gd name="connsiteX3" fmla="*/ 0 w 5048514"/>
                <a:gd name="connsiteY3" fmla="*/ 563547 h 563547"/>
                <a:gd name="connsiteX4" fmla="*/ 0 w 5048514"/>
                <a:gd name="connsiteY4" fmla="*/ 0 h 563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514" h="563547">
                  <a:moveTo>
                    <a:pt x="0" y="0"/>
                  </a:moveTo>
                  <a:lnTo>
                    <a:pt x="5048514" y="0"/>
                  </a:lnTo>
                  <a:lnTo>
                    <a:pt x="5048514" y="563547"/>
                  </a:lnTo>
                  <a:lnTo>
                    <a:pt x="0" y="5635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59642" tIns="59642" rIns="59642" bIns="59642" numCol="1" spcCol="1270" anchor="ctr" anchorCtr="0">
              <a:noAutofit/>
            </a:bodyPr>
            <a:lstStyle/>
            <a:p>
              <a:pPr marL="0" lvl="0" indent="0" algn="l" defTabSz="711200">
                <a:lnSpc>
                  <a:spcPct val="100000"/>
                </a:lnSpc>
                <a:spcBef>
                  <a:spcPct val="0"/>
                </a:spcBef>
                <a:spcAft>
                  <a:spcPct val="35000"/>
                </a:spcAft>
                <a:buNone/>
              </a:pPr>
              <a:r>
                <a:rPr lang="en-IN" sz="1600" kern="1200" dirty="0"/>
                <a:t>Modern apps</a:t>
              </a:r>
              <a:endParaRPr lang="en-US" sz="1600" kern="1200" dirty="0"/>
            </a:p>
          </p:txBody>
        </p:sp>
        <p:sp>
          <p:nvSpPr>
            <p:cNvPr id="70" name="Freeform: Shape 69">
              <a:extLst>
                <a:ext uri="{FF2B5EF4-FFF2-40B4-BE49-F238E27FC236}">
                  <a16:creationId xmlns:a16="http://schemas.microsoft.com/office/drawing/2014/main" id="{3F8C0ACF-8D40-DB7D-F64A-AD455987D528}"/>
                </a:ext>
              </a:extLst>
            </p:cNvPr>
            <p:cNvSpPr/>
            <p:nvPr/>
          </p:nvSpPr>
          <p:spPr>
            <a:xfrm>
              <a:off x="6029020" y="4908311"/>
              <a:ext cx="5519509" cy="563547"/>
            </a:xfrm>
            <a:custGeom>
              <a:avLst/>
              <a:gdLst>
                <a:gd name="connsiteX0" fmla="*/ 0 w 5519509"/>
                <a:gd name="connsiteY0" fmla="*/ 0 h 563547"/>
                <a:gd name="connsiteX1" fmla="*/ 5519509 w 5519509"/>
                <a:gd name="connsiteY1" fmla="*/ 0 h 563547"/>
                <a:gd name="connsiteX2" fmla="*/ 5519509 w 5519509"/>
                <a:gd name="connsiteY2" fmla="*/ 563547 h 563547"/>
                <a:gd name="connsiteX3" fmla="*/ 0 w 5519509"/>
                <a:gd name="connsiteY3" fmla="*/ 563547 h 563547"/>
                <a:gd name="connsiteX4" fmla="*/ 0 w 5519509"/>
                <a:gd name="connsiteY4" fmla="*/ 0 h 563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9509" h="563547">
                  <a:moveTo>
                    <a:pt x="0" y="0"/>
                  </a:moveTo>
                  <a:lnTo>
                    <a:pt x="5519509" y="0"/>
                  </a:lnTo>
                  <a:lnTo>
                    <a:pt x="5519509" y="563547"/>
                  </a:lnTo>
                  <a:lnTo>
                    <a:pt x="0" y="5635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59642" tIns="59642" rIns="59642" bIns="59642" numCol="1" spcCol="1270" anchor="ctr" anchorCtr="0">
              <a:noAutofit/>
            </a:bodyPr>
            <a:lstStyle/>
            <a:p>
              <a:pPr marL="0" lvl="0" indent="0" algn="l" defTabSz="577850">
                <a:lnSpc>
                  <a:spcPct val="100000"/>
                </a:lnSpc>
                <a:spcBef>
                  <a:spcPct val="0"/>
                </a:spcBef>
                <a:spcAft>
                  <a:spcPct val="35000"/>
                </a:spcAft>
                <a:buNone/>
              </a:pPr>
              <a:r>
                <a:rPr lang="en-IN" sz="1300" kern="1200"/>
                <a:t>Develop new tools to drive business value, transform legacy applications and create a culture that embraces Agile approaches.</a:t>
              </a:r>
              <a:endParaRPr lang="en-US" sz="1300" kern="1200"/>
            </a:p>
          </p:txBody>
        </p:sp>
        <p:sp>
          <p:nvSpPr>
            <p:cNvPr id="71" name="Rectangle: Rounded Corners 70">
              <a:extLst>
                <a:ext uri="{FF2B5EF4-FFF2-40B4-BE49-F238E27FC236}">
                  <a16:creationId xmlns:a16="http://schemas.microsoft.com/office/drawing/2014/main" id="{889025D5-8959-2127-101A-8C193CA6AD28}"/>
                </a:ext>
              </a:extLst>
            </p:cNvPr>
            <p:cNvSpPr/>
            <p:nvPr/>
          </p:nvSpPr>
          <p:spPr>
            <a:xfrm>
              <a:off x="329609" y="5612745"/>
              <a:ext cx="11218921" cy="563547"/>
            </a:xfrm>
            <a:prstGeom prst="roundRect">
              <a:avLst>
                <a:gd name="adj" fmla="val 10000"/>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lstStyle/>
            <a:p>
              <a:endParaRPr lang="en-IN"/>
            </a:p>
          </p:txBody>
        </p:sp>
        <p:sp>
          <p:nvSpPr>
            <p:cNvPr id="72" name="Rectangle 71" descr="Network">
              <a:extLst>
                <a:ext uri="{FF2B5EF4-FFF2-40B4-BE49-F238E27FC236}">
                  <a16:creationId xmlns:a16="http://schemas.microsoft.com/office/drawing/2014/main" id="{20AE5EB0-8E98-5398-0988-A442668CABB0}"/>
                </a:ext>
              </a:extLst>
            </p:cNvPr>
            <p:cNvSpPr/>
            <p:nvPr/>
          </p:nvSpPr>
          <p:spPr>
            <a:xfrm>
              <a:off x="500081" y="5739543"/>
              <a:ext cx="309950" cy="309950"/>
            </a:xfrm>
            <a:prstGeom prst="rect">
              <a:avLst/>
            </a:prstGeom>
            <a: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73" name="Freeform: Shape 72">
              <a:extLst>
                <a:ext uri="{FF2B5EF4-FFF2-40B4-BE49-F238E27FC236}">
                  <a16:creationId xmlns:a16="http://schemas.microsoft.com/office/drawing/2014/main" id="{3F4CD123-DFCD-7637-A35D-6EF685452193}"/>
                </a:ext>
              </a:extLst>
            </p:cNvPr>
            <p:cNvSpPr/>
            <p:nvPr/>
          </p:nvSpPr>
          <p:spPr>
            <a:xfrm>
              <a:off x="980505" y="5612745"/>
              <a:ext cx="5048514" cy="563547"/>
            </a:xfrm>
            <a:custGeom>
              <a:avLst/>
              <a:gdLst>
                <a:gd name="connsiteX0" fmla="*/ 0 w 5048514"/>
                <a:gd name="connsiteY0" fmla="*/ 0 h 563547"/>
                <a:gd name="connsiteX1" fmla="*/ 5048514 w 5048514"/>
                <a:gd name="connsiteY1" fmla="*/ 0 h 563547"/>
                <a:gd name="connsiteX2" fmla="*/ 5048514 w 5048514"/>
                <a:gd name="connsiteY2" fmla="*/ 563547 h 563547"/>
                <a:gd name="connsiteX3" fmla="*/ 0 w 5048514"/>
                <a:gd name="connsiteY3" fmla="*/ 563547 h 563547"/>
                <a:gd name="connsiteX4" fmla="*/ 0 w 5048514"/>
                <a:gd name="connsiteY4" fmla="*/ 0 h 563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514" h="563547">
                  <a:moveTo>
                    <a:pt x="0" y="0"/>
                  </a:moveTo>
                  <a:lnTo>
                    <a:pt x="5048514" y="0"/>
                  </a:lnTo>
                  <a:lnTo>
                    <a:pt x="5048514" y="563547"/>
                  </a:lnTo>
                  <a:lnTo>
                    <a:pt x="0" y="5635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59642" tIns="59642" rIns="59642" bIns="59642" numCol="1" spcCol="1270" anchor="ctr" anchorCtr="0">
              <a:noAutofit/>
            </a:bodyPr>
            <a:lstStyle/>
            <a:p>
              <a:pPr marL="0" lvl="0" indent="0" algn="l" defTabSz="711200">
                <a:lnSpc>
                  <a:spcPct val="100000"/>
                </a:lnSpc>
                <a:spcBef>
                  <a:spcPct val="0"/>
                </a:spcBef>
                <a:spcAft>
                  <a:spcPct val="35000"/>
                </a:spcAft>
                <a:buNone/>
              </a:pPr>
              <a:r>
                <a:rPr lang="en-IN" sz="1600" kern="1200" dirty="0"/>
                <a:t>Modern infrastructure</a:t>
              </a:r>
              <a:endParaRPr lang="en-US" sz="1600" kern="1200" dirty="0"/>
            </a:p>
          </p:txBody>
        </p:sp>
        <p:sp>
          <p:nvSpPr>
            <p:cNvPr id="74" name="Freeform: Shape 73">
              <a:extLst>
                <a:ext uri="{FF2B5EF4-FFF2-40B4-BE49-F238E27FC236}">
                  <a16:creationId xmlns:a16="http://schemas.microsoft.com/office/drawing/2014/main" id="{0B3235E5-49D8-7F8B-3D2F-5B2E7F6FB95F}"/>
                </a:ext>
              </a:extLst>
            </p:cNvPr>
            <p:cNvSpPr/>
            <p:nvPr/>
          </p:nvSpPr>
          <p:spPr>
            <a:xfrm>
              <a:off x="6029020" y="5612745"/>
              <a:ext cx="5519509" cy="563547"/>
            </a:xfrm>
            <a:custGeom>
              <a:avLst/>
              <a:gdLst>
                <a:gd name="connsiteX0" fmla="*/ 0 w 5519509"/>
                <a:gd name="connsiteY0" fmla="*/ 0 h 563547"/>
                <a:gd name="connsiteX1" fmla="*/ 5519509 w 5519509"/>
                <a:gd name="connsiteY1" fmla="*/ 0 h 563547"/>
                <a:gd name="connsiteX2" fmla="*/ 5519509 w 5519509"/>
                <a:gd name="connsiteY2" fmla="*/ 563547 h 563547"/>
                <a:gd name="connsiteX3" fmla="*/ 0 w 5519509"/>
                <a:gd name="connsiteY3" fmla="*/ 563547 h 563547"/>
                <a:gd name="connsiteX4" fmla="*/ 0 w 5519509"/>
                <a:gd name="connsiteY4" fmla="*/ 0 h 563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9509" h="563547">
                  <a:moveTo>
                    <a:pt x="0" y="0"/>
                  </a:moveTo>
                  <a:lnTo>
                    <a:pt x="5519509" y="0"/>
                  </a:lnTo>
                  <a:lnTo>
                    <a:pt x="5519509" y="563547"/>
                  </a:lnTo>
                  <a:lnTo>
                    <a:pt x="0" y="5635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59642" tIns="59642" rIns="59642" bIns="59642" numCol="1" spcCol="1270" anchor="ctr" anchorCtr="0">
              <a:noAutofit/>
            </a:bodyPr>
            <a:lstStyle/>
            <a:p>
              <a:pPr marL="0" lvl="0" indent="0" algn="l" defTabSz="577850">
                <a:lnSpc>
                  <a:spcPct val="100000"/>
                </a:lnSpc>
                <a:spcBef>
                  <a:spcPct val="0"/>
                </a:spcBef>
                <a:spcAft>
                  <a:spcPct val="35000"/>
                </a:spcAft>
                <a:buNone/>
              </a:pPr>
              <a:r>
                <a:rPr lang="en-IN" sz="1300" kern="1200"/>
                <a:t>Architect, modernize and manage your entire IT infrastructure to support business transformation goals.</a:t>
              </a:r>
              <a:endParaRPr lang="en-US" sz="1300" kern="1200"/>
            </a:p>
          </p:txBody>
        </p:sp>
      </p:grpSp>
      <p:sp>
        <p:nvSpPr>
          <p:cNvPr id="4" name="Title 1">
            <a:extLst>
              <a:ext uri="{FF2B5EF4-FFF2-40B4-BE49-F238E27FC236}">
                <a16:creationId xmlns:a16="http://schemas.microsoft.com/office/drawing/2014/main" id="{5DDD42E2-91F0-6392-EE32-4A11490B94B3}"/>
              </a:ext>
            </a:extLst>
          </p:cNvPr>
          <p:cNvSpPr txBox="1">
            <a:spLocks/>
          </p:cNvSpPr>
          <p:nvPr/>
        </p:nvSpPr>
        <p:spPr>
          <a:xfrm>
            <a:off x="274181" y="-393340"/>
            <a:ext cx="5321904" cy="23202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dirty="0">
                <a:solidFill>
                  <a:schemeClr val="tx2"/>
                </a:solidFill>
              </a:rPr>
              <a:t>Areas of expertise</a:t>
            </a:r>
            <a:r>
              <a:rPr lang="en-IN" sz="3600" dirty="0">
                <a:solidFill>
                  <a:schemeClr val="tx2"/>
                </a:solidFill>
              </a:rPr>
              <a:t>:-</a:t>
            </a:r>
            <a:br>
              <a:rPr lang="en-IN" sz="3600" dirty="0">
                <a:solidFill>
                  <a:schemeClr val="tx2"/>
                </a:solidFill>
              </a:rPr>
            </a:br>
            <a:endParaRPr lang="en-IN" sz="3600" dirty="0">
              <a:solidFill>
                <a:schemeClr val="tx2"/>
              </a:solidFill>
            </a:endParaRPr>
          </a:p>
        </p:txBody>
      </p:sp>
    </p:spTree>
    <p:extLst>
      <p:ext uri="{BB962C8B-B14F-4D97-AF65-F5344CB8AC3E}">
        <p14:creationId xmlns:p14="http://schemas.microsoft.com/office/powerpoint/2010/main" val="230518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C49AA0F7-201D-B621-8737-B497091929DE}"/>
              </a:ext>
            </a:extLst>
          </p:cNvPr>
          <p:cNvSpPr>
            <a:spLocks noGrp="1"/>
          </p:cNvSpPr>
          <p:nvPr>
            <p:ph type="title"/>
          </p:nvPr>
        </p:nvSpPr>
        <p:spPr>
          <a:xfrm>
            <a:off x="1371597" y="348865"/>
            <a:ext cx="10044023" cy="877729"/>
          </a:xfrm>
        </p:spPr>
        <p:txBody>
          <a:bodyPr anchor="ctr">
            <a:normAutofit/>
          </a:bodyPr>
          <a:lstStyle/>
          <a:p>
            <a:r>
              <a:rPr lang="en-IN" sz="4000" b="1" dirty="0">
                <a:solidFill>
                  <a:srgbClr val="FFFFFF"/>
                </a:solidFill>
              </a:rPr>
              <a:t>Services:-</a:t>
            </a:r>
          </a:p>
        </p:txBody>
      </p:sp>
      <p:graphicFrame>
        <p:nvGraphicFramePr>
          <p:cNvPr id="7" name="TextBox 3">
            <a:extLst>
              <a:ext uri="{FF2B5EF4-FFF2-40B4-BE49-F238E27FC236}">
                <a16:creationId xmlns:a16="http://schemas.microsoft.com/office/drawing/2014/main" id="{EE543FCA-D565-5148-31B8-D9C033938CE5}"/>
              </a:ext>
            </a:extLst>
          </p:cNvPr>
          <p:cNvGraphicFramePr/>
          <p:nvPr>
            <p:extLst>
              <p:ext uri="{D42A27DB-BD31-4B8C-83A1-F6EECF244321}">
                <p14:modId xmlns:p14="http://schemas.microsoft.com/office/powerpoint/2010/main" val="125202793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7221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C49AA0F7-201D-B621-8737-B497091929DE}"/>
              </a:ext>
            </a:extLst>
          </p:cNvPr>
          <p:cNvSpPr>
            <a:spLocks noGrp="1"/>
          </p:cNvSpPr>
          <p:nvPr>
            <p:ph type="title"/>
          </p:nvPr>
        </p:nvSpPr>
        <p:spPr>
          <a:xfrm>
            <a:off x="1371597" y="348865"/>
            <a:ext cx="10044023" cy="877729"/>
          </a:xfrm>
        </p:spPr>
        <p:txBody>
          <a:bodyPr anchor="ctr">
            <a:normAutofit/>
          </a:bodyPr>
          <a:lstStyle/>
          <a:p>
            <a:r>
              <a:rPr lang="en-IN" sz="4000" b="1" dirty="0">
                <a:solidFill>
                  <a:srgbClr val="FFFFFF"/>
                </a:solidFill>
              </a:rPr>
              <a:t>Industries:-</a:t>
            </a:r>
          </a:p>
        </p:txBody>
      </p:sp>
      <p:graphicFrame>
        <p:nvGraphicFramePr>
          <p:cNvPr id="4" name="Diagram 3">
            <a:extLst>
              <a:ext uri="{FF2B5EF4-FFF2-40B4-BE49-F238E27FC236}">
                <a16:creationId xmlns:a16="http://schemas.microsoft.com/office/drawing/2014/main" id="{A658FF01-6FB3-A874-0179-A10FA28A8B73}"/>
              </a:ext>
            </a:extLst>
          </p:cNvPr>
          <p:cNvGraphicFramePr/>
          <p:nvPr>
            <p:extLst>
              <p:ext uri="{D42A27DB-BD31-4B8C-83A1-F6EECF244321}">
                <p14:modId xmlns:p14="http://schemas.microsoft.com/office/powerpoint/2010/main" val="3463204011"/>
              </p:ext>
            </p:extLst>
          </p:nvPr>
        </p:nvGraphicFramePr>
        <p:xfrm>
          <a:off x="1025053" y="1711842"/>
          <a:ext cx="10141894" cy="5826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9001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8EC496-CAB9-E2E4-E4C6-1018E66EDB7E}"/>
              </a:ext>
            </a:extLst>
          </p:cNvPr>
          <p:cNvSpPr>
            <a:spLocks noGrp="1"/>
          </p:cNvSpPr>
          <p:nvPr>
            <p:ph type="title"/>
          </p:nvPr>
        </p:nvSpPr>
        <p:spPr>
          <a:xfrm>
            <a:off x="7857460" y="806364"/>
            <a:ext cx="3526469" cy="2847413"/>
          </a:xfrm>
        </p:spPr>
        <p:txBody>
          <a:bodyPr vert="horz" lIns="91440" tIns="45720" rIns="91440" bIns="45720" rtlCol="0" anchor="b">
            <a:normAutofit/>
          </a:bodyPr>
          <a:lstStyle/>
          <a:p>
            <a:r>
              <a:rPr lang="en-US" sz="4200" b="1" kern="1200" dirty="0">
                <a:solidFill>
                  <a:schemeClr val="tx1"/>
                </a:solidFill>
                <a:latin typeface="+mj-lt"/>
                <a:ea typeface="+mj-ea"/>
                <a:cs typeface="+mj-cs"/>
              </a:rPr>
              <a:t>Organizational Structure:-</a:t>
            </a:r>
          </a:p>
        </p:txBody>
      </p:sp>
      <p:pic>
        <p:nvPicPr>
          <p:cNvPr id="5" name="Content Placeholder 4" descr="A screenshot of a group of people&#10;&#10;Description automatically generated">
            <a:extLst>
              <a:ext uri="{FF2B5EF4-FFF2-40B4-BE49-F238E27FC236}">
                <a16:creationId xmlns:a16="http://schemas.microsoft.com/office/drawing/2014/main" id="{E14E2E63-770F-C9AD-2E17-00A3CF00FC8D}"/>
              </a:ext>
            </a:extLst>
          </p:cNvPr>
          <p:cNvPicPr>
            <a:picLocks noGrp="1" noChangeAspect="1"/>
          </p:cNvPicPr>
          <p:nvPr>
            <p:ph idx="1"/>
          </p:nvPr>
        </p:nvPicPr>
        <p:blipFill>
          <a:blip r:embed="rId2"/>
          <a:stretch>
            <a:fillRect/>
          </a:stretch>
        </p:blipFill>
        <p:spPr>
          <a:xfrm>
            <a:off x="724923" y="1166942"/>
            <a:ext cx="6736590" cy="4520548"/>
          </a:xfrm>
          <a:prstGeom prst="rect">
            <a:avLst/>
          </a:prstGeom>
        </p:spPr>
      </p:pic>
    </p:spTree>
    <p:extLst>
      <p:ext uri="{BB962C8B-B14F-4D97-AF65-F5344CB8AC3E}">
        <p14:creationId xmlns:p14="http://schemas.microsoft.com/office/powerpoint/2010/main" val="208296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AD82CA-F08F-D301-546D-1213F51F9A0F}"/>
              </a:ext>
            </a:extLst>
          </p:cNvPr>
          <p:cNvSpPr>
            <a:spLocks noGrp="1"/>
          </p:cNvSpPr>
          <p:nvPr>
            <p:ph type="title"/>
          </p:nvPr>
        </p:nvSpPr>
        <p:spPr>
          <a:xfrm>
            <a:off x="443275" y="0"/>
            <a:ext cx="6002110" cy="1495425"/>
          </a:xfrm>
        </p:spPr>
        <p:txBody>
          <a:bodyPr vert="horz" lIns="91440" tIns="45720" rIns="91440" bIns="45720" rtlCol="0" anchor="ctr">
            <a:normAutofit/>
          </a:bodyPr>
          <a:lstStyle/>
          <a:p>
            <a:r>
              <a:rPr lang="en-US" sz="4000" b="1" dirty="0"/>
              <a:t>Platforms &amp; Technology Used:-</a:t>
            </a:r>
          </a:p>
        </p:txBody>
      </p:sp>
      <p:sp>
        <p:nvSpPr>
          <p:cNvPr id="4" name="TextBox 3">
            <a:extLst>
              <a:ext uri="{FF2B5EF4-FFF2-40B4-BE49-F238E27FC236}">
                <a16:creationId xmlns:a16="http://schemas.microsoft.com/office/drawing/2014/main" id="{F68E625D-F7BF-9B86-EFF1-854B3A9928E5}"/>
              </a:ext>
            </a:extLst>
          </p:cNvPr>
          <p:cNvSpPr txBox="1"/>
          <p:nvPr/>
        </p:nvSpPr>
        <p:spPr>
          <a:xfrm>
            <a:off x="443274" y="1495424"/>
            <a:ext cx="6563581" cy="5362576"/>
          </a:xfrm>
          <a:prstGeom prst="rect">
            <a:avLst/>
          </a:prstGeom>
        </p:spPr>
        <p:txBody>
          <a:bodyPr vert="horz" lIns="91440" tIns="45720" rIns="91440" bIns="45720" numCol="2" rtlCol="0">
            <a:normAutofit/>
          </a:bodyPr>
          <a:lstStyle/>
          <a:p>
            <a:pPr marL="342900" lvl="0" indent="-228600">
              <a:buFont typeface="Arial" panose="020B0604020202020204" pitchFamily="34" charset="0"/>
              <a:buChar char="•"/>
            </a:pPr>
            <a:r>
              <a:rPr lang="en-US" dirty="0">
                <a:effectLst/>
              </a:rPr>
              <a:t>Microsoft Azure </a:t>
            </a:r>
          </a:p>
          <a:p>
            <a:pPr marL="342900" lvl="0" indent="-228600">
              <a:buFont typeface="Arial" panose="020B0604020202020204" pitchFamily="34" charset="0"/>
              <a:buChar char="•"/>
            </a:pPr>
            <a:r>
              <a:rPr lang="en-US" dirty="0">
                <a:effectLst/>
              </a:rPr>
              <a:t>Memcached</a:t>
            </a:r>
          </a:p>
          <a:p>
            <a:pPr marL="342900" lvl="0" indent="-228600">
              <a:buFont typeface="Arial" panose="020B0604020202020204" pitchFamily="34" charset="0"/>
              <a:buChar char="•"/>
            </a:pPr>
            <a:r>
              <a:rPr lang="en-US" dirty="0">
                <a:effectLst/>
              </a:rPr>
              <a:t>VeloCloud </a:t>
            </a:r>
          </a:p>
          <a:p>
            <a:pPr marL="342900" lvl="0" indent="-228600">
              <a:buFont typeface="Arial" panose="020B0604020202020204" pitchFamily="34" charset="0"/>
              <a:buChar char="•"/>
            </a:pPr>
            <a:r>
              <a:rPr lang="en-US" dirty="0">
                <a:effectLst/>
              </a:rPr>
              <a:t>Cisco Networking</a:t>
            </a:r>
          </a:p>
          <a:p>
            <a:pPr marL="342900" lvl="0" indent="-228600">
              <a:buFont typeface="Arial" panose="020B0604020202020204" pitchFamily="34" charset="0"/>
              <a:buChar char="•"/>
            </a:pPr>
            <a:r>
              <a:rPr lang="en-US" dirty="0">
                <a:effectLst/>
              </a:rPr>
              <a:t>VMware vCenter Lab Manager </a:t>
            </a:r>
          </a:p>
          <a:p>
            <a:pPr marL="342900" lvl="0" indent="-228600">
              <a:spcAft>
                <a:spcPts val="800"/>
              </a:spcAft>
              <a:buFont typeface="Arial" panose="020B0604020202020204" pitchFamily="34" charset="0"/>
              <a:buChar char="•"/>
            </a:pPr>
            <a:r>
              <a:rPr lang="en-US" dirty="0">
                <a:effectLst/>
              </a:rPr>
              <a:t>Google Cloud</a:t>
            </a:r>
          </a:p>
          <a:p>
            <a:pPr marL="342900" lvl="0" indent="-228600">
              <a:spcAft>
                <a:spcPts val="375"/>
              </a:spcAft>
              <a:buFont typeface="Arial" panose="020B0604020202020204" pitchFamily="34" charset="0"/>
              <a:buChar char="•"/>
            </a:pPr>
            <a:r>
              <a:rPr lang="en-US" dirty="0">
                <a:effectLst/>
                <a:highlight>
                  <a:srgbClr val="FFFFFF"/>
                </a:highlight>
              </a:rPr>
              <a:t>Brocade Switches </a:t>
            </a:r>
          </a:p>
          <a:p>
            <a:pPr marL="342900" lvl="0" indent="-228600">
              <a:buFont typeface="Arial" panose="020B0604020202020204" pitchFamily="34" charset="0"/>
              <a:buChar char="•"/>
            </a:pPr>
            <a:r>
              <a:rPr lang="en-US" dirty="0">
                <a:effectLst/>
              </a:rPr>
              <a:t>Cisco AppDynamics</a:t>
            </a:r>
          </a:p>
          <a:p>
            <a:pPr marL="342900" lvl="0" indent="-228600">
              <a:buFont typeface="Arial" panose="020B0604020202020204" pitchFamily="34" charset="0"/>
              <a:buChar char="•"/>
            </a:pPr>
            <a:r>
              <a:rPr lang="en-US" dirty="0">
                <a:effectLst/>
              </a:rPr>
              <a:t>HCL Domino</a:t>
            </a:r>
          </a:p>
          <a:p>
            <a:pPr marL="342900" lvl="0" indent="-228600">
              <a:buFont typeface="Arial" panose="020B0604020202020204" pitchFamily="34" charset="0"/>
              <a:buChar char="•"/>
            </a:pPr>
            <a:r>
              <a:rPr lang="en-US" dirty="0" err="1">
                <a:effectLst/>
              </a:rPr>
              <a:t>MikroTik</a:t>
            </a:r>
            <a:r>
              <a:rPr lang="en-US" dirty="0">
                <a:effectLst/>
              </a:rPr>
              <a:t> </a:t>
            </a:r>
          </a:p>
          <a:p>
            <a:pPr marL="342900" lvl="0" indent="-228600">
              <a:buFont typeface="Arial" panose="020B0604020202020204" pitchFamily="34" charset="0"/>
              <a:buChar char="•"/>
            </a:pPr>
            <a:r>
              <a:rPr lang="en-US" dirty="0">
                <a:effectLst/>
              </a:rPr>
              <a:t>Silver Peak</a:t>
            </a:r>
          </a:p>
          <a:p>
            <a:pPr marL="342900" lvl="0" indent="-228600">
              <a:buFont typeface="Arial" panose="020B0604020202020204" pitchFamily="34" charset="0"/>
              <a:buChar char="•"/>
            </a:pPr>
            <a:r>
              <a:rPr lang="en-US" dirty="0">
                <a:effectLst/>
              </a:rPr>
              <a:t>Akamai DNS</a:t>
            </a:r>
          </a:p>
          <a:p>
            <a:pPr marL="342900" lvl="0" indent="-228600">
              <a:buFont typeface="Arial" panose="020B0604020202020204" pitchFamily="34" charset="0"/>
              <a:buChar char="•"/>
            </a:pPr>
            <a:r>
              <a:rPr lang="en-US" dirty="0">
                <a:effectLst/>
              </a:rPr>
              <a:t>Fortinet</a:t>
            </a:r>
          </a:p>
          <a:p>
            <a:pPr marL="342900" lvl="0" indent="-228600">
              <a:buFont typeface="Arial" panose="020B0604020202020204" pitchFamily="34" charset="0"/>
              <a:buChar char="•"/>
            </a:pPr>
            <a:r>
              <a:rPr lang="en-US" dirty="0">
                <a:effectLst/>
              </a:rPr>
              <a:t>HPE Servers  </a:t>
            </a:r>
          </a:p>
          <a:p>
            <a:pPr marL="342900" lvl="0" indent="-228600">
              <a:buFont typeface="Arial" panose="020B0604020202020204" pitchFamily="34" charset="0"/>
              <a:buChar char="•"/>
            </a:pPr>
            <a:r>
              <a:rPr lang="en-US" dirty="0">
                <a:effectLst/>
              </a:rPr>
              <a:t>IBM AIX</a:t>
            </a:r>
          </a:p>
          <a:p>
            <a:pPr marL="342900" lvl="0" indent="-228600">
              <a:spcAft>
                <a:spcPts val="800"/>
              </a:spcAft>
              <a:buFont typeface="Arial" panose="020B0604020202020204" pitchFamily="34" charset="0"/>
              <a:buChar char="•"/>
            </a:pPr>
            <a:r>
              <a:rPr lang="en-US" dirty="0">
                <a:effectLst/>
              </a:rPr>
              <a:t>Solaris</a:t>
            </a:r>
          </a:p>
          <a:p>
            <a:pPr marL="342900" lvl="0" indent="-228600">
              <a:spcAft>
                <a:spcPts val="375"/>
              </a:spcAft>
              <a:buFont typeface="Arial" panose="020B0604020202020204" pitchFamily="34" charset="0"/>
              <a:buChar char="•"/>
            </a:pPr>
            <a:r>
              <a:rPr lang="en-US" dirty="0">
                <a:effectLst/>
                <a:highlight>
                  <a:srgbClr val="FFFFFF"/>
                </a:highlight>
              </a:rPr>
              <a:t>F5 BIG-IP Platform</a:t>
            </a:r>
          </a:p>
          <a:p>
            <a:pPr marL="342900" lvl="0" indent="-228600">
              <a:buFont typeface="Arial" panose="020B0604020202020204" pitchFamily="34" charset="0"/>
              <a:buChar char="•"/>
            </a:pPr>
            <a:r>
              <a:rPr lang="en-US" dirty="0">
                <a:effectLst/>
              </a:rPr>
              <a:t>SAP HANA </a:t>
            </a:r>
          </a:p>
          <a:p>
            <a:pPr marL="342900" lvl="0" indent="-228600">
              <a:buFont typeface="Arial" panose="020B0604020202020204" pitchFamily="34" charset="0"/>
              <a:buChar char="•"/>
            </a:pPr>
            <a:r>
              <a:rPr lang="en-US" dirty="0">
                <a:effectLst/>
              </a:rPr>
              <a:t>IBM Mainframe </a:t>
            </a:r>
          </a:p>
          <a:p>
            <a:pPr marL="342900" lvl="0" indent="-228600">
              <a:buFont typeface="Arial" panose="020B0604020202020204" pitchFamily="34" charset="0"/>
              <a:buChar char="•"/>
            </a:pPr>
            <a:r>
              <a:rPr lang="en-US" dirty="0">
                <a:effectLst/>
              </a:rPr>
              <a:t>SolarWinds</a:t>
            </a:r>
          </a:p>
          <a:p>
            <a:pPr marL="342900" lvl="0" indent="-228600">
              <a:buFont typeface="Arial" panose="020B0604020202020204" pitchFamily="34" charset="0"/>
              <a:buChar char="•"/>
            </a:pPr>
            <a:r>
              <a:rPr lang="en-US" dirty="0">
                <a:effectLst/>
              </a:rPr>
              <a:t>AWS </a:t>
            </a:r>
          </a:p>
          <a:p>
            <a:pPr marL="342900" lvl="0" indent="-228600">
              <a:buFont typeface="Arial" panose="020B0604020202020204" pitchFamily="34" charset="0"/>
              <a:buChar char="•"/>
            </a:pPr>
            <a:r>
              <a:rPr lang="en-US" dirty="0">
                <a:effectLst/>
              </a:rPr>
              <a:t>Brocade</a:t>
            </a:r>
          </a:p>
          <a:p>
            <a:pPr marL="342900" lvl="0" indent="-228600">
              <a:buFont typeface="Arial" panose="020B0604020202020204" pitchFamily="34" charset="0"/>
              <a:buChar char="•"/>
            </a:pPr>
            <a:r>
              <a:rPr lang="en-US" dirty="0">
                <a:effectLst/>
              </a:rPr>
              <a:t>Viptela</a:t>
            </a:r>
          </a:p>
          <a:p>
            <a:pPr marL="342900" lvl="0" indent="-228600">
              <a:buFont typeface="Arial" panose="020B0604020202020204" pitchFamily="34" charset="0"/>
              <a:buChar char="•"/>
            </a:pPr>
            <a:r>
              <a:rPr lang="en-US" dirty="0">
                <a:effectLst/>
              </a:rPr>
              <a:t>Citrix ADC</a:t>
            </a:r>
          </a:p>
          <a:p>
            <a:pPr marL="342900" lvl="0" indent="-228600">
              <a:buFont typeface="Arial" panose="020B0604020202020204" pitchFamily="34" charset="0"/>
              <a:buChar char="•"/>
            </a:pPr>
            <a:r>
              <a:rPr lang="en-US" dirty="0">
                <a:effectLst/>
              </a:rPr>
              <a:t>Extreme Networks</a:t>
            </a:r>
          </a:p>
          <a:p>
            <a:pPr marL="342900" lvl="0" indent="-228600">
              <a:buFont typeface="Arial" panose="020B0604020202020204" pitchFamily="34" charset="0"/>
              <a:buChar char="•"/>
            </a:pPr>
            <a:r>
              <a:rPr lang="en-US" dirty="0">
                <a:effectLst/>
              </a:rPr>
              <a:t>Cambium</a:t>
            </a:r>
          </a:p>
          <a:p>
            <a:pPr marL="342900" lvl="0" indent="-228600">
              <a:buFont typeface="Arial" panose="020B0604020202020204" pitchFamily="34" charset="0"/>
              <a:buChar char="•"/>
            </a:pPr>
            <a:r>
              <a:rPr lang="en-US" dirty="0">
                <a:effectLst/>
              </a:rPr>
              <a:t>Barracuda Networks</a:t>
            </a:r>
          </a:p>
          <a:p>
            <a:pPr marL="342900" lvl="0" indent="-228600">
              <a:buFont typeface="Arial" panose="020B0604020202020204" pitchFamily="34" charset="0"/>
              <a:buChar char="•"/>
            </a:pPr>
            <a:r>
              <a:rPr lang="en-US" dirty="0">
                <a:effectLst/>
              </a:rPr>
              <a:t>Microsoft Hyper-V</a:t>
            </a:r>
          </a:p>
          <a:p>
            <a:pPr marL="342900" lvl="0" indent="-228600">
              <a:buFont typeface="Arial" panose="020B0604020202020204" pitchFamily="34" charset="0"/>
              <a:buChar char="•"/>
            </a:pPr>
            <a:r>
              <a:rPr lang="en-US" dirty="0">
                <a:effectLst/>
              </a:rPr>
              <a:t>Dell EMC Disaster Recovery</a:t>
            </a:r>
          </a:p>
          <a:p>
            <a:pPr marL="342900" lvl="0" indent="-228600">
              <a:buFont typeface="Arial" panose="020B0604020202020204" pitchFamily="34" charset="0"/>
              <a:buChar char="•"/>
            </a:pPr>
            <a:r>
              <a:rPr lang="en-US" dirty="0">
                <a:effectLst/>
              </a:rPr>
              <a:t>Microsoft Exchange Online</a:t>
            </a:r>
          </a:p>
          <a:p>
            <a:pPr marL="342900" lvl="0" indent="-228600">
              <a:buFont typeface="Arial" panose="020B0604020202020204" pitchFamily="34" charset="0"/>
              <a:buChar char="•"/>
            </a:pPr>
            <a:r>
              <a:rPr lang="en-US" dirty="0">
                <a:effectLst/>
              </a:rPr>
              <a:t>Cisco </a:t>
            </a:r>
            <a:r>
              <a:rPr lang="en-US" dirty="0" err="1">
                <a:effectLst/>
              </a:rPr>
              <a:t>FlexPod</a:t>
            </a:r>
            <a:endParaRPr lang="en-US" dirty="0">
              <a:effectLst/>
            </a:endParaRPr>
          </a:p>
          <a:p>
            <a:pPr marL="342900" lvl="0" indent="-228600">
              <a:buFont typeface="Arial" panose="020B0604020202020204" pitchFamily="34" charset="0"/>
              <a:buChar char="•"/>
            </a:pPr>
            <a:r>
              <a:rPr lang="en-US" dirty="0">
                <a:effectLst/>
              </a:rPr>
              <a:t>Microsoft Windows </a:t>
            </a:r>
          </a:p>
          <a:p>
            <a:pPr marL="342900" lvl="0" indent="-228600">
              <a:buFont typeface="Arial" panose="020B0604020202020204" pitchFamily="34" charset="0"/>
              <a:buChar char="•"/>
            </a:pPr>
            <a:r>
              <a:rPr lang="en-US" dirty="0">
                <a:effectLst/>
              </a:rPr>
              <a:t>Salesforce Lightning Web Components </a:t>
            </a:r>
          </a:p>
          <a:p>
            <a:pPr marL="342900" lvl="0" indent="-228600">
              <a:spcAft>
                <a:spcPts val="800"/>
              </a:spcAft>
              <a:buFont typeface="Arial" panose="020B0604020202020204" pitchFamily="34" charset="0"/>
              <a:buChar char="•"/>
            </a:pPr>
            <a:r>
              <a:rPr lang="en-US" dirty="0">
                <a:effectLst/>
              </a:rPr>
              <a:t>And many more</a:t>
            </a:r>
          </a:p>
          <a:p>
            <a:pPr indent="-228600">
              <a:buFont typeface="Arial" panose="020B0604020202020204" pitchFamily="34" charset="0"/>
              <a:buChar char="•"/>
            </a:pPr>
            <a:endParaRPr lang="en-US" dirty="0"/>
          </a:p>
        </p:txBody>
      </p:sp>
      <p:pic>
        <p:nvPicPr>
          <p:cNvPr id="6" name="Picture 5" descr="CPU with binary numbers and blueprint">
            <a:extLst>
              <a:ext uri="{FF2B5EF4-FFF2-40B4-BE49-F238E27FC236}">
                <a16:creationId xmlns:a16="http://schemas.microsoft.com/office/drawing/2014/main" id="{199D0C35-2664-21D7-9E41-60C592894C2C}"/>
              </a:ext>
            </a:extLst>
          </p:cNvPr>
          <p:cNvPicPr>
            <a:picLocks noChangeAspect="1"/>
          </p:cNvPicPr>
          <p:nvPr/>
        </p:nvPicPr>
        <p:blipFill>
          <a:blip r:embed="rId2"/>
          <a:srcRect l="31994" r="27056"/>
          <a:stretch/>
        </p:blipFill>
        <p:spPr>
          <a:xfrm>
            <a:off x="7199440" y="10"/>
            <a:ext cx="4992560" cy="6857990"/>
          </a:xfrm>
          <a:prstGeom prst="rect">
            <a:avLst/>
          </a:prstGeom>
          <a:effectLst/>
        </p:spPr>
      </p:pic>
    </p:spTree>
    <p:extLst>
      <p:ext uri="{BB962C8B-B14F-4D97-AF65-F5344CB8AC3E}">
        <p14:creationId xmlns:p14="http://schemas.microsoft.com/office/powerpoint/2010/main" val="229496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190C62-FD79-090F-AD6C-AE77AF8B01E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dirty="0">
                <a:solidFill>
                  <a:srgbClr val="FFFFFF"/>
                </a:solidFill>
                <a:latin typeface="+mj-lt"/>
                <a:ea typeface="+mj-ea"/>
                <a:cs typeface="+mj-cs"/>
              </a:rPr>
              <a:t>Decision Makers Details:-</a:t>
            </a:r>
          </a:p>
        </p:txBody>
      </p:sp>
      <p:graphicFrame>
        <p:nvGraphicFramePr>
          <p:cNvPr id="9" name="Table 8">
            <a:extLst>
              <a:ext uri="{FF2B5EF4-FFF2-40B4-BE49-F238E27FC236}">
                <a16:creationId xmlns:a16="http://schemas.microsoft.com/office/drawing/2014/main" id="{977E64B1-1033-9F25-6A04-E288F827DD2B}"/>
              </a:ext>
            </a:extLst>
          </p:cNvPr>
          <p:cNvGraphicFramePr>
            <a:graphicFrameLocks noGrp="1"/>
          </p:cNvGraphicFramePr>
          <p:nvPr>
            <p:extLst>
              <p:ext uri="{D42A27DB-BD31-4B8C-83A1-F6EECF244321}">
                <p14:modId xmlns:p14="http://schemas.microsoft.com/office/powerpoint/2010/main" val="1779583902"/>
              </p:ext>
            </p:extLst>
          </p:nvPr>
        </p:nvGraphicFramePr>
        <p:xfrm>
          <a:off x="432222" y="1821773"/>
          <a:ext cx="11327552" cy="4787613"/>
        </p:xfrm>
        <a:graphic>
          <a:graphicData uri="http://schemas.openxmlformats.org/drawingml/2006/table">
            <a:tbl>
              <a:tblPr/>
              <a:tblGrid>
                <a:gridCol w="1079124">
                  <a:extLst>
                    <a:ext uri="{9D8B030D-6E8A-4147-A177-3AD203B41FA5}">
                      <a16:colId xmlns:a16="http://schemas.microsoft.com/office/drawing/2014/main" val="2515240706"/>
                    </a:ext>
                  </a:extLst>
                </a:gridCol>
                <a:gridCol w="2465228">
                  <a:extLst>
                    <a:ext uri="{9D8B030D-6E8A-4147-A177-3AD203B41FA5}">
                      <a16:colId xmlns:a16="http://schemas.microsoft.com/office/drawing/2014/main" val="258079227"/>
                    </a:ext>
                  </a:extLst>
                </a:gridCol>
                <a:gridCol w="1871330">
                  <a:extLst>
                    <a:ext uri="{9D8B030D-6E8A-4147-A177-3AD203B41FA5}">
                      <a16:colId xmlns:a16="http://schemas.microsoft.com/office/drawing/2014/main" val="2398612667"/>
                    </a:ext>
                  </a:extLst>
                </a:gridCol>
                <a:gridCol w="818707">
                  <a:extLst>
                    <a:ext uri="{9D8B030D-6E8A-4147-A177-3AD203B41FA5}">
                      <a16:colId xmlns:a16="http://schemas.microsoft.com/office/drawing/2014/main" val="3018170524"/>
                    </a:ext>
                  </a:extLst>
                </a:gridCol>
                <a:gridCol w="1446028">
                  <a:extLst>
                    <a:ext uri="{9D8B030D-6E8A-4147-A177-3AD203B41FA5}">
                      <a16:colId xmlns:a16="http://schemas.microsoft.com/office/drawing/2014/main" val="174729769"/>
                    </a:ext>
                  </a:extLst>
                </a:gridCol>
                <a:gridCol w="1163026">
                  <a:extLst>
                    <a:ext uri="{9D8B030D-6E8A-4147-A177-3AD203B41FA5}">
                      <a16:colId xmlns:a16="http://schemas.microsoft.com/office/drawing/2014/main" val="1397718604"/>
                    </a:ext>
                  </a:extLst>
                </a:gridCol>
                <a:gridCol w="2484109">
                  <a:extLst>
                    <a:ext uri="{9D8B030D-6E8A-4147-A177-3AD203B41FA5}">
                      <a16:colId xmlns:a16="http://schemas.microsoft.com/office/drawing/2014/main" val="2238642131"/>
                    </a:ext>
                  </a:extLst>
                </a:gridCol>
              </a:tblGrid>
              <a:tr h="531209">
                <a:tc>
                  <a:txBody>
                    <a:bodyPr/>
                    <a:lstStyle/>
                    <a:p>
                      <a:pPr algn="ctr" fontAlgn="b">
                        <a:spcBef>
                          <a:spcPts val="0"/>
                        </a:spcBef>
                        <a:spcAft>
                          <a:spcPts val="0"/>
                        </a:spcAft>
                      </a:pPr>
                      <a:r>
                        <a:rPr lang="en-IN" sz="1100" b="1" i="0" u="none" strike="noStrike">
                          <a:solidFill>
                            <a:srgbClr val="000000"/>
                          </a:solidFill>
                          <a:effectLst/>
                          <a:highlight>
                            <a:srgbClr val="70AD47"/>
                          </a:highlight>
                          <a:latin typeface="Calibri" panose="020F0502020204030204" pitchFamily="34" charset="0"/>
                        </a:rPr>
                        <a:t>Decision Makers Name</a:t>
                      </a:r>
                      <a:endParaRPr lang="en-IN" sz="1700" b="0" i="0" u="none" strike="noStrike">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p>
                      <a:pPr algn="ctr" fontAlgn="b">
                        <a:spcBef>
                          <a:spcPts val="0"/>
                        </a:spcBef>
                        <a:spcAft>
                          <a:spcPts val="0"/>
                        </a:spcAft>
                      </a:pPr>
                      <a:r>
                        <a:rPr lang="en-IN" sz="1100" b="1" i="0" u="none" strike="noStrike" dirty="0">
                          <a:solidFill>
                            <a:srgbClr val="000000"/>
                          </a:solidFill>
                          <a:effectLst/>
                          <a:highlight>
                            <a:srgbClr val="70AD47"/>
                          </a:highlight>
                          <a:latin typeface="Calibri" panose="020F0502020204030204" pitchFamily="34" charset="0"/>
                        </a:rPr>
                        <a:t>Designation</a:t>
                      </a:r>
                      <a:endParaRPr lang="en-IN" sz="1700" b="0" i="0" u="none" strike="noStrike" dirty="0">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p>
                      <a:pPr algn="ctr" fontAlgn="b">
                        <a:spcBef>
                          <a:spcPts val="0"/>
                        </a:spcBef>
                        <a:spcAft>
                          <a:spcPts val="0"/>
                        </a:spcAft>
                      </a:pPr>
                      <a:r>
                        <a:rPr lang="en-IN" sz="1100" b="1" i="0" u="none" strike="noStrike" dirty="0">
                          <a:solidFill>
                            <a:srgbClr val="000000"/>
                          </a:solidFill>
                          <a:effectLst/>
                          <a:highlight>
                            <a:srgbClr val="70AD47"/>
                          </a:highlight>
                          <a:latin typeface="Calibri" panose="020F0502020204030204" pitchFamily="34" charset="0"/>
                        </a:rPr>
                        <a:t>Key Focus Area</a:t>
                      </a:r>
                      <a:endParaRPr lang="en-IN" sz="1700" b="0" i="0" u="none" strike="noStrike" dirty="0">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p>
                      <a:pPr algn="ctr" fontAlgn="b">
                        <a:spcBef>
                          <a:spcPts val="0"/>
                        </a:spcBef>
                        <a:spcAft>
                          <a:spcPts val="0"/>
                        </a:spcAft>
                      </a:pPr>
                      <a:r>
                        <a:rPr lang="en-IN" sz="1100" b="1" i="0" u="none" strike="noStrike">
                          <a:solidFill>
                            <a:srgbClr val="000000"/>
                          </a:solidFill>
                          <a:effectLst/>
                          <a:highlight>
                            <a:srgbClr val="70AD47"/>
                          </a:highlight>
                          <a:latin typeface="Calibri" panose="020F0502020204030204" pitchFamily="34" charset="0"/>
                        </a:rPr>
                        <a:t>Total Years of Experience</a:t>
                      </a:r>
                      <a:endParaRPr lang="en-IN" sz="1700" b="0" i="0" u="none" strike="noStrike">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p>
                      <a:pPr algn="ctr" fontAlgn="b">
                        <a:spcBef>
                          <a:spcPts val="0"/>
                        </a:spcBef>
                        <a:spcAft>
                          <a:spcPts val="0"/>
                        </a:spcAft>
                      </a:pPr>
                      <a:r>
                        <a:rPr lang="en-IN" sz="1100" b="1" i="0" u="none" strike="noStrike">
                          <a:solidFill>
                            <a:srgbClr val="000000"/>
                          </a:solidFill>
                          <a:effectLst/>
                          <a:highlight>
                            <a:srgbClr val="70AD47"/>
                          </a:highlight>
                          <a:latin typeface="Calibri" panose="020F0502020204030204" pitchFamily="34" charset="0"/>
                        </a:rPr>
                        <a:t>Email Id</a:t>
                      </a:r>
                      <a:endParaRPr lang="en-IN" sz="1700" b="0" i="0" u="none" strike="noStrike">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p>
                      <a:pPr algn="ctr" fontAlgn="b">
                        <a:spcBef>
                          <a:spcPts val="0"/>
                        </a:spcBef>
                        <a:spcAft>
                          <a:spcPts val="0"/>
                        </a:spcAft>
                      </a:pPr>
                      <a:r>
                        <a:rPr lang="en-IN" sz="1100" b="1" i="0" u="none" strike="noStrike">
                          <a:solidFill>
                            <a:srgbClr val="000000"/>
                          </a:solidFill>
                          <a:effectLst/>
                          <a:highlight>
                            <a:srgbClr val="70AD47"/>
                          </a:highlight>
                          <a:latin typeface="Calibri" panose="020F0502020204030204" pitchFamily="34" charset="0"/>
                        </a:rPr>
                        <a:t>Mobile No.</a:t>
                      </a:r>
                      <a:endParaRPr lang="en-IN" sz="1700" b="0" i="0" u="none" strike="noStrike">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p>
                      <a:pPr algn="ctr" fontAlgn="b">
                        <a:spcBef>
                          <a:spcPts val="0"/>
                        </a:spcBef>
                        <a:spcAft>
                          <a:spcPts val="0"/>
                        </a:spcAft>
                      </a:pPr>
                      <a:r>
                        <a:rPr lang="en-IN" sz="1100" b="1" i="0" u="none" strike="noStrike" dirty="0">
                          <a:solidFill>
                            <a:srgbClr val="000000"/>
                          </a:solidFill>
                          <a:effectLst/>
                          <a:highlight>
                            <a:srgbClr val="70AD47"/>
                          </a:highlight>
                          <a:latin typeface="Calibri" panose="020F0502020204030204" pitchFamily="34" charset="0"/>
                        </a:rPr>
                        <a:t>LinkedIn URL</a:t>
                      </a:r>
                      <a:endParaRPr lang="en-IN" sz="1700" b="0" i="0" u="none" strike="noStrike" dirty="0">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solidFill>
                  </a:tcPr>
                </a:tc>
                <a:extLst>
                  <a:ext uri="{0D108BD9-81ED-4DB2-BD59-A6C34878D82A}">
                    <a16:rowId xmlns:a16="http://schemas.microsoft.com/office/drawing/2014/main" val="635685525"/>
                  </a:ext>
                </a:extLst>
              </a:tr>
              <a:tr h="491591">
                <a:tc>
                  <a:txBody>
                    <a:bodyPr/>
                    <a:lstStyle/>
                    <a:p>
                      <a:pPr algn="ctr" fontAlgn="b">
                        <a:spcBef>
                          <a:spcPts val="0"/>
                        </a:spcBef>
                        <a:spcAft>
                          <a:spcPts val="0"/>
                        </a:spcAft>
                      </a:pPr>
                      <a:r>
                        <a:rPr lang="en-IN" sz="1000" b="0" i="0" u="none" strike="noStrike" dirty="0">
                          <a:solidFill>
                            <a:srgbClr val="000000"/>
                          </a:solidFill>
                          <a:effectLst/>
                          <a:latin typeface="Calibri" panose="020F0502020204030204" pitchFamily="34" charset="0"/>
                        </a:rPr>
                        <a:t>Barnaby Jeans </a:t>
                      </a:r>
                      <a:endParaRPr lang="en-IN" sz="1700" b="0" i="0" u="none" strike="noStrike" dirty="0">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a:solidFill>
                            <a:srgbClr val="000000"/>
                          </a:solidFill>
                          <a:effectLst/>
                          <a:latin typeface="Calibri" panose="020F0502020204030204" pitchFamily="34" charset="0"/>
                        </a:rPr>
                        <a:t>Director - Microsoft Cloud</a:t>
                      </a:r>
                      <a:endParaRPr lang="en-IN" sz="1700" b="0" i="0" u="none" strike="noStrike">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a:solidFill>
                            <a:srgbClr val="000000"/>
                          </a:solidFill>
                          <a:effectLst/>
                          <a:latin typeface="Calibri" panose="020F0502020204030204" pitchFamily="34" charset="0"/>
                        </a:rPr>
                        <a:t>Cloud</a:t>
                      </a:r>
                      <a:endParaRPr lang="en-IN" sz="1700" b="0" i="0" u="none" strike="noStrike">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a:solidFill>
                            <a:srgbClr val="000000"/>
                          </a:solidFill>
                          <a:effectLst/>
                          <a:latin typeface="Calibri" panose="020F0502020204030204" pitchFamily="34" charset="0"/>
                        </a:rPr>
                        <a:t>29+</a:t>
                      </a:r>
                      <a:endParaRPr lang="en-IN" sz="1700" b="0" i="0" u="none" strike="noStrike">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a:solidFill>
                            <a:srgbClr val="000000"/>
                          </a:solidFill>
                          <a:effectLst/>
                          <a:latin typeface="Calibri" panose="020F0502020204030204" pitchFamily="34" charset="0"/>
                        </a:rPr>
                        <a:t>barnaby.jeans@insight.com</a:t>
                      </a:r>
                      <a:endParaRPr lang="en-IN" sz="1700" b="0" i="0" u="none" strike="noStrike">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dirty="0">
                          <a:solidFill>
                            <a:srgbClr val="000000"/>
                          </a:solidFill>
                          <a:effectLst/>
                          <a:latin typeface="Calibri" panose="020F0502020204030204" pitchFamily="34" charset="0"/>
                        </a:rPr>
                        <a:t>+1 425-435-6487</a:t>
                      </a:r>
                      <a:endParaRPr lang="en-IN" sz="1700" b="0" i="0" u="none" strike="noStrike" dirty="0">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dirty="0">
                          <a:solidFill>
                            <a:srgbClr val="000000"/>
                          </a:solidFill>
                          <a:effectLst/>
                          <a:latin typeface="Calibri" panose="020F0502020204030204" pitchFamily="34" charset="0"/>
                        </a:rPr>
                        <a:t>https://www.linkedin.com/in/barnabyjeans/</a:t>
                      </a:r>
                      <a:endParaRPr lang="en-IN" sz="1700" b="0" i="0" u="none" strike="noStrike" dirty="0">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9809978"/>
                  </a:ext>
                </a:extLst>
              </a:tr>
              <a:tr h="491591">
                <a:tc>
                  <a:txBody>
                    <a:bodyPr/>
                    <a:lstStyle/>
                    <a:p>
                      <a:pPr algn="ctr" fontAlgn="b">
                        <a:spcBef>
                          <a:spcPts val="0"/>
                        </a:spcBef>
                        <a:spcAft>
                          <a:spcPts val="0"/>
                        </a:spcAft>
                      </a:pPr>
                      <a:r>
                        <a:rPr lang="en-IN" sz="700" b="0" i="0" u="none" strike="noStrike">
                          <a:solidFill>
                            <a:srgbClr val="000000"/>
                          </a:solidFill>
                          <a:effectLst/>
                          <a:latin typeface="Segoe UI" panose="020B0502040204020203" pitchFamily="34" charset="0"/>
                        </a:rPr>
                        <a:t>Juan Orlandini</a:t>
                      </a:r>
                      <a:endParaRPr lang="en-IN" sz="1700" b="0" i="0" u="none" strike="noStrike">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700" b="0" i="0" u="none" strike="noStrike" dirty="0">
                          <a:solidFill>
                            <a:srgbClr val="000000"/>
                          </a:solidFill>
                          <a:effectLst/>
                          <a:latin typeface="Segoe UI" panose="020B0502040204020203" pitchFamily="34" charset="0"/>
                        </a:rPr>
                        <a:t>CTO, North America</a:t>
                      </a:r>
                      <a:endParaRPr lang="en-IN" sz="1700" b="0" i="0" u="none" strike="noStrike" dirty="0">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a:solidFill>
                            <a:srgbClr val="000000"/>
                          </a:solidFill>
                          <a:effectLst/>
                          <a:latin typeface="Calibri" panose="020F0502020204030204" pitchFamily="34" charset="0"/>
                        </a:rPr>
                        <a:t>Networking,Engineering</a:t>
                      </a:r>
                      <a:endParaRPr lang="en-IN" sz="1700" b="0" i="0" u="none" strike="noStrike">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a:solidFill>
                            <a:srgbClr val="000000"/>
                          </a:solidFill>
                          <a:effectLst/>
                          <a:latin typeface="Calibri" panose="020F0502020204030204" pitchFamily="34" charset="0"/>
                        </a:rPr>
                        <a:t>37+</a:t>
                      </a:r>
                      <a:endParaRPr lang="en-IN" sz="1700" b="0" i="0" u="none" strike="noStrike">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a:solidFill>
                            <a:srgbClr val="000000"/>
                          </a:solidFill>
                          <a:effectLst/>
                          <a:latin typeface="Calibri" panose="020F0502020204030204" pitchFamily="34" charset="0"/>
                        </a:rPr>
                        <a:t>juan.orlandini@insight.com</a:t>
                      </a:r>
                      <a:endParaRPr lang="en-IN" sz="1700" b="0" i="0" u="none" strike="noStrike">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a:solidFill>
                            <a:srgbClr val="000000"/>
                          </a:solidFill>
                          <a:effectLst/>
                          <a:latin typeface="Calibri" panose="020F0502020204030204" pitchFamily="34" charset="0"/>
                        </a:rPr>
                        <a:t>+1 770-617-5506</a:t>
                      </a:r>
                      <a:endParaRPr lang="en-IN" sz="1700" b="0" i="0" u="none" strike="noStrike">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a:solidFill>
                            <a:srgbClr val="000000"/>
                          </a:solidFill>
                          <a:effectLst/>
                          <a:latin typeface="Calibri" panose="020F0502020204030204" pitchFamily="34" charset="0"/>
                        </a:rPr>
                        <a:t>https://www.linkedin.com/in/jorlandini/</a:t>
                      </a:r>
                      <a:endParaRPr lang="en-IN" sz="1700" b="0" i="0" u="none" strike="noStrike">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2886430"/>
                  </a:ext>
                </a:extLst>
              </a:tr>
              <a:tr h="491591">
                <a:tc>
                  <a:txBody>
                    <a:bodyPr/>
                    <a:lstStyle/>
                    <a:p>
                      <a:pPr algn="ctr" fontAlgn="b">
                        <a:spcBef>
                          <a:spcPts val="0"/>
                        </a:spcBef>
                        <a:spcAft>
                          <a:spcPts val="0"/>
                        </a:spcAft>
                      </a:pPr>
                      <a:r>
                        <a:rPr lang="en-IN" sz="1000" b="0" i="0" u="sng" strike="noStrike">
                          <a:solidFill>
                            <a:srgbClr val="0563C1"/>
                          </a:solidFill>
                          <a:effectLst/>
                          <a:latin typeface="Calibri" panose="020F0502020204030204" pitchFamily="34" charset="0"/>
                          <a:hlinkClick r:id="rId2"/>
                        </a:rPr>
                        <a:t>Jitesh Midha</a:t>
                      </a:r>
                      <a:endParaRPr lang="en-IN" sz="1700" b="0" i="0" u="none" strike="noStrike">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a:solidFill>
                            <a:srgbClr val="000000"/>
                          </a:solidFill>
                          <a:effectLst/>
                          <a:latin typeface="Calibri" panose="020F0502020204030204" pitchFamily="34" charset="0"/>
                        </a:rPr>
                        <a:t>Director of Information Technology</a:t>
                      </a:r>
                      <a:endParaRPr lang="en-IN" sz="1700" b="0" i="0" u="none" strike="noStrike">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a:solidFill>
                            <a:srgbClr val="000000"/>
                          </a:solidFill>
                          <a:effectLst/>
                          <a:latin typeface="Calibri" panose="020F0502020204030204" pitchFamily="34" charset="0"/>
                        </a:rPr>
                        <a:t>Data, Networking, Cloud</a:t>
                      </a:r>
                      <a:endParaRPr lang="en-IN" sz="1700" b="0" i="0" u="none" strike="noStrike">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a:solidFill>
                            <a:srgbClr val="000000"/>
                          </a:solidFill>
                          <a:effectLst/>
                          <a:latin typeface="Calibri" panose="020F0502020204030204" pitchFamily="34" charset="0"/>
                        </a:rPr>
                        <a:t>28+</a:t>
                      </a:r>
                      <a:endParaRPr lang="en-IN" sz="1700" b="0" i="0" u="none" strike="noStrike">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a:solidFill>
                            <a:srgbClr val="000000"/>
                          </a:solidFill>
                          <a:effectLst/>
                          <a:latin typeface="Calibri" panose="020F0502020204030204" pitchFamily="34" charset="0"/>
                        </a:rPr>
                        <a:t>jitesh.midha@insight.com</a:t>
                      </a:r>
                      <a:endParaRPr lang="en-IN" sz="1700" b="0" i="0" u="none" strike="noStrike">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a:solidFill>
                            <a:srgbClr val="000000"/>
                          </a:solidFill>
                          <a:effectLst/>
                          <a:latin typeface="Calibri" panose="020F0502020204030204" pitchFamily="34" charset="0"/>
                        </a:rPr>
                        <a:t>+91 98860 90444</a:t>
                      </a:r>
                      <a:endParaRPr lang="en-IN" sz="1700" b="0" i="0" u="none" strike="noStrike">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a:solidFill>
                            <a:srgbClr val="000000"/>
                          </a:solidFill>
                          <a:effectLst/>
                          <a:latin typeface="Calibri" panose="020F0502020204030204" pitchFamily="34" charset="0"/>
                        </a:rPr>
                        <a:t>https://www.linkedin.com/in/jiteshmidha/</a:t>
                      </a:r>
                      <a:endParaRPr lang="en-IN" sz="1700" b="0" i="0" u="none" strike="noStrike">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7266666"/>
                  </a:ext>
                </a:extLst>
              </a:tr>
              <a:tr h="491591">
                <a:tc>
                  <a:txBody>
                    <a:bodyPr/>
                    <a:lstStyle/>
                    <a:p>
                      <a:pPr algn="ctr" fontAlgn="b">
                        <a:spcBef>
                          <a:spcPts val="0"/>
                        </a:spcBef>
                        <a:spcAft>
                          <a:spcPts val="0"/>
                        </a:spcAft>
                      </a:pPr>
                      <a:r>
                        <a:rPr lang="en-IN" sz="1000" b="0" i="0" u="none" strike="noStrike">
                          <a:solidFill>
                            <a:srgbClr val="000000"/>
                          </a:solidFill>
                          <a:effectLst/>
                          <a:latin typeface="Calibri" panose="020F0502020204030204" pitchFamily="34" charset="0"/>
                        </a:rPr>
                        <a:t>Joy Levine-Winn </a:t>
                      </a:r>
                      <a:endParaRPr lang="en-IN" sz="1700" b="0" i="0" u="none" strike="noStrike">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dirty="0">
                          <a:solidFill>
                            <a:srgbClr val="000000"/>
                          </a:solidFill>
                          <a:effectLst/>
                          <a:latin typeface="Calibri" panose="020F0502020204030204" pitchFamily="34" charset="0"/>
                        </a:rPr>
                        <a:t>Vice President, Cloud Solutions</a:t>
                      </a:r>
                      <a:endParaRPr lang="en-IN" sz="1700" b="0" i="0" u="none" strike="noStrike" dirty="0">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dirty="0">
                          <a:solidFill>
                            <a:srgbClr val="000000"/>
                          </a:solidFill>
                          <a:effectLst/>
                          <a:latin typeface="Calibri" panose="020F0502020204030204" pitchFamily="34" charset="0"/>
                        </a:rPr>
                        <a:t>Cloud</a:t>
                      </a:r>
                      <a:endParaRPr lang="en-IN" sz="1700" b="0" i="0" u="none" strike="noStrike" dirty="0">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a:solidFill>
                            <a:srgbClr val="000000"/>
                          </a:solidFill>
                          <a:effectLst/>
                          <a:latin typeface="Calibri" panose="020F0502020204030204" pitchFamily="34" charset="0"/>
                        </a:rPr>
                        <a:t>28+</a:t>
                      </a:r>
                      <a:endParaRPr lang="en-IN" sz="1700" b="0" i="0" u="none" strike="noStrike">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a:solidFill>
                            <a:srgbClr val="000000"/>
                          </a:solidFill>
                          <a:effectLst/>
                          <a:latin typeface="Calibri" panose="020F0502020204030204" pitchFamily="34" charset="0"/>
                        </a:rPr>
                        <a:t>joy.levine-winn@insight.com</a:t>
                      </a:r>
                      <a:endParaRPr lang="en-IN" sz="1700" b="0" i="0" u="none" strike="noStrike">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a:solidFill>
                            <a:srgbClr val="000000"/>
                          </a:solidFill>
                          <a:effectLst/>
                          <a:latin typeface="Calibri" panose="020F0502020204030204" pitchFamily="34" charset="0"/>
                        </a:rPr>
                        <a:t>+1 480-366-7141</a:t>
                      </a:r>
                      <a:endParaRPr lang="en-IN" sz="1700" b="0" i="0" u="none" strike="noStrike">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a:solidFill>
                            <a:srgbClr val="000000"/>
                          </a:solidFill>
                          <a:effectLst/>
                          <a:latin typeface="Calibri" panose="020F0502020204030204" pitchFamily="34" charset="0"/>
                        </a:rPr>
                        <a:t>https://www.linkedin.com/in/joylevinewinn/</a:t>
                      </a:r>
                      <a:endParaRPr lang="en-IN" sz="1700" b="0" i="0" u="none" strike="noStrike">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5554640"/>
                  </a:ext>
                </a:extLst>
              </a:tr>
              <a:tr h="694165">
                <a:tc>
                  <a:txBody>
                    <a:bodyPr/>
                    <a:lstStyle/>
                    <a:p>
                      <a:pPr algn="ctr" fontAlgn="b">
                        <a:spcBef>
                          <a:spcPts val="0"/>
                        </a:spcBef>
                        <a:spcAft>
                          <a:spcPts val="0"/>
                        </a:spcAft>
                      </a:pPr>
                      <a:r>
                        <a:rPr lang="en-IN" sz="1000" b="0" i="0" u="none" strike="noStrike" dirty="0">
                          <a:solidFill>
                            <a:srgbClr val="000000"/>
                          </a:solidFill>
                          <a:effectLst/>
                          <a:latin typeface="Calibri" panose="020F0502020204030204" pitchFamily="34" charset="0"/>
                        </a:rPr>
                        <a:t>Mathew </a:t>
                      </a:r>
                      <a:r>
                        <a:rPr lang="en-IN" sz="1000" b="0" i="0" u="none" strike="noStrike" dirty="0" err="1">
                          <a:solidFill>
                            <a:srgbClr val="000000"/>
                          </a:solidFill>
                          <a:effectLst/>
                          <a:latin typeface="Calibri" panose="020F0502020204030204" pitchFamily="34" charset="0"/>
                        </a:rPr>
                        <a:t>Skaff</a:t>
                      </a:r>
                      <a:endParaRPr lang="en-IN" sz="1700" b="0" i="0" u="none" strike="noStrike" dirty="0">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endParaRPr lang="en-IN" sz="1700" b="0" i="0" u="none" strike="noStrike" dirty="0">
                        <a:effectLst/>
                        <a:latin typeface="Arial" panose="020B0604020202020204" pitchFamily="34" charset="0"/>
                      </a:endParaRPr>
                    </a:p>
                    <a:p>
                      <a:pPr algn="ctr" fontAlgn="b">
                        <a:spcBef>
                          <a:spcPts val="0"/>
                        </a:spcBef>
                        <a:spcAft>
                          <a:spcPts val="0"/>
                        </a:spcAft>
                      </a:pPr>
                      <a:r>
                        <a:rPr lang="en-IN" sz="1000" b="0" i="0" u="none" strike="noStrike" dirty="0">
                          <a:solidFill>
                            <a:srgbClr val="000000"/>
                          </a:solidFill>
                          <a:effectLst/>
                          <a:latin typeface="Calibri" panose="020F0502020204030204" pitchFamily="34" charset="0"/>
                        </a:rPr>
                        <a:t>Vice President, Global Information Technology </a:t>
                      </a:r>
                      <a:endParaRPr lang="en-IN" sz="1700" b="0" i="0" u="none" strike="noStrike" dirty="0">
                        <a:effectLst/>
                        <a:latin typeface="Arial" panose="020B0604020202020204" pitchFamily="34" charset="0"/>
                      </a:endParaRPr>
                    </a:p>
                  </a:txBody>
                  <a:tcPr marL="5903" marR="5903" marT="59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spcBef>
                          <a:spcPts val="0"/>
                        </a:spcBef>
                        <a:spcAft>
                          <a:spcPts val="0"/>
                        </a:spcAft>
                      </a:pPr>
                      <a:r>
                        <a:rPr kumimoji="0" lang="en-IN" sz="10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Data,Cloud,Security</a:t>
                      </a:r>
                      <a:r>
                        <a:rPr kumimoji="0" lang="en-IN"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a:t>
                      </a:r>
                      <a:endParaRPr lang="en-IN" sz="1700" b="0" i="0" u="none" strike="noStrike" dirty="0">
                        <a:effectLst/>
                        <a:latin typeface="Arial" panose="020B0604020202020204" pitchFamily="34" charset="0"/>
                      </a:endParaRPr>
                    </a:p>
                  </a:txBody>
                  <a:tcPr marL="85008" marR="85008" marT="42504" marB="425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spcBef>
                          <a:spcPts val="0"/>
                        </a:spcBef>
                        <a:spcAft>
                          <a:spcPts val="0"/>
                        </a:spcAft>
                      </a:pPr>
                      <a:r>
                        <a:rPr kumimoji="0" lang="en-IN"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26+ </a:t>
                      </a:r>
                      <a:endParaRPr lang="en-IN" sz="1700" b="0" i="0" u="none" strike="noStrike" dirty="0">
                        <a:effectLst/>
                        <a:latin typeface="Arial" panose="020B0604020202020204" pitchFamily="34" charset="0"/>
                      </a:endParaRPr>
                    </a:p>
                  </a:txBody>
                  <a:tcPr marL="85008" marR="85008" marT="42504" marB="425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spcBef>
                          <a:spcPts val="0"/>
                        </a:spcBef>
                        <a:spcAft>
                          <a:spcPts val="0"/>
                        </a:spcAft>
                      </a:pPr>
                      <a:r>
                        <a:rPr kumimoji="0" lang="en-IN"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mathew.skaff@insight.com </a:t>
                      </a:r>
                      <a:endParaRPr lang="en-IN" sz="1700" b="0" i="0" u="none" strike="noStrike" dirty="0">
                        <a:effectLst/>
                        <a:latin typeface="Arial" panose="020B0604020202020204" pitchFamily="34" charset="0"/>
                      </a:endParaRPr>
                    </a:p>
                  </a:txBody>
                  <a:tcPr marL="85008" marR="85008" marT="42504" marB="425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spcBef>
                          <a:spcPts val="0"/>
                        </a:spcBef>
                        <a:spcAft>
                          <a:spcPts val="0"/>
                        </a:spcAft>
                      </a:pPr>
                      <a:r>
                        <a:rPr kumimoji="0" lang="en-IN"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+1 602-628-0045 </a:t>
                      </a:r>
                      <a:endParaRPr lang="en-IN" sz="1700" b="0" i="0" u="none" strike="noStrike" dirty="0">
                        <a:effectLst/>
                        <a:latin typeface="Arial" panose="020B0604020202020204" pitchFamily="34" charset="0"/>
                      </a:endParaRPr>
                    </a:p>
                  </a:txBody>
                  <a:tcPr marL="85008" marR="85008" marT="42504" marB="425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https://www.linkedin.com/in/mathewskaff/ </a:t>
                      </a:r>
                      <a:endParaRPr kumimoji="0" lang="en-IN" sz="17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algn="ctr" fontAlgn="t">
                        <a:spcBef>
                          <a:spcPts val="0"/>
                        </a:spcBef>
                        <a:spcAft>
                          <a:spcPts val="0"/>
                        </a:spcAft>
                      </a:pPr>
                      <a:endParaRPr lang="en-IN" sz="1700" b="0" i="0" u="none" strike="noStrike" dirty="0">
                        <a:effectLst/>
                        <a:latin typeface="Arial" panose="020B0604020202020204" pitchFamily="34" charset="0"/>
                      </a:endParaRPr>
                    </a:p>
                  </a:txBody>
                  <a:tcPr marL="85008" marR="85008" marT="42504" marB="425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0894865"/>
                  </a:ext>
                </a:extLst>
              </a:tr>
              <a:tr h="551019">
                <a:tc>
                  <a:txBody>
                    <a:bodyPr/>
                    <a:lstStyle/>
                    <a:p>
                      <a:pPr algn="ctr" fontAlgn="b">
                        <a:spcBef>
                          <a:spcPts val="0"/>
                        </a:spcBef>
                        <a:spcAft>
                          <a:spcPts val="0"/>
                        </a:spcAft>
                      </a:pPr>
                      <a:r>
                        <a:rPr lang="en-IN" sz="1000" b="0" i="0" u="none" strike="noStrike">
                          <a:solidFill>
                            <a:srgbClr val="000000"/>
                          </a:solidFill>
                          <a:effectLst/>
                          <a:latin typeface="Calibri" panose="020F0502020204030204" pitchFamily="34" charset="0"/>
                        </a:rPr>
                        <a:t>Rob Green</a:t>
                      </a:r>
                      <a:endParaRPr lang="en-IN" sz="1700" b="0" i="0" u="none" strike="noStrike">
                        <a:effectLst/>
                        <a:latin typeface="Arial" panose="020B0604020202020204" pitchFamily="34" charset="0"/>
                      </a:endParaRPr>
                    </a:p>
                  </a:txBody>
                  <a:tcPr marL="5903" marR="5903" marT="5903" marB="425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a:solidFill>
                            <a:srgbClr val="000000"/>
                          </a:solidFill>
                          <a:effectLst/>
                          <a:latin typeface="Calibri" panose="020F0502020204030204" pitchFamily="34" charset="0"/>
                        </a:rPr>
                        <a:t>Chief Digital Officer</a:t>
                      </a:r>
                      <a:endParaRPr lang="en-IN" sz="1700" b="0" i="0" u="none" strike="noStrike">
                        <a:effectLst/>
                        <a:latin typeface="Arial" panose="020B0604020202020204" pitchFamily="34" charset="0"/>
                      </a:endParaRPr>
                    </a:p>
                  </a:txBody>
                  <a:tcPr marL="5903" marR="5903" marT="5903" marB="425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dirty="0">
                          <a:solidFill>
                            <a:srgbClr val="000000"/>
                          </a:solidFill>
                          <a:effectLst/>
                          <a:latin typeface="Calibri" panose="020F0502020204030204" pitchFamily="34" charset="0"/>
                        </a:rPr>
                        <a:t>Digital </a:t>
                      </a:r>
                      <a:r>
                        <a:rPr lang="en-IN" sz="1000" b="0" i="0" u="none" strike="noStrike" dirty="0" err="1">
                          <a:solidFill>
                            <a:srgbClr val="000000"/>
                          </a:solidFill>
                          <a:effectLst/>
                          <a:latin typeface="Calibri" panose="020F0502020204030204" pitchFamily="34" charset="0"/>
                        </a:rPr>
                        <a:t>Transformation,AI</a:t>
                      </a:r>
                      <a:r>
                        <a:rPr lang="en-IN" sz="1000" b="0" i="0" u="none" strike="noStrike" dirty="0">
                          <a:solidFill>
                            <a:srgbClr val="000000"/>
                          </a:solidFill>
                          <a:effectLst/>
                          <a:latin typeface="Calibri" panose="020F0502020204030204" pitchFamily="34" charset="0"/>
                        </a:rPr>
                        <a:t>/</a:t>
                      </a:r>
                      <a:r>
                        <a:rPr lang="en-IN" sz="1000" b="0" i="0" u="none" strike="noStrike" dirty="0" err="1">
                          <a:solidFill>
                            <a:srgbClr val="000000"/>
                          </a:solidFill>
                          <a:effectLst/>
                          <a:latin typeface="Calibri" panose="020F0502020204030204" pitchFamily="34" charset="0"/>
                        </a:rPr>
                        <a:t>ML,Cloud</a:t>
                      </a:r>
                      <a:endParaRPr lang="en-IN" sz="1700" b="0" i="0" u="none" strike="noStrike" dirty="0">
                        <a:effectLst/>
                        <a:latin typeface="Arial" panose="020B0604020202020204" pitchFamily="34" charset="0"/>
                      </a:endParaRPr>
                    </a:p>
                  </a:txBody>
                  <a:tcPr marL="5903" marR="5903" marT="5903" marB="425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dirty="0">
                          <a:solidFill>
                            <a:srgbClr val="000000"/>
                          </a:solidFill>
                          <a:effectLst/>
                          <a:latin typeface="Calibri" panose="020F0502020204030204" pitchFamily="34" charset="0"/>
                        </a:rPr>
                        <a:t>26+</a:t>
                      </a:r>
                      <a:endParaRPr lang="en-IN" sz="1700" b="0" i="0" u="none" strike="noStrike" dirty="0">
                        <a:effectLst/>
                        <a:latin typeface="Arial" panose="020B0604020202020204" pitchFamily="34" charset="0"/>
                      </a:endParaRPr>
                    </a:p>
                  </a:txBody>
                  <a:tcPr marL="5903" marR="5903" marT="5903" marB="425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a:solidFill>
                            <a:srgbClr val="000000"/>
                          </a:solidFill>
                          <a:effectLst/>
                          <a:latin typeface="Calibri" panose="020F0502020204030204" pitchFamily="34" charset="0"/>
                        </a:rPr>
                        <a:t>rob.green@insight.com</a:t>
                      </a:r>
                      <a:endParaRPr lang="en-IN" sz="1700" b="0" i="0" u="none" strike="noStrike">
                        <a:effectLst/>
                        <a:latin typeface="Arial" panose="020B0604020202020204" pitchFamily="34" charset="0"/>
                      </a:endParaRPr>
                    </a:p>
                  </a:txBody>
                  <a:tcPr marL="5903" marR="5903" marT="5903" marB="425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a:solidFill>
                            <a:srgbClr val="000000"/>
                          </a:solidFill>
                          <a:effectLst/>
                          <a:latin typeface="Calibri" panose="020F0502020204030204" pitchFamily="34" charset="0"/>
                        </a:rPr>
                        <a:t>+1 206-601-1831</a:t>
                      </a:r>
                      <a:endParaRPr lang="en-IN" sz="1700" b="0" i="0" u="none" strike="noStrike">
                        <a:effectLst/>
                        <a:latin typeface="Arial" panose="020B0604020202020204" pitchFamily="34" charset="0"/>
                      </a:endParaRPr>
                    </a:p>
                  </a:txBody>
                  <a:tcPr marL="5903" marR="5903" marT="5903" marB="425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a:solidFill>
                            <a:srgbClr val="000000"/>
                          </a:solidFill>
                          <a:effectLst/>
                          <a:latin typeface="Calibri" panose="020F0502020204030204" pitchFamily="34" charset="0"/>
                        </a:rPr>
                        <a:t>https://www.linkedin.com/in/rob-green-7b291/</a:t>
                      </a:r>
                      <a:endParaRPr lang="en-IN" sz="1700" b="0" i="0" u="none" strike="noStrike">
                        <a:effectLst/>
                        <a:latin typeface="Arial" panose="020B0604020202020204" pitchFamily="34" charset="0"/>
                      </a:endParaRPr>
                    </a:p>
                  </a:txBody>
                  <a:tcPr marL="5903" marR="5903" marT="5903" marB="425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6790701"/>
                  </a:ext>
                </a:extLst>
              </a:tr>
              <a:tr h="493837">
                <a:tc>
                  <a:txBody>
                    <a:bodyPr/>
                    <a:lstStyle/>
                    <a:p>
                      <a:pPr algn="ctr" fontAlgn="b">
                        <a:spcBef>
                          <a:spcPts val="0"/>
                        </a:spcBef>
                        <a:spcAft>
                          <a:spcPts val="0"/>
                        </a:spcAft>
                      </a:pPr>
                      <a:r>
                        <a:rPr lang="en-IN" sz="1000" b="0" i="0" u="none" strike="noStrike">
                          <a:solidFill>
                            <a:srgbClr val="000000"/>
                          </a:solidFill>
                          <a:effectLst/>
                          <a:latin typeface="Calibri" panose="020F0502020204030204" pitchFamily="34" charset="0"/>
                        </a:rPr>
                        <a:t>Phil Hawkshaw</a:t>
                      </a:r>
                      <a:endParaRPr lang="en-IN" sz="1700" b="0" i="0" u="none" strike="noStrike">
                        <a:effectLst/>
                        <a:latin typeface="Arial" panose="020B0604020202020204" pitchFamily="34" charset="0"/>
                      </a:endParaRPr>
                    </a:p>
                  </a:txBody>
                  <a:tcPr marL="5903" marR="5903" marT="5903" marB="425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US" sz="1000" b="0" i="0" u="none" strike="noStrike">
                          <a:solidFill>
                            <a:srgbClr val="000000"/>
                          </a:solidFill>
                          <a:effectLst/>
                          <a:latin typeface="Calibri" panose="020F0502020204030204" pitchFamily="34" charset="0"/>
                        </a:rPr>
                        <a:t>EMEA Director of Technology &amp; CTO</a:t>
                      </a:r>
                      <a:endParaRPr lang="en-US" sz="1700" b="0" i="0" u="none" strike="noStrike">
                        <a:effectLst/>
                        <a:latin typeface="Arial" panose="020B0604020202020204" pitchFamily="34" charset="0"/>
                      </a:endParaRPr>
                    </a:p>
                  </a:txBody>
                  <a:tcPr marL="5903" marR="5903" marT="5903" marB="425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700" b="0" i="0" u="none" strike="noStrike">
                          <a:solidFill>
                            <a:srgbClr val="000000"/>
                          </a:solidFill>
                          <a:effectLst/>
                          <a:latin typeface="Segoe UI" panose="020B0502040204020203" pitchFamily="34" charset="0"/>
                        </a:rPr>
                        <a:t>Data,AI</a:t>
                      </a:r>
                      <a:endParaRPr lang="en-IN" sz="1700" b="0" i="0" u="none" strike="noStrike">
                        <a:effectLst/>
                        <a:latin typeface="Arial" panose="020B0604020202020204" pitchFamily="34" charset="0"/>
                      </a:endParaRPr>
                    </a:p>
                  </a:txBody>
                  <a:tcPr marL="5903" marR="5903" marT="5903" marB="425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dirty="0">
                          <a:solidFill>
                            <a:srgbClr val="000000"/>
                          </a:solidFill>
                          <a:effectLst/>
                          <a:latin typeface="Calibri" panose="020F0502020204030204" pitchFamily="34" charset="0"/>
                        </a:rPr>
                        <a:t>30+</a:t>
                      </a:r>
                      <a:endParaRPr lang="en-IN" sz="1700" b="0" i="0" u="none" strike="noStrike" dirty="0">
                        <a:effectLst/>
                        <a:latin typeface="Arial" panose="020B0604020202020204" pitchFamily="34" charset="0"/>
                      </a:endParaRPr>
                    </a:p>
                  </a:txBody>
                  <a:tcPr marL="5903" marR="5903" marT="5903" marB="425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dirty="0">
                          <a:solidFill>
                            <a:srgbClr val="000000"/>
                          </a:solidFill>
                          <a:effectLst/>
                          <a:latin typeface="Calibri" panose="020F0502020204030204" pitchFamily="34" charset="0"/>
                        </a:rPr>
                        <a:t>phil.hawkshaw@insight.com</a:t>
                      </a:r>
                      <a:endParaRPr lang="en-IN" sz="1700" b="0" i="0" u="none" strike="noStrike" dirty="0">
                        <a:effectLst/>
                        <a:latin typeface="Arial" panose="020B0604020202020204" pitchFamily="34" charset="0"/>
                      </a:endParaRPr>
                    </a:p>
                  </a:txBody>
                  <a:tcPr marL="5903" marR="5903" marT="5903" marB="425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dirty="0">
                          <a:solidFill>
                            <a:srgbClr val="000000"/>
                          </a:solidFill>
                          <a:effectLst/>
                          <a:latin typeface="Calibri" panose="020F0502020204030204" pitchFamily="34" charset="0"/>
                        </a:rPr>
                        <a:t> </a:t>
                      </a:r>
                      <a:endParaRPr lang="en-IN" sz="1700" b="0" i="0" u="none" strike="noStrike" dirty="0">
                        <a:effectLst/>
                        <a:latin typeface="Arial" panose="020B0604020202020204" pitchFamily="34" charset="0"/>
                      </a:endParaRPr>
                    </a:p>
                  </a:txBody>
                  <a:tcPr marL="5903" marR="5903" marT="5903" marB="425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a:solidFill>
                            <a:srgbClr val="000000"/>
                          </a:solidFill>
                          <a:effectLst/>
                          <a:latin typeface="Calibri" panose="020F0502020204030204" pitchFamily="34" charset="0"/>
                        </a:rPr>
                        <a:t>https://www.linkedin.com/in/thomascane/</a:t>
                      </a:r>
                      <a:endParaRPr lang="en-IN" sz="1700" b="0" i="0" u="none" strike="noStrike">
                        <a:effectLst/>
                        <a:latin typeface="Arial" panose="020B0604020202020204" pitchFamily="34" charset="0"/>
                      </a:endParaRPr>
                    </a:p>
                  </a:txBody>
                  <a:tcPr marL="5903" marR="5903" marT="5903" marB="425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4413297"/>
                  </a:ext>
                </a:extLst>
              </a:tr>
              <a:tr h="551019">
                <a:tc>
                  <a:txBody>
                    <a:bodyPr/>
                    <a:lstStyle/>
                    <a:p>
                      <a:pPr algn="ctr" fontAlgn="b">
                        <a:spcBef>
                          <a:spcPts val="0"/>
                        </a:spcBef>
                        <a:spcAft>
                          <a:spcPts val="0"/>
                        </a:spcAft>
                      </a:pPr>
                      <a:r>
                        <a:rPr lang="en-IN" sz="1000" b="0" i="0" u="none" strike="noStrike">
                          <a:solidFill>
                            <a:srgbClr val="000000"/>
                          </a:solidFill>
                          <a:effectLst/>
                          <a:latin typeface="Calibri" panose="020F0502020204030204" pitchFamily="34" charset="0"/>
                        </a:rPr>
                        <a:t>Michael Griffin</a:t>
                      </a:r>
                      <a:endParaRPr lang="en-IN" sz="1700" b="0" i="0" u="none" strike="noStrike">
                        <a:effectLst/>
                        <a:latin typeface="Arial" panose="020B0604020202020204" pitchFamily="34" charset="0"/>
                      </a:endParaRPr>
                    </a:p>
                  </a:txBody>
                  <a:tcPr marL="5903" marR="5903" marT="5903" marB="425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a:solidFill>
                            <a:srgbClr val="000000"/>
                          </a:solidFill>
                          <a:effectLst/>
                          <a:latin typeface="Calibri" panose="020F0502020204030204" pitchFamily="34" charset="0"/>
                        </a:rPr>
                        <a:t>Chief Data Scientist</a:t>
                      </a:r>
                      <a:endParaRPr lang="en-IN" sz="1700" b="0" i="0" u="none" strike="noStrike">
                        <a:effectLst/>
                        <a:latin typeface="Arial" panose="020B0604020202020204" pitchFamily="34" charset="0"/>
                      </a:endParaRPr>
                    </a:p>
                  </a:txBody>
                  <a:tcPr marL="5903" marR="5903" marT="5903" marB="425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a:solidFill>
                            <a:srgbClr val="000000"/>
                          </a:solidFill>
                          <a:effectLst/>
                          <a:latin typeface="Calibri" panose="020F0502020204030204" pitchFamily="34" charset="0"/>
                        </a:rPr>
                        <a:t>Data</a:t>
                      </a:r>
                      <a:endParaRPr lang="en-IN" sz="1700" b="0" i="0" u="none" strike="noStrike">
                        <a:effectLst/>
                        <a:latin typeface="Arial" panose="020B0604020202020204" pitchFamily="34" charset="0"/>
                      </a:endParaRPr>
                    </a:p>
                  </a:txBody>
                  <a:tcPr marL="5903" marR="5903" marT="5903" marB="425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a:solidFill>
                            <a:srgbClr val="000000"/>
                          </a:solidFill>
                          <a:effectLst/>
                          <a:latin typeface="Calibri" panose="020F0502020204030204" pitchFamily="34" charset="0"/>
                        </a:rPr>
                        <a:t>30+</a:t>
                      </a:r>
                      <a:endParaRPr lang="en-IN" sz="1700" b="0" i="0" u="none" strike="noStrike">
                        <a:effectLst/>
                        <a:latin typeface="Arial" panose="020B0604020202020204" pitchFamily="34" charset="0"/>
                      </a:endParaRPr>
                    </a:p>
                  </a:txBody>
                  <a:tcPr marL="5903" marR="5903" marT="5903" marB="425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a:solidFill>
                            <a:srgbClr val="000000"/>
                          </a:solidFill>
                          <a:effectLst/>
                          <a:latin typeface="Calibri" panose="020F0502020204030204" pitchFamily="34" charset="0"/>
                        </a:rPr>
                        <a:t>michael.griffin@insight.com</a:t>
                      </a:r>
                      <a:endParaRPr lang="en-IN" sz="1700" b="0" i="0" u="none" strike="noStrike">
                        <a:effectLst/>
                        <a:latin typeface="Arial" panose="020B0604020202020204" pitchFamily="34" charset="0"/>
                      </a:endParaRPr>
                    </a:p>
                  </a:txBody>
                  <a:tcPr marL="5903" marR="5903" marT="5903" marB="425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a:solidFill>
                            <a:srgbClr val="000000"/>
                          </a:solidFill>
                          <a:effectLst/>
                          <a:latin typeface="Calibri" panose="020F0502020204030204" pitchFamily="34" charset="0"/>
                        </a:rPr>
                        <a:t>+1 617-448-5090</a:t>
                      </a:r>
                      <a:endParaRPr lang="en-IN" sz="1700" b="0" i="0" u="none" strike="noStrike">
                        <a:effectLst/>
                        <a:latin typeface="Arial" panose="020B0604020202020204" pitchFamily="34" charset="0"/>
                      </a:endParaRPr>
                    </a:p>
                  </a:txBody>
                  <a:tcPr marL="5903" marR="5903" marT="5903" marB="425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IN" sz="1000" b="0" i="0" u="none" strike="noStrike" dirty="0">
                          <a:solidFill>
                            <a:srgbClr val="000000"/>
                          </a:solidFill>
                          <a:effectLst/>
                          <a:latin typeface="Calibri" panose="020F0502020204030204" pitchFamily="34" charset="0"/>
                        </a:rPr>
                        <a:t>https://www.linkedin.com/in/michael-griffin-phd-91999879/</a:t>
                      </a:r>
                      <a:endParaRPr lang="en-IN" sz="1700" b="0" i="0" u="none" strike="noStrike" dirty="0">
                        <a:effectLst/>
                        <a:latin typeface="Arial" panose="020B0604020202020204" pitchFamily="34" charset="0"/>
                      </a:endParaRPr>
                    </a:p>
                  </a:txBody>
                  <a:tcPr marL="5903" marR="5903" marT="5903" marB="425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5188271"/>
                  </a:ext>
                </a:extLst>
              </a:tr>
            </a:tbl>
          </a:graphicData>
        </a:graphic>
      </p:graphicFrame>
    </p:spTree>
    <p:extLst>
      <p:ext uri="{BB962C8B-B14F-4D97-AF65-F5344CB8AC3E}">
        <p14:creationId xmlns:p14="http://schemas.microsoft.com/office/powerpoint/2010/main" val="1239366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288</TotalTime>
  <Words>1656</Words>
  <Application>Microsoft Office PowerPoint</Application>
  <PresentationFormat>Widescreen</PresentationFormat>
  <Paragraphs>276</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allumi-2-std</vt:lpstr>
      <vt:lpstr>allumi-std</vt:lpstr>
      <vt:lpstr>Aptos</vt:lpstr>
      <vt:lpstr>Aptos Display</vt:lpstr>
      <vt:lpstr>Arial</vt:lpstr>
      <vt:lpstr>Calibri</vt:lpstr>
      <vt:lpstr>Segoe UI</vt:lpstr>
      <vt:lpstr>var(--fontFamily)</vt:lpstr>
      <vt:lpstr>Office Theme</vt:lpstr>
      <vt:lpstr>-:Presentation for Insight:-</vt:lpstr>
      <vt:lpstr>Introduction of Insight:-</vt:lpstr>
      <vt:lpstr>Acquisitions:-</vt:lpstr>
      <vt:lpstr>PowerPoint Presentation</vt:lpstr>
      <vt:lpstr>Services:-</vt:lpstr>
      <vt:lpstr>Industries:-</vt:lpstr>
      <vt:lpstr>Organizational Structure:-</vt:lpstr>
      <vt:lpstr>Platforms &amp; Technology Used:-</vt:lpstr>
      <vt:lpstr>Decision Makers Details:-</vt:lpstr>
      <vt:lpstr>Latest News:-</vt:lpstr>
      <vt:lpstr>Technical Job Openings:-</vt:lpstr>
      <vt:lpstr>Why Insight? </vt:lpstr>
      <vt:lpstr>Insight’s Selling Proposition</vt:lpstr>
      <vt:lpstr>InOpTra’s Unique Selling Proposition (USP):-</vt:lpstr>
      <vt:lpstr>Let’s Discuss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Soumanti Chatterjee</dc:creator>
  <cp:lastModifiedBy>Soumanti Chatterjee</cp:lastModifiedBy>
  <cp:revision>1</cp:revision>
  <dcterms:created xsi:type="dcterms:W3CDTF">2024-08-09T13:29:17Z</dcterms:created>
  <dcterms:modified xsi:type="dcterms:W3CDTF">2024-08-20T10:19:11Z</dcterms:modified>
</cp:coreProperties>
</file>