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C9F8EC-D0C3-4707-A847-926E823B749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1D0CA8-D3DE-4FF1-897C-D975AE6BB744}">
      <dgm:prSet phldrT="[Texte]" custT="1"/>
      <dgm:spPr/>
      <dgm:t>
        <a:bodyPr/>
        <a:lstStyle/>
        <a:p>
          <a:r>
            <a:rPr lang="fr-FR" sz="1800" dirty="0"/>
            <a:t>Rajouter le nouveau évaluateur </a:t>
          </a:r>
          <a:r>
            <a:rPr lang="fr-FR" sz="1800" dirty="0" err="1"/>
            <a:t>GreenFood_Grade</a:t>
          </a:r>
          <a:endParaRPr lang="fr-FR" sz="1800" dirty="0"/>
        </a:p>
      </dgm:t>
    </dgm:pt>
    <dgm:pt modelId="{252BEA5C-127E-41DB-80D9-AA33EE3CAC93}" type="parTrans" cxnId="{D1922269-01F7-4155-8EA7-16EED56A37AC}">
      <dgm:prSet/>
      <dgm:spPr/>
      <dgm:t>
        <a:bodyPr/>
        <a:lstStyle/>
        <a:p>
          <a:endParaRPr lang="fr-FR" sz="1800"/>
        </a:p>
      </dgm:t>
    </dgm:pt>
    <dgm:pt modelId="{E42525C0-DF48-4A85-ADC6-78329A516C79}" type="sibTrans" cxnId="{D1922269-01F7-4155-8EA7-16EED56A37AC}">
      <dgm:prSet custT="1"/>
      <dgm:spPr/>
      <dgm:t>
        <a:bodyPr/>
        <a:lstStyle/>
        <a:p>
          <a:r>
            <a:rPr lang="fr-FR" sz="1800" dirty="0"/>
            <a:t>1</a:t>
          </a:r>
        </a:p>
      </dgm:t>
    </dgm:pt>
    <dgm:pt modelId="{1DB140BE-2C14-4E09-8C4F-48A09C03B234}">
      <dgm:prSet phldrT="[Texte]" custT="1"/>
      <dgm:spPr/>
      <dgm:t>
        <a:bodyPr/>
        <a:lstStyle/>
        <a:p>
          <a:r>
            <a:rPr lang="fr-FR" sz="1800" dirty="0"/>
            <a:t>Afficher le </a:t>
          </a:r>
          <a:r>
            <a:rPr lang="fr-FR" sz="1800" dirty="0" err="1"/>
            <a:t>GreenFood</a:t>
          </a:r>
          <a:r>
            <a:rPr lang="fr-FR" sz="1800" dirty="0"/>
            <a:t> _Grade correspondant</a:t>
          </a:r>
        </a:p>
      </dgm:t>
    </dgm:pt>
    <dgm:pt modelId="{ABF94575-ACEF-44E7-B2F1-A4C657174DE1}" type="parTrans" cxnId="{74A8051A-C25E-429A-BDB7-D8744DF5528D}">
      <dgm:prSet/>
      <dgm:spPr/>
      <dgm:t>
        <a:bodyPr/>
        <a:lstStyle/>
        <a:p>
          <a:endParaRPr lang="fr-FR" sz="1800"/>
        </a:p>
      </dgm:t>
    </dgm:pt>
    <dgm:pt modelId="{8D9CA6AE-B5FF-4271-96C7-58DB288FC3BA}" type="sibTrans" cxnId="{74A8051A-C25E-429A-BDB7-D8744DF5528D}">
      <dgm:prSet custT="1"/>
      <dgm:spPr/>
      <dgm:t>
        <a:bodyPr/>
        <a:lstStyle/>
        <a:p>
          <a:endParaRPr lang="fr-FR" sz="1800"/>
        </a:p>
      </dgm:t>
    </dgm:pt>
    <dgm:pt modelId="{742B24B0-AC2F-40A6-8B58-DA3C4A5E9997}">
      <dgm:prSet phldrT="[Texte]" custT="1"/>
      <dgm:spPr/>
      <dgm:t>
        <a:bodyPr/>
        <a:lstStyle/>
        <a:p>
          <a:pPr algn="l"/>
          <a:r>
            <a:rPr lang="fr-FR" sz="1800" dirty="0"/>
            <a:t>- Chercher les produits de la même catégorie ayant un </a:t>
          </a:r>
          <a:r>
            <a:rPr lang="fr-FR" sz="1800" dirty="0" err="1"/>
            <a:t>GreenFood_grade</a:t>
          </a:r>
          <a:r>
            <a:rPr lang="fr-FR" sz="1800" dirty="0"/>
            <a:t> meilleur </a:t>
          </a:r>
        </a:p>
        <a:p>
          <a:pPr algn="l"/>
          <a:r>
            <a:rPr lang="fr-FR" sz="1800" dirty="0"/>
            <a:t>- Si le produit a déjà le meilleur </a:t>
          </a:r>
          <a:r>
            <a:rPr lang="fr-FR" sz="1800" dirty="0" err="1"/>
            <a:t>GreenFood_grade</a:t>
          </a:r>
          <a:r>
            <a:rPr lang="fr-FR" sz="1800" dirty="0"/>
            <a:t>, proposer d’autres produits sous la même catégorie et ayant même </a:t>
          </a:r>
          <a:r>
            <a:rPr lang="fr-FR" sz="1800" dirty="0" err="1"/>
            <a:t>GreenFood_Grade</a:t>
          </a:r>
          <a:endParaRPr lang="fr-FR" sz="1800" dirty="0"/>
        </a:p>
      </dgm:t>
    </dgm:pt>
    <dgm:pt modelId="{9E2CBACF-D8F4-4B79-B0A9-036E6BFFFF72}" type="parTrans" cxnId="{957499AE-6D96-4368-936B-F519FDF34278}">
      <dgm:prSet/>
      <dgm:spPr/>
      <dgm:t>
        <a:bodyPr/>
        <a:lstStyle/>
        <a:p>
          <a:endParaRPr lang="fr-FR" sz="1800"/>
        </a:p>
      </dgm:t>
    </dgm:pt>
    <dgm:pt modelId="{7E4B51A6-8A9A-4216-AC0A-87B79A76752A}" type="sibTrans" cxnId="{957499AE-6D96-4368-936B-F519FDF34278}">
      <dgm:prSet custT="1"/>
      <dgm:spPr/>
      <dgm:t>
        <a:bodyPr/>
        <a:lstStyle/>
        <a:p>
          <a:endParaRPr lang="fr-FR" sz="1800"/>
        </a:p>
      </dgm:t>
    </dgm:pt>
    <dgm:pt modelId="{0A3A4463-5298-4171-89FF-69CDEC710325}" type="pres">
      <dgm:prSet presAssocID="{38C9F8EC-D0C3-4707-A847-926E823B749C}" presName="linearFlow" presStyleCnt="0">
        <dgm:presLayoutVars>
          <dgm:resizeHandles val="exact"/>
        </dgm:presLayoutVars>
      </dgm:prSet>
      <dgm:spPr/>
    </dgm:pt>
    <dgm:pt modelId="{7222F6C2-8D2B-4681-B9BD-0199A26CCEBE}" type="pres">
      <dgm:prSet presAssocID="{261D0CA8-D3DE-4FF1-897C-D975AE6BB744}" presName="node" presStyleLbl="node1" presStyleIdx="0" presStyleCnt="3" custScaleX="115950" custLinFactNeighborX="-670" custLinFactNeighborY="-2173">
        <dgm:presLayoutVars>
          <dgm:bulletEnabled val="1"/>
        </dgm:presLayoutVars>
      </dgm:prSet>
      <dgm:spPr/>
    </dgm:pt>
    <dgm:pt modelId="{7BC80F75-4E40-4E4A-B01E-3532580A6ECD}" type="pres">
      <dgm:prSet presAssocID="{E42525C0-DF48-4A85-ADC6-78329A516C79}" presName="sibTrans" presStyleLbl="sibTrans2D1" presStyleIdx="0" presStyleCnt="2" custAng="0" custFlipHor="0" custScaleX="20230" custScaleY="120912" custLinFactNeighborX="-23265" custLinFactNeighborY="-63305"/>
      <dgm:spPr/>
    </dgm:pt>
    <dgm:pt modelId="{2EE989AE-7836-43E9-B300-6837CA715046}" type="pres">
      <dgm:prSet presAssocID="{E42525C0-DF48-4A85-ADC6-78329A516C79}" presName="connectorText" presStyleLbl="sibTrans2D1" presStyleIdx="0" presStyleCnt="2"/>
      <dgm:spPr/>
    </dgm:pt>
    <dgm:pt modelId="{C80DA8FB-8BB9-4986-9616-997A63A875A0}" type="pres">
      <dgm:prSet presAssocID="{1DB140BE-2C14-4E09-8C4F-48A09C03B234}" presName="node" presStyleLbl="node1" presStyleIdx="1" presStyleCnt="3" custScaleX="114610">
        <dgm:presLayoutVars>
          <dgm:bulletEnabled val="1"/>
        </dgm:presLayoutVars>
      </dgm:prSet>
      <dgm:spPr/>
    </dgm:pt>
    <dgm:pt modelId="{302F37C9-2A99-4D88-8E22-E59D077C6C8C}" type="pres">
      <dgm:prSet presAssocID="{8D9CA6AE-B5FF-4271-96C7-58DB288FC3BA}" presName="sibTrans" presStyleLbl="sibTrans2D1" presStyleIdx="1" presStyleCnt="2" custFlipHor="1" custScaleX="23193" custLinFactNeighborY="-45931"/>
      <dgm:spPr/>
    </dgm:pt>
    <dgm:pt modelId="{C343716B-A2B1-46C1-AABB-8532A2353148}" type="pres">
      <dgm:prSet presAssocID="{8D9CA6AE-B5FF-4271-96C7-58DB288FC3BA}" presName="connectorText" presStyleLbl="sibTrans2D1" presStyleIdx="1" presStyleCnt="2"/>
      <dgm:spPr/>
    </dgm:pt>
    <dgm:pt modelId="{341F6CFA-8F1B-4022-B133-1CC3E4E24564}" type="pres">
      <dgm:prSet presAssocID="{742B24B0-AC2F-40A6-8B58-DA3C4A5E9997}" presName="node" presStyleLbl="node1" presStyleIdx="2" presStyleCnt="3" custScaleX="114610" custScaleY="190337">
        <dgm:presLayoutVars>
          <dgm:bulletEnabled val="1"/>
        </dgm:presLayoutVars>
      </dgm:prSet>
      <dgm:spPr/>
    </dgm:pt>
  </dgm:ptLst>
  <dgm:cxnLst>
    <dgm:cxn modelId="{4DC4DB0D-4FDF-4BA1-AD1F-9A44CE42C010}" type="presOf" srcId="{8D9CA6AE-B5FF-4271-96C7-58DB288FC3BA}" destId="{302F37C9-2A99-4D88-8E22-E59D077C6C8C}" srcOrd="0" destOrd="0" presId="urn:microsoft.com/office/officeart/2005/8/layout/process2"/>
    <dgm:cxn modelId="{74A8051A-C25E-429A-BDB7-D8744DF5528D}" srcId="{38C9F8EC-D0C3-4707-A847-926E823B749C}" destId="{1DB140BE-2C14-4E09-8C4F-48A09C03B234}" srcOrd="1" destOrd="0" parTransId="{ABF94575-ACEF-44E7-B2F1-A4C657174DE1}" sibTransId="{8D9CA6AE-B5FF-4271-96C7-58DB288FC3BA}"/>
    <dgm:cxn modelId="{307F8E1D-8833-4C2D-922E-890F1D56A1E1}" type="presOf" srcId="{E42525C0-DF48-4A85-ADC6-78329A516C79}" destId="{2EE989AE-7836-43E9-B300-6837CA715046}" srcOrd="1" destOrd="0" presId="urn:microsoft.com/office/officeart/2005/8/layout/process2"/>
    <dgm:cxn modelId="{D1922269-01F7-4155-8EA7-16EED56A37AC}" srcId="{38C9F8EC-D0C3-4707-A847-926E823B749C}" destId="{261D0CA8-D3DE-4FF1-897C-D975AE6BB744}" srcOrd="0" destOrd="0" parTransId="{252BEA5C-127E-41DB-80D9-AA33EE3CAC93}" sibTransId="{E42525C0-DF48-4A85-ADC6-78329A516C79}"/>
    <dgm:cxn modelId="{9037D379-89E4-4364-A3B7-094F9C336F73}" type="presOf" srcId="{261D0CA8-D3DE-4FF1-897C-D975AE6BB744}" destId="{7222F6C2-8D2B-4681-B9BD-0199A26CCEBE}" srcOrd="0" destOrd="0" presId="urn:microsoft.com/office/officeart/2005/8/layout/process2"/>
    <dgm:cxn modelId="{5B73927B-A56D-48B6-8AAD-ACC9B6B9F7B0}" type="presOf" srcId="{8D9CA6AE-B5FF-4271-96C7-58DB288FC3BA}" destId="{C343716B-A2B1-46C1-AABB-8532A2353148}" srcOrd="1" destOrd="0" presId="urn:microsoft.com/office/officeart/2005/8/layout/process2"/>
    <dgm:cxn modelId="{F174E57E-8332-44A9-981D-3073986B2365}" type="presOf" srcId="{742B24B0-AC2F-40A6-8B58-DA3C4A5E9997}" destId="{341F6CFA-8F1B-4022-B133-1CC3E4E24564}" srcOrd="0" destOrd="0" presId="urn:microsoft.com/office/officeart/2005/8/layout/process2"/>
    <dgm:cxn modelId="{0E3C3BA9-0AC3-43A7-BDA1-D549A2DD56D1}" type="presOf" srcId="{E42525C0-DF48-4A85-ADC6-78329A516C79}" destId="{7BC80F75-4E40-4E4A-B01E-3532580A6ECD}" srcOrd="0" destOrd="0" presId="urn:microsoft.com/office/officeart/2005/8/layout/process2"/>
    <dgm:cxn modelId="{957499AE-6D96-4368-936B-F519FDF34278}" srcId="{38C9F8EC-D0C3-4707-A847-926E823B749C}" destId="{742B24B0-AC2F-40A6-8B58-DA3C4A5E9997}" srcOrd="2" destOrd="0" parTransId="{9E2CBACF-D8F4-4B79-B0A9-036E6BFFFF72}" sibTransId="{7E4B51A6-8A9A-4216-AC0A-87B79A76752A}"/>
    <dgm:cxn modelId="{886659BB-E226-47B6-87AB-860E59CB3E46}" type="presOf" srcId="{1DB140BE-2C14-4E09-8C4F-48A09C03B234}" destId="{C80DA8FB-8BB9-4986-9616-997A63A875A0}" srcOrd="0" destOrd="0" presId="urn:microsoft.com/office/officeart/2005/8/layout/process2"/>
    <dgm:cxn modelId="{BD6528D8-1050-45B0-9D04-0BB3207F3913}" type="presOf" srcId="{38C9F8EC-D0C3-4707-A847-926E823B749C}" destId="{0A3A4463-5298-4171-89FF-69CDEC710325}" srcOrd="0" destOrd="0" presId="urn:microsoft.com/office/officeart/2005/8/layout/process2"/>
    <dgm:cxn modelId="{530458FF-64CA-4FC5-BCB0-4707BEF0B234}" type="presParOf" srcId="{0A3A4463-5298-4171-89FF-69CDEC710325}" destId="{7222F6C2-8D2B-4681-B9BD-0199A26CCEBE}" srcOrd="0" destOrd="0" presId="urn:microsoft.com/office/officeart/2005/8/layout/process2"/>
    <dgm:cxn modelId="{A6EA632F-7CD0-4F2D-9CBC-06C416B3E0EA}" type="presParOf" srcId="{0A3A4463-5298-4171-89FF-69CDEC710325}" destId="{7BC80F75-4E40-4E4A-B01E-3532580A6ECD}" srcOrd="1" destOrd="0" presId="urn:microsoft.com/office/officeart/2005/8/layout/process2"/>
    <dgm:cxn modelId="{A86C1F27-277D-446B-AE48-92D8184DDA5B}" type="presParOf" srcId="{7BC80F75-4E40-4E4A-B01E-3532580A6ECD}" destId="{2EE989AE-7836-43E9-B300-6837CA715046}" srcOrd="0" destOrd="0" presId="urn:microsoft.com/office/officeart/2005/8/layout/process2"/>
    <dgm:cxn modelId="{78DC041E-3FB8-4CBB-8830-16F7F8EB1427}" type="presParOf" srcId="{0A3A4463-5298-4171-89FF-69CDEC710325}" destId="{C80DA8FB-8BB9-4986-9616-997A63A875A0}" srcOrd="2" destOrd="0" presId="urn:microsoft.com/office/officeart/2005/8/layout/process2"/>
    <dgm:cxn modelId="{00EBD9D1-10BE-4572-9643-4C3DA06A59F5}" type="presParOf" srcId="{0A3A4463-5298-4171-89FF-69CDEC710325}" destId="{302F37C9-2A99-4D88-8E22-E59D077C6C8C}" srcOrd="3" destOrd="0" presId="urn:microsoft.com/office/officeart/2005/8/layout/process2"/>
    <dgm:cxn modelId="{9D96E8B0-219F-4E13-B9E4-3BD3D0E3FADB}" type="presParOf" srcId="{302F37C9-2A99-4D88-8E22-E59D077C6C8C}" destId="{C343716B-A2B1-46C1-AABB-8532A2353148}" srcOrd="0" destOrd="0" presId="urn:microsoft.com/office/officeart/2005/8/layout/process2"/>
    <dgm:cxn modelId="{0BC1584B-9C8E-45EC-81D4-400AAB14381D}" type="presParOf" srcId="{0A3A4463-5298-4171-89FF-69CDEC710325}" destId="{341F6CFA-8F1B-4022-B133-1CC3E4E2456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9F8EC-D0C3-4707-A847-926E823B749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61D0CA8-D3DE-4FF1-897C-D975AE6BB744}">
      <dgm:prSet phldrT="[Texte]" custT="1"/>
      <dgm:spPr/>
      <dgm:t>
        <a:bodyPr/>
        <a:lstStyle/>
        <a:p>
          <a:r>
            <a:rPr lang="fr-FR" sz="2000" dirty="0"/>
            <a:t>Se connecter à l’application</a:t>
          </a:r>
        </a:p>
      </dgm:t>
    </dgm:pt>
    <dgm:pt modelId="{252BEA5C-127E-41DB-80D9-AA33EE3CAC93}" type="parTrans" cxnId="{D1922269-01F7-4155-8EA7-16EED56A37AC}">
      <dgm:prSet/>
      <dgm:spPr/>
      <dgm:t>
        <a:bodyPr/>
        <a:lstStyle/>
        <a:p>
          <a:endParaRPr lang="fr-FR" sz="2000"/>
        </a:p>
      </dgm:t>
    </dgm:pt>
    <dgm:pt modelId="{E42525C0-DF48-4A85-ADC6-78329A516C79}" type="sibTrans" cxnId="{D1922269-01F7-4155-8EA7-16EED56A37AC}">
      <dgm:prSet custT="1"/>
      <dgm:spPr/>
      <dgm:t>
        <a:bodyPr/>
        <a:lstStyle/>
        <a:p>
          <a:endParaRPr lang="fr-FR" sz="2000"/>
        </a:p>
      </dgm:t>
    </dgm:pt>
    <dgm:pt modelId="{60C07786-91F8-4D9C-B21F-06B784B1BE97}">
      <dgm:prSet phldrT="[Texte]" custT="1"/>
      <dgm:spPr/>
      <dgm:t>
        <a:bodyPr/>
        <a:lstStyle/>
        <a:p>
          <a:r>
            <a:rPr lang="fr-FR" sz="2000" dirty="0"/>
            <a:t>Scanne le code-à-barre</a:t>
          </a:r>
        </a:p>
      </dgm:t>
    </dgm:pt>
    <dgm:pt modelId="{19354332-8B8E-489F-9F89-398F04C1B009}" type="parTrans" cxnId="{CB1A0C5F-BCEB-42A9-AEB6-62DD8C5700EF}">
      <dgm:prSet/>
      <dgm:spPr/>
      <dgm:t>
        <a:bodyPr/>
        <a:lstStyle/>
        <a:p>
          <a:endParaRPr lang="fr-FR" sz="2000"/>
        </a:p>
      </dgm:t>
    </dgm:pt>
    <dgm:pt modelId="{4A478EF1-319E-4572-A269-DEA56B873E9B}" type="sibTrans" cxnId="{CB1A0C5F-BCEB-42A9-AEB6-62DD8C5700EF}">
      <dgm:prSet custT="1"/>
      <dgm:spPr/>
      <dgm:t>
        <a:bodyPr/>
        <a:lstStyle/>
        <a:p>
          <a:endParaRPr lang="fr-FR" sz="2000"/>
        </a:p>
      </dgm:t>
    </dgm:pt>
    <dgm:pt modelId="{62915C3A-AF50-4E23-A4FB-F4A93175943A}">
      <dgm:prSet custT="1"/>
      <dgm:spPr/>
      <dgm:t>
        <a:bodyPr/>
        <a:lstStyle/>
        <a:p>
          <a:r>
            <a:rPr lang="fr-FR" sz="2000" dirty="0"/>
            <a:t>Préciser un classement des critères de choix (</a:t>
          </a:r>
          <a:r>
            <a:rPr lang="fr-FR" sz="2000" dirty="0" err="1"/>
            <a:t>ecologique</a:t>
          </a:r>
          <a:r>
            <a:rPr lang="fr-FR" sz="2000" dirty="0"/>
            <a:t>, naturel, nutritif)</a:t>
          </a:r>
        </a:p>
      </dgm:t>
    </dgm:pt>
    <dgm:pt modelId="{2A0EF823-6A3F-476F-BCA2-0E490430F868}" type="parTrans" cxnId="{7784DF18-7DED-4518-9F5A-6B721C506B24}">
      <dgm:prSet/>
      <dgm:spPr/>
      <dgm:t>
        <a:bodyPr/>
        <a:lstStyle/>
        <a:p>
          <a:endParaRPr lang="fr-FR" sz="2000"/>
        </a:p>
      </dgm:t>
    </dgm:pt>
    <dgm:pt modelId="{0AC91231-0869-43C4-BA68-A60CB7104B87}" type="sibTrans" cxnId="{7784DF18-7DED-4518-9F5A-6B721C506B24}">
      <dgm:prSet custT="1"/>
      <dgm:spPr/>
      <dgm:t>
        <a:bodyPr/>
        <a:lstStyle/>
        <a:p>
          <a:endParaRPr lang="fr-FR" sz="2000"/>
        </a:p>
      </dgm:t>
    </dgm:pt>
    <dgm:pt modelId="{0A3A4463-5298-4171-89FF-69CDEC710325}" type="pres">
      <dgm:prSet presAssocID="{38C9F8EC-D0C3-4707-A847-926E823B749C}" presName="linearFlow" presStyleCnt="0">
        <dgm:presLayoutVars>
          <dgm:resizeHandles val="exact"/>
        </dgm:presLayoutVars>
      </dgm:prSet>
      <dgm:spPr/>
    </dgm:pt>
    <dgm:pt modelId="{7222F6C2-8D2B-4681-B9BD-0199A26CCEBE}" type="pres">
      <dgm:prSet presAssocID="{261D0CA8-D3DE-4FF1-897C-D975AE6BB744}" presName="node" presStyleLbl="node1" presStyleIdx="0" presStyleCnt="3" custScaleX="137949" custScaleY="77396" custLinFactNeighborX="-3667" custLinFactNeighborY="-31574">
        <dgm:presLayoutVars>
          <dgm:bulletEnabled val="1"/>
        </dgm:presLayoutVars>
      </dgm:prSet>
      <dgm:spPr/>
    </dgm:pt>
    <dgm:pt modelId="{7BC80F75-4E40-4E4A-B01E-3532580A6ECD}" type="pres">
      <dgm:prSet presAssocID="{E42525C0-DF48-4A85-ADC6-78329A516C79}" presName="sibTrans" presStyleLbl="sibTrans2D1" presStyleIdx="0" presStyleCnt="2" custFlipHor="0" custScaleX="24168" custLinFactNeighborX="9059" custLinFactNeighborY="-56289"/>
      <dgm:spPr/>
    </dgm:pt>
    <dgm:pt modelId="{2EE989AE-7836-43E9-B300-6837CA715046}" type="pres">
      <dgm:prSet presAssocID="{E42525C0-DF48-4A85-ADC6-78329A516C79}" presName="connectorText" presStyleLbl="sibTrans2D1" presStyleIdx="0" presStyleCnt="2"/>
      <dgm:spPr/>
    </dgm:pt>
    <dgm:pt modelId="{DF78AB90-AA5B-4198-B15E-104B52D914F1}" type="pres">
      <dgm:prSet presAssocID="{62915C3A-AF50-4E23-A4FB-F4A93175943A}" presName="node" presStyleLbl="node1" presStyleIdx="1" presStyleCnt="3" custScaleX="135600" custScaleY="95957">
        <dgm:presLayoutVars>
          <dgm:bulletEnabled val="1"/>
        </dgm:presLayoutVars>
      </dgm:prSet>
      <dgm:spPr/>
    </dgm:pt>
    <dgm:pt modelId="{F8FD7D37-5E7F-4054-B07D-2C79FA2C187D}" type="pres">
      <dgm:prSet presAssocID="{0AC91231-0869-43C4-BA68-A60CB7104B87}" presName="sibTrans" presStyleLbl="sibTrans2D1" presStyleIdx="1" presStyleCnt="2" custFlipHor="0" custScaleX="8937" custLinFactNeighborY="-53076"/>
      <dgm:spPr/>
    </dgm:pt>
    <dgm:pt modelId="{A009D2B4-DBDA-472A-94B4-9EB54CCC805E}" type="pres">
      <dgm:prSet presAssocID="{0AC91231-0869-43C4-BA68-A60CB7104B87}" presName="connectorText" presStyleLbl="sibTrans2D1" presStyleIdx="1" presStyleCnt="2"/>
      <dgm:spPr/>
    </dgm:pt>
    <dgm:pt modelId="{4CA7A851-5B18-42CD-9928-CAE6952F8DDA}" type="pres">
      <dgm:prSet presAssocID="{60C07786-91F8-4D9C-B21F-06B784B1BE97}" presName="node" presStyleLbl="node1" presStyleIdx="2" presStyleCnt="3" custScaleX="132913" custScaleY="83308" custLinFactNeighborX="0" custLinFactNeighborY="9885">
        <dgm:presLayoutVars>
          <dgm:bulletEnabled val="1"/>
        </dgm:presLayoutVars>
      </dgm:prSet>
      <dgm:spPr/>
    </dgm:pt>
  </dgm:ptLst>
  <dgm:cxnLst>
    <dgm:cxn modelId="{7784DF18-7DED-4518-9F5A-6B721C506B24}" srcId="{38C9F8EC-D0C3-4707-A847-926E823B749C}" destId="{62915C3A-AF50-4E23-A4FB-F4A93175943A}" srcOrd="1" destOrd="0" parTransId="{2A0EF823-6A3F-476F-BCA2-0E490430F868}" sibTransId="{0AC91231-0869-43C4-BA68-A60CB7104B87}"/>
    <dgm:cxn modelId="{307F8E1D-8833-4C2D-922E-890F1D56A1E1}" type="presOf" srcId="{E42525C0-DF48-4A85-ADC6-78329A516C79}" destId="{2EE989AE-7836-43E9-B300-6837CA715046}" srcOrd="1" destOrd="0" presId="urn:microsoft.com/office/officeart/2005/8/layout/process2"/>
    <dgm:cxn modelId="{A1638920-00F5-4335-9558-EE34DFD28C62}" type="presOf" srcId="{60C07786-91F8-4D9C-B21F-06B784B1BE97}" destId="{4CA7A851-5B18-42CD-9928-CAE6952F8DDA}" srcOrd="0" destOrd="0" presId="urn:microsoft.com/office/officeart/2005/8/layout/process2"/>
    <dgm:cxn modelId="{CB1A0C5F-BCEB-42A9-AEB6-62DD8C5700EF}" srcId="{38C9F8EC-D0C3-4707-A847-926E823B749C}" destId="{60C07786-91F8-4D9C-B21F-06B784B1BE97}" srcOrd="2" destOrd="0" parTransId="{19354332-8B8E-489F-9F89-398F04C1B009}" sibTransId="{4A478EF1-319E-4572-A269-DEA56B873E9B}"/>
    <dgm:cxn modelId="{D1922269-01F7-4155-8EA7-16EED56A37AC}" srcId="{38C9F8EC-D0C3-4707-A847-926E823B749C}" destId="{261D0CA8-D3DE-4FF1-897C-D975AE6BB744}" srcOrd="0" destOrd="0" parTransId="{252BEA5C-127E-41DB-80D9-AA33EE3CAC93}" sibTransId="{E42525C0-DF48-4A85-ADC6-78329A516C79}"/>
    <dgm:cxn modelId="{9037D379-89E4-4364-A3B7-094F9C336F73}" type="presOf" srcId="{261D0CA8-D3DE-4FF1-897C-D975AE6BB744}" destId="{7222F6C2-8D2B-4681-B9BD-0199A26CCEBE}" srcOrd="0" destOrd="0" presId="urn:microsoft.com/office/officeart/2005/8/layout/process2"/>
    <dgm:cxn modelId="{DCF11290-114B-4280-99F8-D42D9E6933CE}" type="presOf" srcId="{0AC91231-0869-43C4-BA68-A60CB7104B87}" destId="{A009D2B4-DBDA-472A-94B4-9EB54CCC805E}" srcOrd="1" destOrd="0" presId="urn:microsoft.com/office/officeart/2005/8/layout/process2"/>
    <dgm:cxn modelId="{0E3C3BA9-0AC3-43A7-BDA1-D549A2DD56D1}" type="presOf" srcId="{E42525C0-DF48-4A85-ADC6-78329A516C79}" destId="{7BC80F75-4E40-4E4A-B01E-3532580A6ECD}" srcOrd="0" destOrd="0" presId="urn:microsoft.com/office/officeart/2005/8/layout/process2"/>
    <dgm:cxn modelId="{2C7386B2-70DA-4EB9-8F07-4347C25F850C}" type="presOf" srcId="{0AC91231-0869-43C4-BA68-A60CB7104B87}" destId="{F8FD7D37-5E7F-4054-B07D-2C79FA2C187D}" srcOrd="0" destOrd="0" presId="urn:microsoft.com/office/officeart/2005/8/layout/process2"/>
    <dgm:cxn modelId="{AEEF05C2-EBEF-40D8-BE68-42C38B7335F0}" type="presOf" srcId="{62915C3A-AF50-4E23-A4FB-F4A93175943A}" destId="{DF78AB90-AA5B-4198-B15E-104B52D914F1}" srcOrd="0" destOrd="0" presId="urn:microsoft.com/office/officeart/2005/8/layout/process2"/>
    <dgm:cxn modelId="{BD6528D8-1050-45B0-9D04-0BB3207F3913}" type="presOf" srcId="{38C9F8EC-D0C3-4707-A847-926E823B749C}" destId="{0A3A4463-5298-4171-89FF-69CDEC710325}" srcOrd="0" destOrd="0" presId="urn:microsoft.com/office/officeart/2005/8/layout/process2"/>
    <dgm:cxn modelId="{530458FF-64CA-4FC5-BCB0-4707BEF0B234}" type="presParOf" srcId="{0A3A4463-5298-4171-89FF-69CDEC710325}" destId="{7222F6C2-8D2B-4681-B9BD-0199A26CCEBE}" srcOrd="0" destOrd="0" presId="urn:microsoft.com/office/officeart/2005/8/layout/process2"/>
    <dgm:cxn modelId="{A6EA632F-7CD0-4F2D-9CBC-06C416B3E0EA}" type="presParOf" srcId="{0A3A4463-5298-4171-89FF-69CDEC710325}" destId="{7BC80F75-4E40-4E4A-B01E-3532580A6ECD}" srcOrd="1" destOrd="0" presId="urn:microsoft.com/office/officeart/2005/8/layout/process2"/>
    <dgm:cxn modelId="{A86C1F27-277D-446B-AE48-92D8184DDA5B}" type="presParOf" srcId="{7BC80F75-4E40-4E4A-B01E-3532580A6ECD}" destId="{2EE989AE-7836-43E9-B300-6837CA715046}" srcOrd="0" destOrd="0" presId="urn:microsoft.com/office/officeart/2005/8/layout/process2"/>
    <dgm:cxn modelId="{16E81C2D-A30A-440E-B001-AAA1B1779A78}" type="presParOf" srcId="{0A3A4463-5298-4171-89FF-69CDEC710325}" destId="{DF78AB90-AA5B-4198-B15E-104B52D914F1}" srcOrd="2" destOrd="0" presId="urn:microsoft.com/office/officeart/2005/8/layout/process2"/>
    <dgm:cxn modelId="{E76712B3-6AF9-48D9-9FC5-2A33FE573078}" type="presParOf" srcId="{0A3A4463-5298-4171-89FF-69CDEC710325}" destId="{F8FD7D37-5E7F-4054-B07D-2C79FA2C187D}" srcOrd="3" destOrd="0" presId="urn:microsoft.com/office/officeart/2005/8/layout/process2"/>
    <dgm:cxn modelId="{E1AE4D82-DF78-4151-9965-92B5F3372D3F}" type="presParOf" srcId="{F8FD7D37-5E7F-4054-B07D-2C79FA2C187D}" destId="{A009D2B4-DBDA-472A-94B4-9EB54CCC805E}" srcOrd="0" destOrd="0" presId="urn:microsoft.com/office/officeart/2005/8/layout/process2"/>
    <dgm:cxn modelId="{CEAB66C2-FBED-4348-8036-A6E28E94E475}" type="presParOf" srcId="{0A3A4463-5298-4171-89FF-69CDEC710325}" destId="{4CA7A851-5B18-42CD-9928-CAE6952F8DD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B7A82D-4D81-4765-A952-EFC02A91E14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937AA83-9E99-477D-8142-0EB847F71591}">
      <dgm:prSet phldrT="[Texte]" custT="1"/>
      <dgm:spPr/>
      <dgm:t>
        <a:bodyPr/>
        <a:lstStyle/>
        <a:p>
          <a:r>
            <a:rPr lang="fr-FR" sz="1600" dirty="0"/>
            <a:t>1- Naturel</a:t>
          </a:r>
        </a:p>
      </dgm:t>
    </dgm:pt>
    <dgm:pt modelId="{CB4D8D9C-34AA-418B-A961-81A7C2C6B9C7}" type="parTrans" cxnId="{C94C8C25-7104-456B-9C05-C2EA5B05C108}">
      <dgm:prSet/>
      <dgm:spPr/>
      <dgm:t>
        <a:bodyPr/>
        <a:lstStyle/>
        <a:p>
          <a:endParaRPr lang="fr-FR" sz="1600"/>
        </a:p>
      </dgm:t>
    </dgm:pt>
    <dgm:pt modelId="{8D29EE09-154C-4E0B-92CE-91F4B3FBEFCA}" type="sibTrans" cxnId="{C94C8C25-7104-456B-9C05-C2EA5B05C108}">
      <dgm:prSet/>
      <dgm:spPr/>
      <dgm:t>
        <a:bodyPr/>
        <a:lstStyle/>
        <a:p>
          <a:endParaRPr lang="fr-FR" sz="1600"/>
        </a:p>
      </dgm:t>
    </dgm:pt>
    <dgm:pt modelId="{F0F17131-483A-4E62-BA90-F39D29791CD7}">
      <dgm:prSet phldrT="[Texte]" custT="1"/>
      <dgm:spPr/>
      <dgm:t>
        <a:bodyPr/>
        <a:lstStyle/>
        <a:p>
          <a:r>
            <a:rPr lang="fr-FR" sz="1600" dirty="0"/>
            <a:t>Poids= 0,835</a:t>
          </a:r>
        </a:p>
      </dgm:t>
    </dgm:pt>
    <dgm:pt modelId="{B035502D-AB8E-4957-A509-23F73AE4C5B0}" type="parTrans" cxnId="{3A97B69B-4CF4-4A6F-AF52-5F7E05A79072}">
      <dgm:prSet/>
      <dgm:spPr/>
      <dgm:t>
        <a:bodyPr/>
        <a:lstStyle/>
        <a:p>
          <a:endParaRPr lang="fr-FR" sz="1600"/>
        </a:p>
      </dgm:t>
    </dgm:pt>
    <dgm:pt modelId="{29B603A7-C3CB-439D-BB89-36C92DF16C9B}" type="sibTrans" cxnId="{3A97B69B-4CF4-4A6F-AF52-5F7E05A79072}">
      <dgm:prSet/>
      <dgm:spPr/>
      <dgm:t>
        <a:bodyPr/>
        <a:lstStyle/>
        <a:p>
          <a:endParaRPr lang="fr-FR" sz="1600"/>
        </a:p>
      </dgm:t>
    </dgm:pt>
    <dgm:pt modelId="{5F9D2946-AA86-4CA0-81C6-C3D49E0F3095}">
      <dgm:prSet phldrT="[Texte]" custT="1"/>
      <dgm:spPr/>
      <dgm:t>
        <a:bodyPr/>
        <a:lstStyle/>
        <a:p>
          <a:r>
            <a:rPr lang="fr-FR" sz="1600" dirty="0"/>
            <a:t>2- Nutritif</a:t>
          </a:r>
        </a:p>
      </dgm:t>
    </dgm:pt>
    <dgm:pt modelId="{6D1F558C-2E45-4061-AD39-33AA72FC5123}" type="parTrans" cxnId="{25997684-A6E1-4458-AD0E-075A8C054C47}">
      <dgm:prSet/>
      <dgm:spPr/>
      <dgm:t>
        <a:bodyPr/>
        <a:lstStyle/>
        <a:p>
          <a:endParaRPr lang="fr-FR" sz="1600"/>
        </a:p>
      </dgm:t>
    </dgm:pt>
    <dgm:pt modelId="{7719DCC6-70FB-428D-9335-D8398290B57C}" type="sibTrans" cxnId="{25997684-A6E1-4458-AD0E-075A8C054C47}">
      <dgm:prSet/>
      <dgm:spPr/>
      <dgm:t>
        <a:bodyPr/>
        <a:lstStyle/>
        <a:p>
          <a:endParaRPr lang="fr-FR" sz="1600"/>
        </a:p>
      </dgm:t>
    </dgm:pt>
    <dgm:pt modelId="{F81E8E8D-C48E-486A-86EE-235F91DA60FB}">
      <dgm:prSet phldrT="[Texte]" custT="1"/>
      <dgm:spPr/>
      <dgm:t>
        <a:bodyPr/>
        <a:lstStyle/>
        <a:p>
          <a:r>
            <a:rPr lang="fr-FR" sz="1600" dirty="0"/>
            <a:t>3- Ecologique</a:t>
          </a:r>
        </a:p>
      </dgm:t>
    </dgm:pt>
    <dgm:pt modelId="{9F3FE1F8-C5DF-4928-9971-C4041A3D0B05}" type="parTrans" cxnId="{17604F8B-BDA3-47A8-B06F-C30A8AC856D8}">
      <dgm:prSet/>
      <dgm:spPr/>
      <dgm:t>
        <a:bodyPr/>
        <a:lstStyle/>
        <a:p>
          <a:endParaRPr lang="fr-FR" sz="1600"/>
        </a:p>
      </dgm:t>
    </dgm:pt>
    <dgm:pt modelId="{C92F7CFC-5AAE-4241-9C85-CED30A79C204}" type="sibTrans" cxnId="{17604F8B-BDA3-47A8-B06F-C30A8AC856D8}">
      <dgm:prSet/>
      <dgm:spPr/>
      <dgm:t>
        <a:bodyPr/>
        <a:lstStyle/>
        <a:p>
          <a:endParaRPr lang="fr-FR" sz="1600"/>
        </a:p>
      </dgm:t>
    </dgm:pt>
    <dgm:pt modelId="{37DCE8B8-A067-4094-922E-41A8EA287197}">
      <dgm:prSet/>
      <dgm:spPr/>
      <dgm:t>
        <a:bodyPr/>
        <a:lstStyle/>
        <a:p>
          <a:r>
            <a:rPr lang="fr-FR" dirty="0"/>
            <a:t>Poids= 0,5</a:t>
          </a:r>
        </a:p>
      </dgm:t>
    </dgm:pt>
    <dgm:pt modelId="{C322A125-69B2-42EC-8192-AF5C263188D0}" type="parTrans" cxnId="{C28F2647-053D-4985-AA23-54F95213930B}">
      <dgm:prSet/>
      <dgm:spPr/>
      <dgm:t>
        <a:bodyPr/>
        <a:lstStyle/>
        <a:p>
          <a:endParaRPr lang="fr-FR"/>
        </a:p>
      </dgm:t>
    </dgm:pt>
    <dgm:pt modelId="{BB6AA2A9-F03D-42BA-912C-BD9E2F5F3C0F}" type="sibTrans" cxnId="{C28F2647-053D-4985-AA23-54F95213930B}">
      <dgm:prSet/>
      <dgm:spPr/>
      <dgm:t>
        <a:bodyPr/>
        <a:lstStyle/>
        <a:p>
          <a:endParaRPr lang="fr-FR"/>
        </a:p>
      </dgm:t>
    </dgm:pt>
    <dgm:pt modelId="{84BF1E98-3EBB-4097-89E7-471C1F0986A4}">
      <dgm:prSet/>
      <dgm:spPr/>
      <dgm:t>
        <a:bodyPr/>
        <a:lstStyle/>
        <a:p>
          <a:r>
            <a:rPr lang="fr-FR" dirty="0"/>
            <a:t>Poids=0,165</a:t>
          </a:r>
        </a:p>
      </dgm:t>
    </dgm:pt>
    <dgm:pt modelId="{91FD06D5-D34A-46B4-A958-F7E46B9B0B8A}" type="parTrans" cxnId="{FA77AACE-6EA7-4A1C-A477-0CFB58BEF691}">
      <dgm:prSet/>
      <dgm:spPr/>
      <dgm:t>
        <a:bodyPr/>
        <a:lstStyle/>
        <a:p>
          <a:endParaRPr lang="fr-FR"/>
        </a:p>
      </dgm:t>
    </dgm:pt>
    <dgm:pt modelId="{4362B5E2-9E7B-4D6F-A32B-EBDD82F5FE05}" type="sibTrans" cxnId="{FA77AACE-6EA7-4A1C-A477-0CFB58BEF691}">
      <dgm:prSet/>
      <dgm:spPr/>
      <dgm:t>
        <a:bodyPr/>
        <a:lstStyle/>
        <a:p>
          <a:endParaRPr lang="fr-FR"/>
        </a:p>
      </dgm:t>
    </dgm:pt>
    <dgm:pt modelId="{8DE11C00-0CED-4A9A-95AC-00F7D7F5A690}" type="pres">
      <dgm:prSet presAssocID="{6DB7A82D-4D81-4765-A952-EFC02A91E142}" presName="Name0" presStyleCnt="0">
        <dgm:presLayoutVars>
          <dgm:dir/>
          <dgm:animLvl val="lvl"/>
          <dgm:resizeHandles val="exact"/>
        </dgm:presLayoutVars>
      </dgm:prSet>
      <dgm:spPr/>
    </dgm:pt>
    <dgm:pt modelId="{8DAE7C66-B715-47D8-91D3-F0C58814AADF}" type="pres">
      <dgm:prSet presAssocID="{F937AA83-9E99-477D-8142-0EB847F71591}" presName="composite" presStyleCnt="0"/>
      <dgm:spPr/>
    </dgm:pt>
    <dgm:pt modelId="{DBC1FB74-7423-4E8C-B3E5-0A8996F59A9A}" type="pres">
      <dgm:prSet presAssocID="{F937AA83-9E99-477D-8142-0EB847F7159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C586D2F-00E6-4DE9-ABBD-02397EDDC80C}" type="pres">
      <dgm:prSet presAssocID="{F937AA83-9E99-477D-8142-0EB847F71591}" presName="desTx" presStyleLbl="alignAccFollowNode1" presStyleIdx="0" presStyleCnt="3">
        <dgm:presLayoutVars>
          <dgm:bulletEnabled val="1"/>
        </dgm:presLayoutVars>
      </dgm:prSet>
      <dgm:spPr/>
    </dgm:pt>
    <dgm:pt modelId="{EC20D9BE-9D57-485C-ABE8-75F3584A86C4}" type="pres">
      <dgm:prSet presAssocID="{8D29EE09-154C-4E0B-92CE-91F4B3FBEFCA}" presName="space" presStyleCnt="0"/>
      <dgm:spPr/>
    </dgm:pt>
    <dgm:pt modelId="{8150E243-9F04-42A6-AC15-7862A7F58A2E}" type="pres">
      <dgm:prSet presAssocID="{5F9D2946-AA86-4CA0-81C6-C3D49E0F3095}" presName="composite" presStyleCnt="0"/>
      <dgm:spPr/>
    </dgm:pt>
    <dgm:pt modelId="{0463DBF3-D077-4196-A918-9F543065AD69}" type="pres">
      <dgm:prSet presAssocID="{5F9D2946-AA86-4CA0-81C6-C3D49E0F309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BEB4F50-96F4-4D1D-A4A6-6D84B926DE0B}" type="pres">
      <dgm:prSet presAssocID="{5F9D2946-AA86-4CA0-81C6-C3D49E0F3095}" presName="desTx" presStyleLbl="alignAccFollowNode1" presStyleIdx="1" presStyleCnt="3">
        <dgm:presLayoutVars>
          <dgm:bulletEnabled val="1"/>
        </dgm:presLayoutVars>
      </dgm:prSet>
      <dgm:spPr/>
    </dgm:pt>
    <dgm:pt modelId="{4C3EFC8A-714D-4CCF-92AB-FFE3D63A598B}" type="pres">
      <dgm:prSet presAssocID="{7719DCC6-70FB-428D-9335-D8398290B57C}" presName="space" presStyleCnt="0"/>
      <dgm:spPr/>
    </dgm:pt>
    <dgm:pt modelId="{A46E70A3-67D2-4A21-9334-399AC9AD3A56}" type="pres">
      <dgm:prSet presAssocID="{F81E8E8D-C48E-486A-86EE-235F91DA60FB}" presName="composite" presStyleCnt="0"/>
      <dgm:spPr/>
    </dgm:pt>
    <dgm:pt modelId="{181676E8-E789-4860-9EB3-B678505C9149}" type="pres">
      <dgm:prSet presAssocID="{F81E8E8D-C48E-486A-86EE-235F91DA60F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0D0E4AA-BD29-4095-913D-5ADB36F7798D}" type="pres">
      <dgm:prSet presAssocID="{F81E8E8D-C48E-486A-86EE-235F91DA60F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94C8C25-7104-456B-9C05-C2EA5B05C108}" srcId="{6DB7A82D-4D81-4765-A952-EFC02A91E142}" destId="{F937AA83-9E99-477D-8142-0EB847F71591}" srcOrd="0" destOrd="0" parTransId="{CB4D8D9C-34AA-418B-A961-81A7C2C6B9C7}" sibTransId="{8D29EE09-154C-4E0B-92CE-91F4B3FBEFCA}"/>
    <dgm:cxn modelId="{A523F944-4031-45D2-9B95-2632F1C93138}" type="presOf" srcId="{F937AA83-9E99-477D-8142-0EB847F71591}" destId="{DBC1FB74-7423-4E8C-B3E5-0A8996F59A9A}" srcOrd="0" destOrd="0" presId="urn:microsoft.com/office/officeart/2005/8/layout/hList1"/>
    <dgm:cxn modelId="{C28F2647-053D-4985-AA23-54F95213930B}" srcId="{5F9D2946-AA86-4CA0-81C6-C3D49E0F3095}" destId="{37DCE8B8-A067-4094-922E-41A8EA287197}" srcOrd="0" destOrd="0" parTransId="{C322A125-69B2-42EC-8192-AF5C263188D0}" sibTransId="{BB6AA2A9-F03D-42BA-912C-BD9E2F5F3C0F}"/>
    <dgm:cxn modelId="{28CA2C53-2EEF-4292-8F2C-969738FFC4BC}" type="presOf" srcId="{F0F17131-483A-4E62-BA90-F39D29791CD7}" destId="{EC586D2F-00E6-4DE9-ABBD-02397EDDC80C}" srcOrd="0" destOrd="0" presId="urn:microsoft.com/office/officeart/2005/8/layout/hList1"/>
    <dgm:cxn modelId="{25997684-A6E1-4458-AD0E-075A8C054C47}" srcId="{6DB7A82D-4D81-4765-A952-EFC02A91E142}" destId="{5F9D2946-AA86-4CA0-81C6-C3D49E0F3095}" srcOrd="1" destOrd="0" parTransId="{6D1F558C-2E45-4061-AD39-33AA72FC5123}" sibTransId="{7719DCC6-70FB-428D-9335-D8398290B57C}"/>
    <dgm:cxn modelId="{17604F8B-BDA3-47A8-B06F-C30A8AC856D8}" srcId="{6DB7A82D-4D81-4765-A952-EFC02A91E142}" destId="{F81E8E8D-C48E-486A-86EE-235F91DA60FB}" srcOrd="2" destOrd="0" parTransId="{9F3FE1F8-C5DF-4928-9971-C4041A3D0B05}" sibTransId="{C92F7CFC-5AAE-4241-9C85-CED30A79C204}"/>
    <dgm:cxn modelId="{3A97B69B-4CF4-4A6F-AF52-5F7E05A79072}" srcId="{F937AA83-9E99-477D-8142-0EB847F71591}" destId="{F0F17131-483A-4E62-BA90-F39D29791CD7}" srcOrd="0" destOrd="0" parTransId="{B035502D-AB8E-4957-A509-23F73AE4C5B0}" sibTransId="{29B603A7-C3CB-439D-BB89-36C92DF16C9B}"/>
    <dgm:cxn modelId="{44831EA3-25BB-4442-A234-E4A2240C6CCA}" type="presOf" srcId="{37DCE8B8-A067-4094-922E-41A8EA287197}" destId="{4BEB4F50-96F4-4D1D-A4A6-6D84B926DE0B}" srcOrd="0" destOrd="0" presId="urn:microsoft.com/office/officeart/2005/8/layout/hList1"/>
    <dgm:cxn modelId="{D1FB19AD-7474-4EEB-9435-9130F61A6DE5}" type="presOf" srcId="{5F9D2946-AA86-4CA0-81C6-C3D49E0F3095}" destId="{0463DBF3-D077-4196-A918-9F543065AD69}" srcOrd="0" destOrd="0" presId="urn:microsoft.com/office/officeart/2005/8/layout/hList1"/>
    <dgm:cxn modelId="{49BCAFC2-B119-490C-8FBE-9BD7E84365F1}" type="presOf" srcId="{F81E8E8D-C48E-486A-86EE-235F91DA60FB}" destId="{181676E8-E789-4860-9EB3-B678505C9149}" srcOrd="0" destOrd="0" presId="urn:microsoft.com/office/officeart/2005/8/layout/hList1"/>
    <dgm:cxn modelId="{9188F1CB-4129-456E-9B1B-FAA5D936493D}" type="presOf" srcId="{84BF1E98-3EBB-4097-89E7-471C1F0986A4}" destId="{70D0E4AA-BD29-4095-913D-5ADB36F7798D}" srcOrd="0" destOrd="0" presId="urn:microsoft.com/office/officeart/2005/8/layout/hList1"/>
    <dgm:cxn modelId="{FA77AACE-6EA7-4A1C-A477-0CFB58BEF691}" srcId="{F81E8E8D-C48E-486A-86EE-235F91DA60FB}" destId="{84BF1E98-3EBB-4097-89E7-471C1F0986A4}" srcOrd="0" destOrd="0" parTransId="{91FD06D5-D34A-46B4-A958-F7E46B9B0B8A}" sibTransId="{4362B5E2-9E7B-4D6F-A32B-EBDD82F5FE05}"/>
    <dgm:cxn modelId="{422DA7EB-F488-4A02-AE0A-F1AE71189324}" type="presOf" srcId="{6DB7A82D-4D81-4765-A952-EFC02A91E142}" destId="{8DE11C00-0CED-4A9A-95AC-00F7D7F5A690}" srcOrd="0" destOrd="0" presId="urn:microsoft.com/office/officeart/2005/8/layout/hList1"/>
    <dgm:cxn modelId="{12E73510-F3AA-4BB1-95E3-748063F6F64A}" type="presParOf" srcId="{8DE11C00-0CED-4A9A-95AC-00F7D7F5A690}" destId="{8DAE7C66-B715-47D8-91D3-F0C58814AADF}" srcOrd="0" destOrd="0" presId="urn:microsoft.com/office/officeart/2005/8/layout/hList1"/>
    <dgm:cxn modelId="{6EABE564-F748-4C9C-BF30-4D015A180665}" type="presParOf" srcId="{8DAE7C66-B715-47D8-91D3-F0C58814AADF}" destId="{DBC1FB74-7423-4E8C-B3E5-0A8996F59A9A}" srcOrd="0" destOrd="0" presId="urn:microsoft.com/office/officeart/2005/8/layout/hList1"/>
    <dgm:cxn modelId="{82F2FCE1-8860-4922-9DA3-7089EF69A3C1}" type="presParOf" srcId="{8DAE7C66-B715-47D8-91D3-F0C58814AADF}" destId="{EC586D2F-00E6-4DE9-ABBD-02397EDDC80C}" srcOrd="1" destOrd="0" presId="urn:microsoft.com/office/officeart/2005/8/layout/hList1"/>
    <dgm:cxn modelId="{D8944E27-420F-4433-BBE1-754B60C137CD}" type="presParOf" srcId="{8DE11C00-0CED-4A9A-95AC-00F7D7F5A690}" destId="{EC20D9BE-9D57-485C-ABE8-75F3584A86C4}" srcOrd="1" destOrd="0" presId="urn:microsoft.com/office/officeart/2005/8/layout/hList1"/>
    <dgm:cxn modelId="{690AFC70-D836-452D-A43E-1199F66E1669}" type="presParOf" srcId="{8DE11C00-0CED-4A9A-95AC-00F7D7F5A690}" destId="{8150E243-9F04-42A6-AC15-7862A7F58A2E}" srcOrd="2" destOrd="0" presId="urn:microsoft.com/office/officeart/2005/8/layout/hList1"/>
    <dgm:cxn modelId="{F5E9AC53-E8CB-4523-996A-5D82BE4963D5}" type="presParOf" srcId="{8150E243-9F04-42A6-AC15-7862A7F58A2E}" destId="{0463DBF3-D077-4196-A918-9F543065AD69}" srcOrd="0" destOrd="0" presId="urn:microsoft.com/office/officeart/2005/8/layout/hList1"/>
    <dgm:cxn modelId="{C57ECC45-12DA-4F9E-AE66-644C5864D8FD}" type="presParOf" srcId="{8150E243-9F04-42A6-AC15-7862A7F58A2E}" destId="{4BEB4F50-96F4-4D1D-A4A6-6D84B926DE0B}" srcOrd="1" destOrd="0" presId="urn:microsoft.com/office/officeart/2005/8/layout/hList1"/>
    <dgm:cxn modelId="{2B2DD4A7-8725-4515-916D-DF97475C311B}" type="presParOf" srcId="{8DE11C00-0CED-4A9A-95AC-00F7D7F5A690}" destId="{4C3EFC8A-714D-4CCF-92AB-FFE3D63A598B}" srcOrd="3" destOrd="0" presId="urn:microsoft.com/office/officeart/2005/8/layout/hList1"/>
    <dgm:cxn modelId="{5EAFB41B-221C-468B-B3B4-BB0B743C3FB9}" type="presParOf" srcId="{8DE11C00-0CED-4A9A-95AC-00F7D7F5A690}" destId="{A46E70A3-67D2-4A21-9334-399AC9AD3A56}" srcOrd="4" destOrd="0" presId="urn:microsoft.com/office/officeart/2005/8/layout/hList1"/>
    <dgm:cxn modelId="{EEF58F5F-A203-45DC-A5CB-34A623E5CA1E}" type="presParOf" srcId="{A46E70A3-67D2-4A21-9334-399AC9AD3A56}" destId="{181676E8-E789-4860-9EB3-B678505C9149}" srcOrd="0" destOrd="0" presId="urn:microsoft.com/office/officeart/2005/8/layout/hList1"/>
    <dgm:cxn modelId="{BA01CEA0-1A99-46F6-85A6-B3B12CFB651E}" type="presParOf" srcId="{A46E70A3-67D2-4A21-9334-399AC9AD3A56}" destId="{70D0E4AA-BD29-4095-913D-5ADB36F7798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2F6C2-8D2B-4681-B9BD-0199A26CCEBE}">
      <dsp:nvSpPr>
        <dsp:cNvPr id="0" name=""/>
        <dsp:cNvSpPr/>
      </dsp:nvSpPr>
      <dsp:spPr>
        <a:xfrm>
          <a:off x="246175" y="0"/>
          <a:ext cx="4725687" cy="101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Rajouter le nouveau évaluateur </a:t>
          </a:r>
          <a:r>
            <a:rPr lang="fr-FR" sz="1800" kern="1200" dirty="0" err="1"/>
            <a:t>GreenFood_Grade</a:t>
          </a:r>
          <a:endParaRPr lang="fr-FR" sz="1800" kern="1200" dirty="0"/>
        </a:p>
      </dsp:txBody>
      <dsp:txXfrm>
        <a:off x="276018" y="29843"/>
        <a:ext cx="4666001" cy="959220"/>
      </dsp:txXfrm>
    </dsp:sp>
    <dsp:sp modelId="{7BC80F75-4E40-4E4A-B01E-3532580A6ECD}">
      <dsp:nvSpPr>
        <dsp:cNvPr id="0" name=""/>
        <dsp:cNvSpPr/>
      </dsp:nvSpPr>
      <dsp:spPr>
        <a:xfrm rot="5338725">
          <a:off x="2494241" y="707914"/>
          <a:ext cx="77835" cy="5543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1</a:t>
          </a:r>
        </a:p>
      </dsp:txBody>
      <dsp:txXfrm rot="-5400000">
        <a:off x="2366633" y="946194"/>
        <a:ext cx="332635" cy="54485"/>
      </dsp:txXfrm>
    </dsp:sp>
    <dsp:sp modelId="{C80DA8FB-8BB9-4986-9616-997A63A875A0}">
      <dsp:nvSpPr>
        <dsp:cNvPr id="0" name=""/>
        <dsp:cNvSpPr/>
      </dsp:nvSpPr>
      <dsp:spPr>
        <a:xfrm>
          <a:off x="300788" y="1531831"/>
          <a:ext cx="4671074" cy="1018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Afficher le </a:t>
          </a:r>
          <a:r>
            <a:rPr lang="fr-FR" sz="1800" kern="1200" dirty="0" err="1"/>
            <a:t>GreenFood</a:t>
          </a:r>
          <a:r>
            <a:rPr lang="fr-FR" sz="1800" kern="1200" dirty="0"/>
            <a:t> _Grade correspondant</a:t>
          </a:r>
        </a:p>
      </dsp:txBody>
      <dsp:txXfrm>
        <a:off x="330631" y="1561674"/>
        <a:ext cx="4611388" cy="959220"/>
      </dsp:txXfrm>
    </dsp:sp>
    <dsp:sp modelId="{302F37C9-2A99-4D88-8E22-E59D077C6C8C}">
      <dsp:nvSpPr>
        <dsp:cNvPr id="0" name=""/>
        <dsp:cNvSpPr/>
      </dsp:nvSpPr>
      <dsp:spPr>
        <a:xfrm rot="16200000" flipH="1">
          <a:off x="2592016" y="2365612"/>
          <a:ext cx="88618" cy="458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800" kern="1200"/>
        </a:p>
      </dsp:txBody>
      <dsp:txXfrm rot="-5400000">
        <a:off x="2498773" y="2550557"/>
        <a:ext cx="275105" cy="62033"/>
      </dsp:txXfrm>
    </dsp:sp>
    <dsp:sp modelId="{341F6CFA-8F1B-4022-B133-1CC3E4E24564}">
      <dsp:nvSpPr>
        <dsp:cNvPr id="0" name=""/>
        <dsp:cNvSpPr/>
      </dsp:nvSpPr>
      <dsp:spPr>
        <a:xfrm>
          <a:off x="300788" y="3060190"/>
          <a:ext cx="4671074" cy="19393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- Chercher les produits de la même catégorie ayant un </a:t>
          </a:r>
          <a:r>
            <a:rPr lang="fr-FR" sz="1800" kern="1200" dirty="0" err="1"/>
            <a:t>GreenFood_grade</a:t>
          </a:r>
          <a:r>
            <a:rPr lang="fr-FR" sz="1800" kern="1200" dirty="0"/>
            <a:t> meilleur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- Si le produit a déjà le meilleur </a:t>
          </a:r>
          <a:r>
            <a:rPr lang="fr-FR" sz="1800" kern="1200" dirty="0" err="1"/>
            <a:t>GreenFood_grade</a:t>
          </a:r>
          <a:r>
            <a:rPr lang="fr-FR" sz="1800" kern="1200" dirty="0"/>
            <a:t>, proposer d’autres produits sous la même catégorie et ayant même </a:t>
          </a:r>
          <a:r>
            <a:rPr lang="fr-FR" sz="1800" kern="1200" dirty="0" err="1"/>
            <a:t>GreenFood_Grade</a:t>
          </a:r>
          <a:endParaRPr lang="fr-FR" sz="1800" kern="1200" dirty="0"/>
        </a:p>
      </dsp:txBody>
      <dsp:txXfrm>
        <a:off x="357590" y="3116992"/>
        <a:ext cx="4557470" cy="182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2F6C2-8D2B-4681-B9BD-0199A26CCEBE}">
      <dsp:nvSpPr>
        <dsp:cNvPr id="0" name=""/>
        <dsp:cNvSpPr/>
      </dsp:nvSpPr>
      <dsp:spPr>
        <a:xfrm>
          <a:off x="114601" y="0"/>
          <a:ext cx="3641214" cy="1054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Se connecter à l’application</a:t>
          </a:r>
        </a:p>
      </dsp:txBody>
      <dsp:txXfrm>
        <a:off x="145483" y="30882"/>
        <a:ext cx="3579450" cy="992633"/>
      </dsp:txXfrm>
    </dsp:sp>
    <dsp:sp modelId="{7BC80F75-4E40-4E4A-B01E-3532580A6ECD}">
      <dsp:nvSpPr>
        <dsp:cNvPr id="0" name=""/>
        <dsp:cNvSpPr/>
      </dsp:nvSpPr>
      <dsp:spPr>
        <a:xfrm rot="5221544">
          <a:off x="1964824" y="743828"/>
          <a:ext cx="123800" cy="613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 rot="-5400000">
        <a:off x="1841845" y="988479"/>
        <a:ext cx="367831" cy="86660"/>
      </dsp:txXfrm>
    </dsp:sp>
    <dsp:sp modelId="{DF78AB90-AA5B-4198-B15E-104B52D914F1}">
      <dsp:nvSpPr>
        <dsp:cNvPr id="0" name=""/>
        <dsp:cNvSpPr/>
      </dsp:nvSpPr>
      <dsp:spPr>
        <a:xfrm>
          <a:off x="242394" y="1736477"/>
          <a:ext cx="3579211" cy="1307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Préciser un classement des critères de choix (</a:t>
          </a:r>
          <a:r>
            <a:rPr lang="fr-FR" sz="2000" kern="1200" dirty="0" err="1"/>
            <a:t>ecologique</a:t>
          </a:r>
          <a:r>
            <a:rPr lang="fr-FR" sz="2000" kern="1200" dirty="0"/>
            <a:t>, naturel, nutritif)</a:t>
          </a:r>
        </a:p>
      </dsp:txBody>
      <dsp:txXfrm>
        <a:off x="280682" y="1774765"/>
        <a:ext cx="3502635" cy="1230685"/>
      </dsp:txXfrm>
    </dsp:sp>
    <dsp:sp modelId="{F8FD7D37-5E7F-4054-B07D-2C79FA2C187D}">
      <dsp:nvSpPr>
        <dsp:cNvPr id="0" name=""/>
        <dsp:cNvSpPr/>
      </dsp:nvSpPr>
      <dsp:spPr>
        <a:xfrm rot="5400000">
          <a:off x="2009140" y="2752867"/>
          <a:ext cx="45718" cy="6130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000" kern="1200"/>
        </a:p>
      </dsp:txBody>
      <dsp:txXfrm rot="-5400000">
        <a:off x="1848084" y="3036535"/>
        <a:ext cx="367831" cy="32003"/>
      </dsp:txXfrm>
    </dsp:sp>
    <dsp:sp modelId="{4CA7A851-5B18-42CD-9928-CAE6952F8DDA}">
      <dsp:nvSpPr>
        <dsp:cNvPr id="0" name=""/>
        <dsp:cNvSpPr/>
      </dsp:nvSpPr>
      <dsp:spPr>
        <a:xfrm>
          <a:off x="277856" y="3725818"/>
          <a:ext cx="3508286" cy="1134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Scanne le code-à-barre</a:t>
          </a:r>
        </a:p>
      </dsp:txBody>
      <dsp:txXfrm>
        <a:off x="311097" y="3759059"/>
        <a:ext cx="3441804" cy="10684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1FB74-7423-4E8C-B3E5-0A8996F59A9A}">
      <dsp:nvSpPr>
        <dsp:cNvPr id="0" name=""/>
        <dsp:cNvSpPr/>
      </dsp:nvSpPr>
      <dsp:spPr>
        <a:xfrm>
          <a:off x="1911" y="78650"/>
          <a:ext cx="186389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1- Naturel</a:t>
          </a:r>
        </a:p>
      </dsp:txBody>
      <dsp:txXfrm>
        <a:off x="1911" y="78650"/>
        <a:ext cx="1863891" cy="604800"/>
      </dsp:txXfrm>
    </dsp:sp>
    <dsp:sp modelId="{EC586D2F-00E6-4DE9-ABBD-02397EDDC80C}">
      <dsp:nvSpPr>
        <dsp:cNvPr id="0" name=""/>
        <dsp:cNvSpPr/>
      </dsp:nvSpPr>
      <dsp:spPr>
        <a:xfrm>
          <a:off x="1911" y="683450"/>
          <a:ext cx="186389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Poids= 0,835</a:t>
          </a:r>
        </a:p>
      </dsp:txBody>
      <dsp:txXfrm>
        <a:off x="1911" y="683450"/>
        <a:ext cx="1863891" cy="922320"/>
      </dsp:txXfrm>
    </dsp:sp>
    <dsp:sp modelId="{0463DBF3-D077-4196-A918-9F543065AD69}">
      <dsp:nvSpPr>
        <dsp:cNvPr id="0" name=""/>
        <dsp:cNvSpPr/>
      </dsp:nvSpPr>
      <dsp:spPr>
        <a:xfrm>
          <a:off x="2126748" y="78650"/>
          <a:ext cx="186389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2- Nutritif</a:t>
          </a:r>
        </a:p>
      </dsp:txBody>
      <dsp:txXfrm>
        <a:off x="2126748" y="78650"/>
        <a:ext cx="1863891" cy="604800"/>
      </dsp:txXfrm>
    </dsp:sp>
    <dsp:sp modelId="{4BEB4F50-96F4-4D1D-A4A6-6D84B926DE0B}">
      <dsp:nvSpPr>
        <dsp:cNvPr id="0" name=""/>
        <dsp:cNvSpPr/>
      </dsp:nvSpPr>
      <dsp:spPr>
        <a:xfrm>
          <a:off x="2126748" y="683450"/>
          <a:ext cx="186389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Poids= 0,5</a:t>
          </a:r>
        </a:p>
      </dsp:txBody>
      <dsp:txXfrm>
        <a:off x="2126748" y="683450"/>
        <a:ext cx="1863891" cy="922320"/>
      </dsp:txXfrm>
    </dsp:sp>
    <dsp:sp modelId="{181676E8-E789-4860-9EB3-B678505C9149}">
      <dsp:nvSpPr>
        <dsp:cNvPr id="0" name=""/>
        <dsp:cNvSpPr/>
      </dsp:nvSpPr>
      <dsp:spPr>
        <a:xfrm>
          <a:off x="4251585" y="78650"/>
          <a:ext cx="1863891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3- Ecologique</a:t>
          </a:r>
        </a:p>
      </dsp:txBody>
      <dsp:txXfrm>
        <a:off x="4251585" y="78650"/>
        <a:ext cx="1863891" cy="604800"/>
      </dsp:txXfrm>
    </dsp:sp>
    <dsp:sp modelId="{70D0E4AA-BD29-4095-913D-5ADB36F7798D}">
      <dsp:nvSpPr>
        <dsp:cNvPr id="0" name=""/>
        <dsp:cNvSpPr/>
      </dsp:nvSpPr>
      <dsp:spPr>
        <a:xfrm>
          <a:off x="4251585" y="683450"/>
          <a:ext cx="1863891" cy="9223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100" kern="1200" dirty="0"/>
            <a:t>Poids=0,165</a:t>
          </a:r>
        </a:p>
      </dsp:txBody>
      <dsp:txXfrm>
        <a:off x="4251585" y="683450"/>
        <a:ext cx="1863891" cy="922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B9E01-B5F1-45D8-9C1E-8CB419D17ECB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9B72B-C383-4A50-AA19-F413C19608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9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 </a:t>
            </a:r>
            <a:r>
              <a:rPr lang="fr-FR" dirty="0">
                <a:sym typeface="Wingdings" panose="05000000000000000000" pitchFamily="2" charset="2"/>
              </a:rPr>
              <a:t> poids         V  Valeur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9B72B-C383-4A50-AA19-F413C196083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971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78050-14C1-484C-B2FF-48F9D1785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9919F8-CF52-4B81-94E2-28B5D1BC5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A41A26-C1C0-4C72-B711-92E6A966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7000B-45C9-40A9-BC29-6A01BCE2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A3805-C831-4BB5-BD1E-F01BA14A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0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63D2B7-10BC-4BA1-83D0-8CE4D0E4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FD32E3-06EC-429B-81A5-6CF2FE5E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179C81-479E-4489-8CC5-04F40549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CA7E7-452C-4C71-8200-F5D02821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05645-8EAA-477C-8241-0FA7C512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77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7B0901-26F3-46F4-A42A-A8742D199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4CD81F-BC63-43FF-9258-5C2F2083D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3766AC-F731-4BC8-80E3-8CC4713E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086BA-9A6E-483B-AC48-EC1D615A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49E52-0463-45D6-988A-D949143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6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B7547-624D-447F-86BF-6D755918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405E40-F19E-4812-BC56-7DC9F30E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DDA7B-9A73-4B84-9576-2403C85E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9118D8-E11C-4BB7-8F70-D1A27F1A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DD9901-70AC-48F2-853E-92A1376C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9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0EB28-CF48-44F9-9981-F8BD7EE4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DF274-AB95-4F7D-9CF0-4D7DCB96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CB93BD-486E-4A19-91AD-343714F3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245FB-6CD1-4DDD-973A-B14171BF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DDC55A-A738-4F74-AFA8-3FE9D1F4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5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C596D-F407-49B9-B9B5-A87B42C0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CB8D77-CCC2-4294-8163-E053BA503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DF2CFC-D73D-4FF3-9853-01C784E2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E888A9-3C32-4D3F-9E2F-1C68D021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356D35-EBE5-49B5-91EA-80814DBD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0E8065-5737-4767-ABA9-B32AC552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55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3CE43-32C7-44E3-B229-2D9DBA982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4B8481-2AFB-42AA-918C-12D58662A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0A02-1B37-4708-87E1-B375A750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C17819-DF91-45A5-B53B-E2C2CC43D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C848FC0-63B0-49F8-B5DE-BB3C01B44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738B38-0ED5-4F21-BBE2-6A3E92E9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0D1CCC-0DA8-4F86-8AC5-5BFDD2E78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3BBCB50-19E0-4434-AE3A-814A2E95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58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F8B69-ACE2-4669-8868-A9B1140E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C8D3AD-ED6C-4828-B07C-B9804412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CDC63B-F562-4797-8141-3D441AF1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B49678-5A6D-475E-B1D8-07E4CE64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79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B3037EE-97A2-46AB-848C-6F57E7BB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B2595F-023D-4C16-B785-D72C342B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6847A0-CAEC-4E17-9175-4780E51A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1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480F7-4ED9-4D91-B443-5F26DA08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3C5623-DBB0-44B5-A01F-98B3B7D1D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3F75E29-6D2E-4688-8D16-827956DE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5FAD06-4CB7-46E2-BA6F-166F56320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1FF007-17CA-4990-8E5B-006C65F53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68257F-0DF2-44FC-B927-1BB7E7C8F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87B85-F987-431A-B8D6-DCE49AD35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ACAF8A-0D22-4A12-A130-D6CB513BA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12BEA7-4CCD-473A-8999-E63E36EE9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2C7554-C659-4C9B-9A83-839E5D3F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382475-F46C-4D92-97BA-D2E4AECE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EC17B8-6C3F-43E4-8683-1C6D1F6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87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A2AE24-F532-4E6E-AA94-65406917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F39EAF-0BDF-4122-BC40-77A60CE5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19E33F-510B-4FB1-9E3F-E7D706AF5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850FF-06BD-47C5-A054-39E359E0A11E}" type="datetimeFigureOut">
              <a:rPr lang="fr-FR" smtClean="0"/>
              <a:t>28/08/2021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3D5B1A-3242-4BAE-B271-3082D2E04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EC5ED-B339-4813-B1CE-4019AFD6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7F17-AC1B-4539-8DE3-9E4E1B551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F5B5FE9-1E7D-40F0-93E1-A3C741EF3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3"/>
            <a:ext cx="12223585" cy="639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00B478-B594-405D-B478-4C45929CD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820" y="82883"/>
            <a:ext cx="9865896" cy="2387016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rial Black" panose="020B0A04020102020204" pitchFamily="34" charset="0"/>
              </a:rPr>
              <a:t>Conception d’une application au profit de la santé publique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E549D8D-AE9A-4F9E-9C23-79A26D598DFE}"/>
              </a:ext>
            </a:extLst>
          </p:cNvPr>
          <p:cNvSpPr/>
          <p:nvPr/>
        </p:nvSpPr>
        <p:spPr>
          <a:xfrm>
            <a:off x="5117431" y="2398880"/>
            <a:ext cx="1732547" cy="1655763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8A7920-5698-4485-A027-69AFF8860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5662" y="3130134"/>
            <a:ext cx="9144000" cy="1655762"/>
          </a:xfrm>
        </p:spPr>
        <p:txBody>
          <a:bodyPr>
            <a:normAutofit/>
          </a:bodyPr>
          <a:lstStyle/>
          <a:p>
            <a:r>
              <a:rPr lang="fr-FR" sz="3600" b="1" dirty="0" err="1">
                <a:solidFill>
                  <a:schemeClr val="accent6">
                    <a:lumMod val="75000"/>
                  </a:schemeClr>
                </a:solidFill>
                <a:latin typeface="Gabriola" panose="04040605051002020D02" pitchFamily="82" charset="0"/>
              </a:rPr>
              <a:t>GreenFood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latin typeface="Gabriola" panose="04040605051002020D02" pitchFamily="82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B373C0-20B8-434F-B40A-3B77C25FE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17" y="2662403"/>
            <a:ext cx="841891" cy="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0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24383-B442-4225-879A-E9A968DB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40" y="36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/>
              <a:t>Problématique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F526DCC-5BDD-4D50-8B0A-EC0285EEE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9" y="3429000"/>
            <a:ext cx="1715366" cy="1470314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DD151974-C1FC-434C-8952-57D5DB0677E8}"/>
              </a:ext>
            </a:extLst>
          </p:cNvPr>
          <p:cNvSpPr/>
          <p:nvPr/>
        </p:nvSpPr>
        <p:spPr>
          <a:xfrm>
            <a:off x="815687" y="4003963"/>
            <a:ext cx="574964" cy="32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CEB8B0DA-3320-4F9F-9A0A-47B81F426B8E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701513" y="2255693"/>
            <a:ext cx="1149926" cy="234661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DA970CB7-1D97-4F96-876A-615B12AF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786" y="1845097"/>
            <a:ext cx="2249199" cy="2056285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539D780-6C62-4F0B-911C-E356442A7D48}"/>
              </a:ext>
            </a:extLst>
          </p:cNvPr>
          <p:cNvSpPr txBox="1"/>
          <p:nvPr/>
        </p:nvSpPr>
        <p:spPr>
          <a:xfrm>
            <a:off x="5705667" y="1718918"/>
            <a:ext cx="1104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Ecoscore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80F9A0D-8F34-4EF8-B33D-8BA9A2FE49B1}"/>
              </a:ext>
            </a:extLst>
          </p:cNvPr>
          <p:cNvSpPr txBox="1"/>
          <p:nvPr/>
        </p:nvSpPr>
        <p:spPr>
          <a:xfrm>
            <a:off x="2487974" y="1758631"/>
            <a:ext cx="1474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Nutriscore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EA1059-32A5-4F6F-A26C-0C7072D92187}"/>
              </a:ext>
            </a:extLst>
          </p:cNvPr>
          <p:cNvSpPr txBox="1"/>
          <p:nvPr/>
        </p:nvSpPr>
        <p:spPr>
          <a:xfrm>
            <a:off x="4241115" y="1506022"/>
            <a:ext cx="1286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FF0000"/>
                </a:solidFill>
              </a:rPr>
              <a:t>NOVA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C8722FB9-54C5-4531-B3C5-08C1975B748E}"/>
              </a:ext>
            </a:extLst>
          </p:cNvPr>
          <p:cNvCxnSpPr>
            <a:cxnSpLocks/>
          </p:cNvCxnSpPr>
          <p:nvPr/>
        </p:nvCxnSpPr>
        <p:spPr>
          <a:xfrm>
            <a:off x="6161110" y="2590525"/>
            <a:ext cx="1278780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au 30">
            <a:extLst>
              <a:ext uri="{FF2B5EF4-FFF2-40B4-BE49-F238E27FC236}">
                <a16:creationId xmlns:a16="http://schemas.microsoft.com/office/drawing/2014/main" id="{5624B762-2CDA-47AF-97F9-505D0294B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42118"/>
              </p:ext>
            </p:extLst>
          </p:nvPr>
        </p:nvGraphicFramePr>
        <p:xfrm>
          <a:off x="5673154" y="5019237"/>
          <a:ext cx="6324885" cy="1325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95">
                  <a:extLst>
                    <a:ext uri="{9D8B030D-6E8A-4147-A177-3AD203B41FA5}">
                      <a16:colId xmlns:a16="http://schemas.microsoft.com/office/drawing/2014/main" val="1107947118"/>
                    </a:ext>
                  </a:extLst>
                </a:gridCol>
                <a:gridCol w="2108295">
                  <a:extLst>
                    <a:ext uri="{9D8B030D-6E8A-4147-A177-3AD203B41FA5}">
                      <a16:colId xmlns:a16="http://schemas.microsoft.com/office/drawing/2014/main" val="2509322779"/>
                    </a:ext>
                  </a:extLst>
                </a:gridCol>
                <a:gridCol w="2108295">
                  <a:extLst>
                    <a:ext uri="{9D8B030D-6E8A-4147-A177-3AD203B41FA5}">
                      <a16:colId xmlns:a16="http://schemas.microsoft.com/office/drawing/2014/main" val="611354978"/>
                    </a:ext>
                  </a:extLst>
                </a:gridCol>
              </a:tblGrid>
              <a:tr h="1325562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116666"/>
                  </a:ext>
                </a:extLst>
              </a:tr>
            </a:tbl>
          </a:graphicData>
        </a:graphic>
      </p:graphicFrame>
      <p:grpSp>
        <p:nvGrpSpPr>
          <p:cNvPr id="35" name="Groupe 34">
            <a:extLst>
              <a:ext uri="{FF2B5EF4-FFF2-40B4-BE49-F238E27FC236}">
                <a16:creationId xmlns:a16="http://schemas.microsoft.com/office/drawing/2014/main" id="{47AA397C-6CE5-4CE4-8BF7-69AD9AB9A775}"/>
              </a:ext>
            </a:extLst>
          </p:cNvPr>
          <p:cNvGrpSpPr/>
          <p:nvPr/>
        </p:nvGrpSpPr>
        <p:grpSpPr>
          <a:xfrm>
            <a:off x="6071944" y="5249406"/>
            <a:ext cx="1274907" cy="913534"/>
            <a:chOff x="6004198" y="5201096"/>
            <a:chExt cx="1402689" cy="1051952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C59AC0A-7804-4A10-94F4-5EA4745C1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4198" y="5201096"/>
              <a:ext cx="1402689" cy="961844"/>
            </a:xfrm>
            <a:prstGeom prst="rect">
              <a:avLst/>
            </a:prstGeom>
          </p:spPr>
        </p:pic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B15CE0D6-5E8E-4BB9-88E5-EAD8A36E4237}"/>
                </a:ext>
              </a:extLst>
            </p:cNvPr>
            <p:cNvSpPr/>
            <p:nvPr/>
          </p:nvSpPr>
          <p:spPr>
            <a:xfrm>
              <a:off x="6610350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6567925-FF5D-463F-AEBF-D47C471CC20B}"/>
                </a:ext>
              </a:extLst>
            </p:cNvPr>
            <p:cNvSpPr/>
            <p:nvPr/>
          </p:nvSpPr>
          <p:spPr>
            <a:xfrm>
              <a:off x="6867525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20CE42B4-9A9A-4B8E-AA8C-1989DAF7A05E}"/>
                </a:ext>
              </a:extLst>
            </p:cNvPr>
            <p:cNvSpPr/>
            <p:nvPr/>
          </p:nvSpPr>
          <p:spPr>
            <a:xfrm rot="19397134">
              <a:off x="6467475" y="5781675"/>
              <a:ext cx="533546" cy="471373"/>
            </a:xfrm>
            <a:prstGeom prst="arc">
              <a:avLst>
                <a:gd name="adj1" fmla="val 15610465"/>
                <a:gd name="adj2" fmla="val 0"/>
              </a:avLst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1210871-92BA-4596-BE79-5D838AA12844}"/>
              </a:ext>
            </a:extLst>
          </p:cNvPr>
          <p:cNvGrpSpPr/>
          <p:nvPr/>
        </p:nvGrpSpPr>
        <p:grpSpPr>
          <a:xfrm>
            <a:off x="10245315" y="5196179"/>
            <a:ext cx="1274907" cy="835284"/>
            <a:chOff x="10290019" y="5201096"/>
            <a:chExt cx="1402689" cy="961844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74671898-DAF9-4783-91B4-6BFBBDBCD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90019" y="5201096"/>
              <a:ext cx="1402689" cy="961844"/>
            </a:xfrm>
            <a:prstGeom prst="rect">
              <a:avLst/>
            </a:prstGeom>
          </p:spPr>
        </p:pic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1B7722E2-8317-44D8-B08D-16F3620F27A3}"/>
                </a:ext>
              </a:extLst>
            </p:cNvPr>
            <p:cNvSpPr/>
            <p:nvPr/>
          </p:nvSpPr>
          <p:spPr>
            <a:xfrm>
              <a:off x="10896171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17480FD1-AAF0-4BFD-9355-09BFBFF4A376}"/>
                </a:ext>
              </a:extLst>
            </p:cNvPr>
            <p:cNvSpPr/>
            <p:nvPr/>
          </p:nvSpPr>
          <p:spPr>
            <a:xfrm>
              <a:off x="11153346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4E147C8C-E241-4E6F-B28E-677CC5CC132D}"/>
                </a:ext>
              </a:extLst>
            </p:cNvPr>
            <p:cNvSpPr/>
            <p:nvPr/>
          </p:nvSpPr>
          <p:spPr>
            <a:xfrm rot="9105309">
              <a:off x="10835795" y="5451290"/>
              <a:ext cx="581905" cy="435310"/>
            </a:xfrm>
            <a:prstGeom prst="arc">
              <a:avLst>
                <a:gd name="adj1" fmla="val 14807193"/>
                <a:gd name="adj2" fmla="val 0"/>
              </a:avLst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8CBD5BD-DEB8-4125-98F9-B6AED558C0AE}"/>
              </a:ext>
            </a:extLst>
          </p:cNvPr>
          <p:cNvGrpSpPr/>
          <p:nvPr/>
        </p:nvGrpSpPr>
        <p:grpSpPr>
          <a:xfrm>
            <a:off x="8185728" y="5208037"/>
            <a:ext cx="1274907" cy="823426"/>
            <a:chOff x="8140830" y="5201096"/>
            <a:chExt cx="1402689" cy="961844"/>
          </a:xfrm>
        </p:grpSpPr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17E04958-832C-4B84-8D43-C2593257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830" y="5201096"/>
              <a:ext cx="1402689" cy="961844"/>
            </a:xfrm>
            <a:prstGeom prst="rect">
              <a:avLst/>
            </a:prstGeom>
          </p:spPr>
        </p:pic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9C907A20-0233-4369-BDBC-FA907034EF4C}"/>
                </a:ext>
              </a:extLst>
            </p:cNvPr>
            <p:cNvSpPr/>
            <p:nvPr/>
          </p:nvSpPr>
          <p:spPr>
            <a:xfrm>
              <a:off x="8746982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F09328D-7389-4C88-A107-F03D04A90F40}"/>
                </a:ext>
              </a:extLst>
            </p:cNvPr>
            <p:cNvSpPr/>
            <p:nvPr/>
          </p:nvSpPr>
          <p:spPr>
            <a:xfrm>
              <a:off x="9004157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8E3BF818-B191-4E1C-9AAD-CAC1FB9B0418}"/>
                </a:ext>
              </a:extLst>
            </p:cNvPr>
            <p:cNvCxnSpPr/>
            <p:nvPr/>
          </p:nvCxnSpPr>
          <p:spPr>
            <a:xfrm>
              <a:off x="8746982" y="5848350"/>
              <a:ext cx="33337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10E0C41D-C33D-4A3A-95F6-0281AB6E0507}"/>
              </a:ext>
            </a:extLst>
          </p:cNvPr>
          <p:cNvCxnSpPr>
            <a:cxnSpLocks/>
          </p:cNvCxnSpPr>
          <p:nvPr/>
        </p:nvCxnSpPr>
        <p:spPr>
          <a:xfrm>
            <a:off x="9379528" y="4003963"/>
            <a:ext cx="1387906" cy="895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1957ED0A-320D-4A36-ACD2-723CA18E4E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44427" y="4600768"/>
            <a:ext cx="592231" cy="16527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FCABA3B9-6A5E-47EF-A661-81637288AD8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43726" y="4003963"/>
            <a:ext cx="909205" cy="895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>
            <a:extLst>
              <a:ext uri="{FF2B5EF4-FFF2-40B4-BE49-F238E27FC236}">
                <a16:creationId xmlns:a16="http://schemas.microsoft.com/office/drawing/2014/main" id="{523CDAAB-5FA3-41B8-ABDB-EF8D1A4E9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09" y="3581400"/>
            <a:ext cx="1715366" cy="1470314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05D2645B-9446-4CDB-9387-C3AC7CCE8622}"/>
              </a:ext>
            </a:extLst>
          </p:cNvPr>
          <p:cNvGrpSpPr/>
          <p:nvPr/>
        </p:nvGrpSpPr>
        <p:grpSpPr>
          <a:xfrm>
            <a:off x="7684169" y="2619267"/>
            <a:ext cx="1888836" cy="1753869"/>
            <a:chOff x="7684169" y="2619267"/>
            <a:chExt cx="1888836" cy="1753869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E411FCF7-A08D-45FC-B8A5-7AD21E531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2930" y="2854572"/>
              <a:ext cx="1526598" cy="1046810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2F9CA2B-B532-48C7-867C-F39211A1A6FB}"/>
                </a:ext>
              </a:extLst>
            </p:cNvPr>
            <p:cNvSpPr txBox="1"/>
            <p:nvPr/>
          </p:nvSpPr>
          <p:spPr>
            <a:xfrm>
              <a:off x="8051807" y="3873583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>
                  <a:solidFill>
                    <a:schemeClr val="accent6">
                      <a:lumMod val="50000"/>
                    </a:schemeClr>
                  </a:solidFill>
                  <a:latin typeface="Ink Free" panose="03080402000500000000" pitchFamily="66" charset="0"/>
                </a:rPr>
                <a:t>GreenFood</a:t>
              </a:r>
              <a:endParaRPr lang="fr-FR" dirty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A5C436DD-FC8D-4D9C-9803-A051DAA597DC}"/>
                </a:ext>
              </a:extLst>
            </p:cNvPr>
            <p:cNvSpPr/>
            <p:nvPr/>
          </p:nvSpPr>
          <p:spPr>
            <a:xfrm>
              <a:off x="7684169" y="2619267"/>
              <a:ext cx="1888836" cy="1753869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0752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98E78-193A-4AFB-B585-94101D56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96" y="-129381"/>
            <a:ext cx="10515600" cy="1325563"/>
          </a:xfrm>
        </p:spPr>
        <p:txBody>
          <a:bodyPr>
            <a:normAutofit/>
          </a:bodyPr>
          <a:lstStyle/>
          <a:p>
            <a:r>
              <a:rPr lang="fr-FR" b="1" dirty="0"/>
              <a:t>Algorithme de l’application </a:t>
            </a:r>
            <a:r>
              <a:rPr lang="fr-FR" b="1" dirty="0" err="1"/>
              <a:t>GreenFood</a:t>
            </a:r>
            <a:endParaRPr lang="fr-FR" b="1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D5D33F18-DA3F-4AFE-924B-612AC698A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327360"/>
              </p:ext>
            </p:extLst>
          </p:nvPr>
        </p:nvGraphicFramePr>
        <p:xfrm>
          <a:off x="197706" y="1748590"/>
          <a:ext cx="5272652" cy="5003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9CF7E909-8372-4950-A9E4-DE6A2DEB7D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8104533"/>
              </p:ext>
            </p:extLst>
          </p:nvPr>
        </p:nvGraphicFramePr>
        <p:xfrm>
          <a:off x="7319998" y="1748590"/>
          <a:ext cx="4064000" cy="486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C667365-5445-447A-A6AD-711C7F5FBFFA}"/>
              </a:ext>
            </a:extLst>
          </p:cNvPr>
          <p:cNvSpPr txBox="1"/>
          <p:nvPr/>
        </p:nvSpPr>
        <p:spPr>
          <a:xfrm>
            <a:off x="1464547" y="1210315"/>
            <a:ext cx="1915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Coté application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0E200BE-DE94-48C5-A7D6-830FFBB51F57}"/>
              </a:ext>
            </a:extLst>
          </p:cNvPr>
          <p:cNvSpPr txBox="1"/>
          <p:nvPr/>
        </p:nvSpPr>
        <p:spPr>
          <a:xfrm>
            <a:off x="8444057" y="1154943"/>
            <a:ext cx="1815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Coté utilisateur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B964AE2-FAC6-491E-899D-B770E4802394}"/>
              </a:ext>
            </a:extLst>
          </p:cNvPr>
          <p:cNvCxnSpPr>
            <a:cxnSpLocks/>
          </p:cNvCxnSpPr>
          <p:nvPr/>
        </p:nvCxnSpPr>
        <p:spPr>
          <a:xfrm>
            <a:off x="5169568" y="2358189"/>
            <a:ext cx="2290011" cy="0"/>
          </a:xfrm>
          <a:prstGeom prst="straightConnector1">
            <a:avLst/>
          </a:prstGeom>
          <a:ln w="47625">
            <a:solidFill>
              <a:schemeClr val="accent4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DF8D448-3B6A-4D42-AA4E-FDFE597470D6}"/>
              </a:ext>
            </a:extLst>
          </p:cNvPr>
          <p:cNvCxnSpPr>
            <a:cxnSpLocks/>
          </p:cNvCxnSpPr>
          <p:nvPr/>
        </p:nvCxnSpPr>
        <p:spPr>
          <a:xfrm flipH="1" flipV="1">
            <a:off x="5169569" y="3801979"/>
            <a:ext cx="2466473" cy="2294021"/>
          </a:xfrm>
          <a:prstGeom prst="straightConnector1">
            <a:avLst/>
          </a:prstGeom>
          <a:ln w="47625">
            <a:solidFill>
              <a:schemeClr val="accent4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90B711C-F70D-40D8-8EF9-2FC65E4A9A59}"/>
              </a:ext>
            </a:extLst>
          </p:cNvPr>
          <p:cNvCxnSpPr>
            <a:cxnSpLocks/>
          </p:cNvCxnSpPr>
          <p:nvPr/>
        </p:nvCxnSpPr>
        <p:spPr>
          <a:xfrm>
            <a:off x="2834032" y="4379590"/>
            <a:ext cx="0" cy="408699"/>
          </a:xfrm>
          <a:prstGeom prst="straightConnector1">
            <a:avLst/>
          </a:prstGeom>
          <a:ln w="47625">
            <a:solidFill>
              <a:schemeClr val="accent4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0875036-B974-47B6-A54B-1BC5F8DED0A0}"/>
              </a:ext>
            </a:extLst>
          </p:cNvPr>
          <p:cNvCxnSpPr>
            <a:cxnSpLocks/>
          </p:cNvCxnSpPr>
          <p:nvPr/>
        </p:nvCxnSpPr>
        <p:spPr>
          <a:xfrm>
            <a:off x="9351998" y="3020301"/>
            <a:ext cx="0" cy="341103"/>
          </a:xfrm>
          <a:prstGeom prst="straightConnector1">
            <a:avLst/>
          </a:prstGeom>
          <a:ln w="47625">
            <a:solidFill>
              <a:schemeClr val="accent4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97DA09C0-3E76-4016-9F0F-CC72BE268AE3}"/>
              </a:ext>
            </a:extLst>
          </p:cNvPr>
          <p:cNvCxnSpPr>
            <a:cxnSpLocks/>
          </p:cNvCxnSpPr>
          <p:nvPr/>
        </p:nvCxnSpPr>
        <p:spPr>
          <a:xfrm>
            <a:off x="9327385" y="5005511"/>
            <a:ext cx="0" cy="341103"/>
          </a:xfrm>
          <a:prstGeom prst="straightConnector1">
            <a:avLst/>
          </a:prstGeom>
          <a:ln w="47625">
            <a:solidFill>
              <a:schemeClr val="accent4"/>
            </a:solidFill>
            <a:headEnd type="oval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E67F0296-C546-4F17-BD4C-381CBCE94BA0}"/>
              </a:ext>
            </a:extLst>
          </p:cNvPr>
          <p:cNvGrpSpPr/>
          <p:nvPr/>
        </p:nvGrpSpPr>
        <p:grpSpPr>
          <a:xfrm>
            <a:off x="550479" y="871677"/>
            <a:ext cx="914068" cy="876913"/>
            <a:chOff x="269778" y="609459"/>
            <a:chExt cx="944418" cy="1000966"/>
          </a:xfrm>
        </p:grpSpPr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81947968-FF1A-4808-83F4-C8BB1F790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54159" y="743752"/>
              <a:ext cx="763299" cy="597434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B958ACB3-8968-4318-AD2B-669438C4C86C}"/>
                </a:ext>
              </a:extLst>
            </p:cNvPr>
            <p:cNvSpPr txBox="1"/>
            <p:nvPr/>
          </p:nvSpPr>
          <p:spPr>
            <a:xfrm>
              <a:off x="341303" y="1261153"/>
              <a:ext cx="8130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>
                  <a:solidFill>
                    <a:schemeClr val="accent6">
                      <a:lumMod val="50000"/>
                    </a:schemeClr>
                  </a:solidFill>
                  <a:latin typeface="Ink Free" panose="03080402000500000000" pitchFamily="66" charset="0"/>
                </a:rPr>
                <a:t>GreenFood</a:t>
              </a:r>
              <a:endParaRPr lang="fr-FR" sz="1100" dirty="0">
                <a:solidFill>
                  <a:schemeClr val="accent6">
                    <a:lumMod val="50000"/>
                  </a:schemeClr>
                </a:solidFill>
                <a:latin typeface="Ink Free" panose="03080402000500000000" pitchFamily="66" charset="0"/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EA14D06-3DCB-43C2-9361-AF3F28157DC3}"/>
                </a:ext>
              </a:extLst>
            </p:cNvPr>
            <p:cNvSpPr/>
            <p:nvPr/>
          </p:nvSpPr>
          <p:spPr>
            <a:xfrm>
              <a:off x="269778" y="609459"/>
              <a:ext cx="944418" cy="1000966"/>
            </a:xfrm>
            <a:prstGeom prst="ellips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A59BEF4B-0B10-44AD-A854-D2D841AE47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8215" y="1044786"/>
            <a:ext cx="821104" cy="70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1BCF1-4DB3-4568-BC3E-81F4C0A9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331" y="-144464"/>
            <a:ext cx="11897890" cy="1325563"/>
          </a:xfrm>
        </p:spPr>
        <p:txBody>
          <a:bodyPr>
            <a:normAutofit/>
          </a:bodyPr>
          <a:lstStyle/>
          <a:p>
            <a:r>
              <a:rPr lang="fr-FR" sz="3200" b="1" dirty="0"/>
              <a:t>Calcul de </a:t>
            </a:r>
            <a:r>
              <a:rPr lang="fr-FR" sz="3200" b="1" dirty="0" err="1"/>
              <a:t>GreenFood_Grade</a:t>
            </a:r>
            <a:r>
              <a:rPr lang="fr-FR" sz="3200" b="1" dirty="0"/>
              <a:t> (1/2</a:t>
            </a:r>
            <a:r>
              <a:rPr lang="fr-FR" sz="2400" b="1" dirty="0"/>
              <a:t>) - Normalisation des évaluateurs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3C4E49B3-1D45-423C-8721-B85B9920E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59215"/>
              </p:ext>
            </p:extLst>
          </p:nvPr>
        </p:nvGraphicFramePr>
        <p:xfrm>
          <a:off x="449179" y="1181099"/>
          <a:ext cx="11595768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358">
                  <a:extLst>
                    <a:ext uri="{9D8B030D-6E8A-4147-A177-3AD203B41FA5}">
                      <a16:colId xmlns:a16="http://schemas.microsoft.com/office/drawing/2014/main" val="2710856036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2270913335"/>
                    </a:ext>
                  </a:extLst>
                </a:gridCol>
                <a:gridCol w="1925052">
                  <a:extLst>
                    <a:ext uri="{9D8B030D-6E8A-4147-A177-3AD203B41FA5}">
                      <a16:colId xmlns:a16="http://schemas.microsoft.com/office/drawing/2014/main" val="1852487046"/>
                    </a:ext>
                  </a:extLst>
                </a:gridCol>
                <a:gridCol w="5579979">
                  <a:extLst>
                    <a:ext uri="{9D8B030D-6E8A-4147-A177-3AD203B41FA5}">
                      <a16:colId xmlns:a16="http://schemas.microsoft.com/office/drawing/2014/main" val="3119848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Facteur évaluateur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attribuée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Valeur normalisée = (valeur-min)/(max-min)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44692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Nutriscore Grade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(5-1)/(5-1)=1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013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(4-1)/(5-1)=0,75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9959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(3-1)/(5-1)=0,5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8753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(2-1)/(5-1)=0,25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8141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(1-1)/(5-1)=0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98337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/>
                      <a:r>
                        <a:rPr lang="fr-FR" dirty="0"/>
                        <a:t>Ecoscore Grade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(5-1)/(5-1)=1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308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(4-1)/(5-1)=0,75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7167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(3-1)/(5-1)=0,5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922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(2-1)/(5-1)=0,25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284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E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(1-1)/(5-1)=0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4741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NOVA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(4-1)/(4-1)=1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148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(3-1)/(4-1)=0,66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246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(2-1)/(4-1)=0,33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37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(3-1)/(4-1)=0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684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5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D4701-9CE1-47A1-993B-4B66A8988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7175"/>
            <a:ext cx="10515600" cy="4302459"/>
          </a:xfrm>
        </p:spPr>
        <p:txBody>
          <a:bodyPr>
            <a:normAutofit/>
          </a:bodyPr>
          <a:lstStyle/>
          <a:p>
            <a:r>
              <a:rPr lang="fr-FR" sz="2400" dirty="0"/>
              <a:t> Intervalle de </a:t>
            </a:r>
            <a:r>
              <a:rPr lang="fr-FR" sz="2400" dirty="0" err="1"/>
              <a:t>GreenFood_Score</a:t>
            </a:r>
            <a:r>
              <a:rPr lang="fr-FR" sz="2400" dirty="0"/>
              <a:t>: [0  , 1,5]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B5E586E-5B4D-4EFF-809F-66D1DB15A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301" y="-144464"/>
            <a:ext cx="11897890" cy="1325563"/>
          </a:xfrm>
        </p:spPr>
        <p:txBody>
          <a:bodyPr>
            <a:normAutofit/>
          </a:bodyPr>
          <a:lstStyle/>
          <a:p>
            <a:r>
              <a:rPr lang="fr-FR" sz="3200" b="1" dirty="0"/>
              <a:t>Calcul de </a:t>
            </a:r>
            <a:r>
              <a:rPr lang="fr-FR" sz="3200" b="1" dirty="0" err="1"/>
              <a:t>GreenFood_Grade</a:t>
            </a:r>
            <a:r>
              <a:rPr lang="fr-FR" sz="3200" b="1" dirty="0"/>
              <a:t> (2/2</a:t>
            </a:r>
            <a:r>
              <a:rPr lang="fr-FR" sz="2400" b="1" dirty="0"/>
              <a:t>) – Attribution du grade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4F26DB6-F851-4FD5-918F-68AE9AADCB33}"/>
              </a:ext>
            </a:extLst>
          </p:cNvPr>
          <p:cNvSpPr txBox="1"/>
          <p:nvPr/>
        </p:nvSpPr>
        <p:spPr>
          <a:xfrm>
            <a:off x="3176336" y="5486397"/>
            <a:ext cx="4717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[0 – 0,5]                  ]0,5 – 1[               [1  -  1,5]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E635A9D-A7EA-44C3-8898-E71A05C770F5}"/>
              </a:ext>
            </a:extLst>
          </p:cNvPr>
          <p:cNvCxnSpPr>
            <a:cxnSpLocks/>
          </p:cNvCxnSpPr>
          <p:nvPr/>
        </p:nvCxnSpPr>
        <p:spPr>
          <a:xfrm flipH="1">
            <a:off x="3962400" y="4989091"/>
            <a:ext cx="1363579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B1B36AD-EFD1-47FC-8318-3CB0FF71F9A2}"/>
              </a:ext>
            </a:extLst>
          </p:cNvPr>
          <p:cNvCxnSpPr>
            <a:cxnSpLocks/>
          </p:cNvCxnSpPr>
          <p:nvPr/>
        </p:nvCxnSpPr>
        <p:spPr>
          <a:xfrm>
            <a:off x="5598694" y="4971629"/>
            <a:ext cx="0" cy="50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20889DF-6EC4-4FB9-9C01-8DF6203BD7B6}"/>
              </a:ext>
            </a:extLst>
          </p:cNvPr>
          <p:cNvCxnSpPr>
            <a:cxnSpLocks/>
          </p:cNvCxnSpPr>
          <p:nvPr/>
        </p:nvCxnSpPr>
        <p:spPr>
          <a:xfrm>
            <a:off x="5891983" y="4989091"/>
            <a:ext cx="1824269" cy="38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1FE4E83-0198-4DD3-B0BD-D5F6A0AB6211}"/>
              </a:ext>
            </a:extLst>
          </p:cNvPr>
          <p:cNvGrpSpPr/>
          <p:nvPr/>
        </p:nvGrpSpPr>
        <p:grpSpPr>
          <a:xfrm>
            <a:off x="3176336" y="5998802"/>
            <a:ext cx="1082835" cy="732388"/>
            <a:chOff x="6004198" y="5201096"/>
            <a:chExt cx="1402689" cy="1051952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7E49C89E-C7EB-4B13-AC44-A1C19B385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4198" y="5201096"/>
              <a:ext cx="1402689" cy="961844"/>
            </a:xfrm>
            <a:prstGeom prst="rect">
              <a:avLst/>
            </a:prstGeom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B17EDE2A-D78D-4A0C-BF20-CAA4658FFC6D}"/>
                </a:ext>
              </a:extLst>
            </p:cNvPr>
            <p:cNvSpPr/>
            <p:nvPr/>
          </p:nvSpPr>
          <p:spPr>
            <a:xfrm>
              <a:off x="6610350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DAE2B835-F121-41EE-9CF9-93AA07B46F52}"/>
                </a:ext>
              </a:extLst>
            </p:cNvPr>
            <p:cNvSpPr/>
            <p:nvPr/>
          </p:nvSpPr>
          <p:spPr>
            <a:xfrm>
              <a:off x="6867525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F9E3B60-D5A0-43C0-86AC-4D046ED76D12}"/>
                </a:ext>
              </a:extLst>
            </p:cNvPr>
            <p:cNvSpPr/>
            <p:nvPr/>
          </p:nvSpPr>
          <p:spPr>
            <a:xfrm rot="19397134">
              <a:off x="6467475" y="5781675"/>
              <a:ext cx="533546" cy="471373"/>
            </a:xfrm>
            <a:prstGeom prst="arc">
              <a:avLst>
                <a:gd name="adj1" fmla="val 15610465"/>
                <a:gd name="adj2" fmla="val 0"/>
              </a:avLst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86F6BC85-C6B0-403B-BB9B-CF77EA7DAD51}"/>
              </a:ext>
            </a:extLst>
          </p:cNvPr>
          <p:cNvGrpSpPr/>
          <p:nvPr/>
        </p:nvGrpSpPr>
        <p:grpSpPr>
          <a:xfrm>
            <a:off x="5325978" y="6018628"/>
            <a:ext cx="1082835" cy="695552"/>
            <a:chOff x="8140830" y="5201096"/>
            <a:chExt cx="1402689" cy="961844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7D7D8CB3-E145-49E8-BBD6-C36F4F5D4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830" y="5201096"/>
              <a:ext cx="1402689" cy="961844"/>
            </a:xfrm>
            <a:prstGeom prst="rect">
              <a:avLst/>
            </a:prstGeom>
          </p:spPr>
        </p:pic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26D205D-15AC-4ACE-B013-EEB5CED86A93}"/>
                </a:ext>
              </a:extLst>
            </p:cNvPr>
            <p:cNvSpPr/>
            <p:nvPr/>
          </p:nvSpPr>
          <p:spPr>
            <a:xfrm>
              <a:off x="8746982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8271E8A4-3224-468A-B67D-D197C42185EC}"/>
                </a:ext>
              </a:extLst>
            </p:cNvPr>
            <p:cNvSpPr/>
            <p:nvPr/>
          </p:nvSpPr>
          <p:spPr>
            <a:xfrm>
              <a:off x="9004157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C00A024-D8AD-45B0-B487-37239C5568B6}"/>
                </a:ext>
              </a:extLst>
            </p:cNvPr>
            <p:cNvCxnSpPr/>
            <p:nvPr/>
          </p:nvCxnSpPr>
          <p:spPr>
            <a:xfrm>
              <a:off x="8746982" y="5848350"/>
              <a:ext cx="33337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BBC0112-6C6B-4616-996B-B934246B6510}"/>
              </a:ext>
            </a:extLst>
          </p:cNvPr>
          <p:cNvGrpSpPr/>
          <p:nvPr/>
        </p:nvGrpSpPr>
        <p:grpSpPr>
          <a:xfrm>
            <a:off x="7336953" y="6005134"/>
            <a:ext cx="1082835" cy="695552"/>
            <a:chOff x="10290019" y="5201096"/>
            <a:chExt cx="1402689" cy="96184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947A8EDA-788E-46BC-A4AE-7044F0A64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0019" y="5201096"/>
              <a:ext cx="1402689" cy="961844"/>
            </a:xfrm>
            <a:prstGeom prst="rect">
              <a:avLst/>
            </a:prstGeom>
          </p:spPr>
        </p:pic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4BAEDA4-FB2B-44A1-8731-6DDB0247ED6C}"/>
                </a:ext>
              </a:extLst>
            </p:cNvPr>
            <p:cNvSpPr/>
            <p:nvPr/>
          </p:nvSpPr>
          <p:spPr>
            <a:xfrm>
              <a:off x="10896171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E3624D8-ECCE-4B95-9FDA-D1329510013F}"/>
                </a:ext>
              </a:extLst>
            </p:cNvPr>
            <p:cNvSpPr/>
            <p:nvPr/>
          </p:nvSpPr>
          <p:spPr>
            <a:xfrm>
              <a:off x="11153346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9D5A90B-DBE3-492C-914A-960AED17E2A5}"/>
                </a:ext>
              </a:extLst>
            </p:cNvPr>
            <p:cNvSpPr/>
            <p:nvPr/>
          </p:nvSpPr>
          <p:spPr>
            <a:xfrm rot="9105309">
              <a:off x="10835795" y="5451290"/>
              <a:ext cx="581905" cy="435310"/>
            </a:xfrm>
            <a:prstGeom prst="arc">
              <a:avLst>
                <a:gd name="adj1" fmla="val 14807193"/>
                <a:gd name="adj2" fmla="val 0"/>
              </a:avLst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ZoneTexte 31">
            <a:extLst>
              <a:ext uri="{FF2B5EF4-FFF2-40B4-BE49-F238E27FC236}">
                <a16:creationId xmlns:a16="http://schemas.microsoft.com/office/drawing/2014/main" id="{0CA474BB-37A0-4776-8022-C40F22C551CB}"/>
              </a:ext>
            </a:extLst>
          </p:cNvPr>
          <p:cNvSpPr txBox="1"/>
          <p:nvPr/>
        </p:nvSpPr>
        <p:spPr>
          <a:xfrm>
            <a:off x="660436" y="1233133"/>
            <a:ext cx="11214731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2800" dirty="0" err="1"/>
              <a:t>GreenFood_Score</a:t>
            </a:r>
            <a:r>
              <a:rPr lang="fr-FR" sz="2800" dirty="0"/>
              <a:t>= P(</a:t>
            </a:r>
            <a:r>
              <a:rPr lang="fr-FR" sz="2400" dirty="0" err="1"/>
              <a:t>eco</a:t>
            </a:r>
            <a:r>
              <a:rPr lang="fr-FR" sz="2800" dirty="0"/>
              <a:t>)*V(</a:t>
            </a:r>
            <a:r>
              <a:rPr lang="fr-FR" sz="2400" dirty="0" err="1"/>
              <a:t>eco</a:t>
            </a:r>
            <a:r>
              <a:rPr lang="fr-FR" sz="2800" dirty="0"/>
              <a:t>) + P(</a:t>
            </a:r>
            <a:r>
              <a:rPr lang="fr-FR" sz="2400" dirty="0"/>
              <a:t>nutri</a:t>
            </a:r>
            <a:r>
              <a:rPr lang="fr-FR" sz="2800" dirty="0"/>
              <a:t>)*V(</a:t>
            </a:r>
            <a:r>
              <a:rPr lang="fr-FR" sz="2400" dirty="0"/>
              <a:t>nutri</a:t>
            </a:r>
            <a:r>
              <a:rPr lang="fr-FR" sz="2800" dirty="0"/>
              <a:t>) + P(</a:t>
            </a:r>
            <a:r>
              <a:rPr lang="fr-FR" sz="2000" dirty="0"/>
              <a:t>NOVA</a:t>
            </a:r>
            <a:r>
              <a:rPr lang="fr-FR" sz="2800" dirty="0"/>
              <a:t>)*V(</a:t>
            </a:r>
            <a:r>
              <a:rPr lang="fr-FR" sz="2000" dirty="0"/>
              <a:t>NOVA</a:t>
            </a:r>
            <a:r>
              <a:rPr lang="fr-FR" sz="2800" dirty="0"/>
              <a:t>)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CCF496DD-6671-4161-AFDA-DCE844328882}"/>
              </a:ext>
            </a:extLst>
          </p:cNvPr>
          <p:cNvSpPr txBox="1"/>
          <p:nvPr/>
        </p:nvSpPr>
        <p:spPr>
          <a:xfrm>
            <a:off x="660436" y="2286000"/>
            <a:ext cx="1134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Pondération: </a:t>
            </a:r>
          </a:p>
          <a:p>
            <a:r>
              <a:rPr lang="fr-FR" dirty="0"/>
              <a:t>- On suppose que l’utilisateur va classifier, lors de sa connexion, ses préférences par rapport à l’apport du produit à sélectionner : </a:t>
            </a:r>
            <a:r>
              <a:rPr lang="fr-FR" sz="1800" dirty="0"/>
              <a:t>écologique, naturel ou nutritif. </a:t>
            </a:r>
          </a:p>
          <a:p>
            <a:r>
              <a:rPr lang="fr-FR" dirty="0"/>
              <a:t>- Si l’utilisateur n’a pas fait la classification, les poids des évaluateurs seront égaux (=0,33)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7DEB466-94C6-412C-BCA7-8840893EED27}"/>
              </a:ext>
            </a:extLst>
          </p:cNvPr>
          <p:cNvCxnSpPr>
            <a:cxnSpLocks/>
          </p:cNvCxnSpPr>
          <p:nvPr/>
        </p:nvCxnSpPr>
        <p:spPr>
          <a:xfrm>
            <a:off x="3007895" y="3874168"/>
            <a:ext cx="4848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9DFF560-71D1-46F6-A008-A8DCAC6EB591}"/>
              </a:ext>
            </a:extLst>
          </p:cNvPr>
          <p:cNvCxnSpPr/>
          <p:nvPr/>
        </p:nvCxnSpPr>
        <p:spPr>
          <a:xfrm>
            <a:off x="3007895" y="3796937"/>
            <a:ext cx="0" cy="15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CA42E65-59F0-4D3C-8B33-7A4F53AA676C}"/>
              </a:ext>
            </a:extLst>
          </p:cNvPr>
          <p:cNvCxnSpPr/>
          <p:nvPr/>
        </p:nvCxnSpPr>
        <p:spPr>
          <a:xfrm>
            <a:off x="4730493" y="3796937"/>
            <a:ext cx="0" cy="15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83B8168-DECF-4C03-AC25-2DACB6FAC8AA}"/>
              </a:ext>
            </a:extLst>
          </p:cNvPr>
          <p:cNvCxnSpPr/>
          <p:nvPr/>
        </p:nvCxnSpPr>
        <p:spPr>
          <a:xfrm>
            <a:off x="6285890" y="3793497"/>
            <a:ext cx="0" cy="15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8DC2EE29-9F4D-4E15-9E7C-D9193504E5E7}"/>
              </a:ext>
            </a:extLst>
          </p:cNvPr>
          <p:cNvCxnSpPr/>
          <p:nvPr/>
        </p:nvCxnSpPr>
        <p:spPr>
          <a:xfrm>
            <a:off x="7856621" y="3785935"/>
            <a:ext cx="0" cy="156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A55CA91D-249C-42FF-94ED-18433113B4B3}"/>
              </a:ext>
            </a:extLst>
          </p:cNvPr>
          <p:cNvSpPr txBox="1"/>
          <p:nvPr/>
        </p:nvSpPr>
        <p:spPr>
          <a:xfrm>
            <a:off x="2873827" y="3866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1058026-52A1-450A-B760-A297F056A0F8}"/>
              </a:ext>
            </a:extLst>
          </p:cNvPr>
          <p:cNvSpPr txBox="1"/>
          <p:nvPr/>
        </p:nvSpPr>
        <p:spPr>
          <a:xfrm>
            <a:off x="7731905" y="3854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FD63730-3AF8-4BC2-BCDD-FF2F61115C32}"/>
              </a:ext>
            </a:extLst>
          </p:cNvPr>
          <p:cNvSpPr txBox="1"/>
          <p:nvPr/>
        </p:nvSpPr>
        <p:spPr>
          <a:xfrm>
            <a:off x="3716748" y="3709697"/>
            <a:ext cx="949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  <a:p>
            <a:r>
              <a:rPr lang="fr-FR" sz="1200" dirty="0">
                <a:solidFill>
                  <a:srgbClr val="FF0000"/>
                </a:solidFill>
              </a:rPr>
              <a:t>Classé 3</a:t>
            </a:r>
            <a:r>
              <a:rPr lang="fr-FR" sz="1200" baseline="30000" dirty="0">
                <a:solidFill>
                  <a:srgbClr val="FF0000"/>
                </a:solidFill>
              </a:rPr>
              <a:t>ème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Poids=0,165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FC0FB57-673E-43D0-8832-4EA6632A3E3D}"/>
              </a:ext>
            </a:extLst>
          </p:cNvPr>
          <p:cNvSpPr txBox="1"/>
          <p:nvPr/>
        </p:nvSpPr>
        <p:spPr>
          <a:xfrm>
            <a:off x="5375027" y="3698511"/>
            <a:ext cx="949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Classé 2</a:t>
            </a:r>
            <a:r>
              <a:rPr lang="fr-FR" sz="1200" baseline="30000" dirty="0">
                <a:solidFill>
                  <a:srgbClr val="FF0000"/>
                </a:solidFill>
              </a:rPr>
              <a:t>ème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Poids=0,5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12D85CB-82F1-4008-AB69-173B6BF6E7FD}"/>
              </a:ext>
            </a:extLst>
          </p:cNvPr>
          <p:cNvSpPr txBox="1"/>
          <p:nvPr/>
        </p:nvSpPr>
        <p:spPr>
          <a:xfrm>
            <a:off x="6939353" y="3698511"/>
            <a:ext cx="949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X</a:t>
            </a:r>
          </a:p>
          <a:p>
            <a:pPr algn="ctr"/>
            <a:r>
              <a:rPr lang="fr-FR" sz="1200" dirty="0">
                <a:solidFill>
                  <a:srgbClr val="FF0000"/>
                </a:solidFill>
              </a:rPr>
              <a:t>Classé 1</a:t>
            </a:r>
            <a:r>
              <a:rPr lang="fr-FR" sz="1200" baseline="30000" dirty="0">
                <a:solidFill>
                  <a:srgbClr val="FF0000"/>
                </a:solidFill>
              </a:rPr>
              <a:t>er</a:t>
            </a:r>
            <a:r>
              <a:rPr lang="fr-FR" sz="1200" dirty="0">
                <a:solidFill>
                  <a:srgbClr val="FF0000"/>
                </a:solidFill>
              </a:rPr>
              <a:t>  </a:t>
            </a:r>
          </a:p>
          <a:p>
            <a:r>
              <a:rPr lang="fr-FR" sz="1200" dirty="0">
                <a:solidFill>
                  <a:srgbClr val="FF0000"/>
                </a:solidFill>
              </a:rPr>
              <a:t>Poids=0,835</a:t>
            </a:r>
          </a:p>
        </p:txBody>
      </p:sp>
    </p:spTree>
    <p:extLst>
      <p:ext uri="{BB962C8B-B14F-4D97-AF65-F5344CB8AC3E}">
        <p14:creationId xmlns:p14="http://schemas.microsoft.com/office/powerpoint/2010/main" val="14988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2D7F2-C0F7-469F-951C-B944B03E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Exemple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92B9EB-5CEB-4D7E-B99A-0B353AF0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456657"/>
            <a:ext cx="11678653" cy="4831848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Supposant que l’utilisateur a fait la classification suivante:</a:t>
            </a:r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Supposant qu’il a choisi le produit dont: </a:t>
            </a:r>
          </a:p>
          <a:p>
            <a:pPr marL="0" indent="0">
              <a:buNone/>
            </a:pPr>
            <a:r>
              <a:rPr lang="fr-FR" sz="2400" dirty="0" err="1"/>
              <a:t>EcoGrade</a:t>
            </a:r>
            <a:r>
              <a:rPr lang="fr-FR" sz="2400" dirty="0"/>
              <a:t>=D (val= 0,25), </a:t>
            </a:r>
            <a:r>
              <a:rPr lang="fr-FR" sz="2400" dirty="0" err="1"/>
              <a:t>NutriGrade</a:t>
            </a:r>
            <a:r>
              <a:rPr lang="fr-FR" sz="2400" dirty="0"/>
              <a:t>=B (val=0,75), NOVA=3 (val=0,33)</a:t>
            </a:r>
          </a:p>
          <a:p>
            <a:pPr marL="0" indent="0">
              <a:buNone/>
            </a:pPr>
            <a:endParaRPr lang="fr-FR" sz="2400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 </a:t>
            </a:r>
            <a:r>
              <a:rPr lang="fr-FR" sz="2400" dirty="0" err="1">
                <a:sym typeface="Wingdings" panose="05000000000000000000" pitchFamily="2" charset="2"/>
              </a:rPr>
              <a:t>GreenFood_Grade</a:t>
            </a:r>
            <a:r>
              <a:rPr lang="fr-FR" sz="2400" dirty="0">
                <a:sym typeface="Wingdings" panose="05000000000000000000" pitchFamily="2" charset="2"/>
              </a:rPr>
              <a:t>= 0,25*0,165 + 0,75*0,5 + 0,33*0,835 =  0,692</a:t>
            </a:r>
          </a:p>
          <a:p>
            <a:pPr marL="0" indent="0">
              <a:buNone/>
            </a:pPr>
            <a:endParaRPr lang="fr-FR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fr-FR" sz="2400" dirty="0">
                <a:sym typeface="Wingdings" panose="05000000000000000000" pitchFamily="2" charset="2"/>
              </a:rPr>
              <a:t> 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E94EBDFD-A438-4D44-A3A2-E9ADEA40A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9728431"/>
              </p:ext>
            </p:extLst>
          </p:nvPr>
        </p:nvGraphicFramePr>
        <p:xfrm>
          <a:off x="1919706" y="2021304"/>
          <a:ext cx="6117389" cy="168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e 6">
            <a:extLst>
              <a:ext uri="{FF2B5EF4-FFF2-40B4-BE49-F238E27FC236}">
                <a16:creationId xmlns:a16="http://schemas.microsoft.com/office/drawing/2014/main" id="{6CA6CBFF-6152-4189-8853-8536E0D4494B}"/>
              </a:ext>
            </a:extLst>
          </p:cNvPr>
          <p:cNvGrpSpPr/>
          <p:nvPr/>
        </p:nvGrpSpPr>
        <p:grpSpPr>
          <a:xfrm>
            <a:off x="1090863" y="5566914"/>
            <a:ext cx="1082835" cy="695552"/>
            <a:chOff x="8140830" y="5201096"/>
            <a:chExt cx="1402689" cy="961844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C9272127-EC24-448A-A89D-27ACB446F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0830" y="5201096"/>
              <a:ext cx="1402689" cy="961844"/>
            </a:xfrm>
            <a:prstGeom prst="rect">
              <a:avLst/>
            </a:prstGeom>
          </p:spPr>
        </p:pic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7EF991F4-B003-4D0C-87A2-4C33C9F5C133}"/>
                </a:ext>
              </a:extLst>
            </p:cNvPr>
            <p:cNvSpPr/>
            <p:nvPr/>
          </p:nvSpPr>
          <p:spPr>
            <a:xfrm>
              <a:off x="8746982" y="5505450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677E08A-BB08-4BF4-AB65-E843E6E3E92A}"/>
                </a:ext>
              </a:extLst>
            </p:cNvPr>
            <p:cNvSpPr/>
            <p:nvPr/>
          </p:nvSpPr>
          <p:spPr>
            <a:xfrm>
              <a:off x="9004157" y="5514975"/>
              <a:ext cx="76200" cy="1143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D6BC8B6-652F-4172-80BF-B7C10CAB2183}"/>
                </a:ext>
              </a:extLst>
            </p:cNvPr>
            <p:cNvCxnSpPr/>
            <p:nvPr/>
          </p:nvCxnSpPr>
          <p:spPr>
            <a:xfrm>
              <a:off x="8746982" y="5848350"/>
              <a:ext cx="333375" cy="0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13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456</Words>
  <Application>Microsoft Office PowerPoint</Application>
  <PresentationFormat>Grand écran</PresentationFormat>
  <Paragraphs>107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Gabriola</vt:lpstr>
      <vt:lpstr>Ink Free</vt:lpstr>
      <vt:lpstr>Wingdings</vt:lpstr>
      <vt:lpstr>Thème Office</vt:lpstr>
      <vt:lpstr>Conception d’une application au profit de la santé publique</vt:lpstr>
      <vt:lpstr>Problématique</vt:lpstr>
      <vt:lpstr>Algorithme de l’application GreenFood</vt:lpstr>
      <vt:lpstr>Calcul de GreenFood_Grade (1/2) - Normalisation des évaluateurs</vt:lpstr>
      <vt:lpstr>Calcul de GreenFood_Grade (2/2) – Attribution du grade</vt:lpstr>
      <vt:lpstr>Exemple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Badii Khila</dc:creator>
  <cp:lastModifiedBy>Badii Khila</cp:lastModifiedBy>
  <cp:revision>24</cp:revision>
  <dcterms:created xsi:type="dcterms:W3CDTF">2021-08-27T10:26:25Z</dcterms:created>
  <dcterms:modified xsi:type="dcterms:W3CDTF">2021-08-28T17:03:03Z</dcterms:modified>
</cp:coreProperties>
</file>