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colors6.xml" ContentType="application/vnd.openxmlformats-officedocument.drawingml.diagramColors+xml"/>
  <Override PartName="/ppt/diagrams/drawing5.xml" ContentType="application/vnd.ms-office.drawingml.diagramDrawing+xml"/>
  <Override PartName="/ppt/diagrams/layout6.xml" ContentType="application/vnd.openxmlformats-officedocument.drawingml.diagramLayout+xml"/>
  <Override PartName="/ppt/diagrams/data6.xml" ContentType="application/vnd.openxmlformats-officedocument.drawingml.diagramData+xml"/>
  <Override PartName="/ppt/diagrams/quickStyle6.xml" ContentType="application/vnd.openxmlformats-officedocument.drawingml.diagramStyle+xml"/>
  <Override PartName="/ppt/diagrams/quickStyle3.xml" ContentType="application/vnd.openxmlformats-officedocument.drawingml.diagramStyle+xml"/>
  <Override PartName="/ppt/diagrams/data2.xml" ContentType="application/vnd.openxmlformats-officedocument.drawingml.diagramData+xml"/>
  <Override PartName="/ppt/diagrams/layout3.xml" ContentType="application/vnd.openxmlformats-officedocument.drawingml.diagramLayout+xml"/>
  <Override PartName="/ppt/diagrams/quickStyle2.xml" ContentType="application/vnd.openxmlformats-officedocument.drawingml.diagramStyle+xml"/>
  <Override PartName="/ppt/diagrams/colors1.xml" ContentType="application/vnd.openxmlformats-officedocument.drawingml.diagramColors+xml"/>
  <Override PartName="/ppt/diagrams/data3.xml" ContentType="application/vnd.openxmlformats-officedocument.drawingml.diagramData+xml"/>
  <Override PartName="/ppt/diagrams/drawing6.xml" ContentType="application/vnd.ms-office.drawingml.diagramDrawing+xml"/>
  <Override PartName="/ppt/diagrams/colors7.xml" ContentType="application/vnd.openxmlformats-officedocument.drawingml.diagramColors+xml"/>
  <Override PartName="/ppt/diagrams/data7.xml" ContentType="application/vnd.openxmlformats-officedocument.drawingml.diagramData+xml"/>
  <Override PartName="/ppt/diagrams/layout7.xml" ContentType="application/vnd.openxmlformats-officedocument.drawingml.diagramLayout+xml"/>
  <Override PartName="/ppt/diagrams/data1.xml" ContentType="application/vnd.openxmlformats-officedocument.drawingml.diagramData+xml"/>
  <Override PartName="/ppt/diagrams/quickStyle7.xml" ContentType="application/vnd.openxmlformats-officedocument.drawingml.diagramStyle+xml"/>
  <Override PartName="/ppt/diagrams/drawing7.xml" ContentType="application/vnd.ms-office.drawingml.diagramDrawing+xml"/>
  <Override PartName="/ppt/diagrams/colors2.xml" ContentType="application/vnd.openxmlformats-officedocument.drawingml.diagramColors+xml"/>
  <Override PartName="/ppt/diagrams/drawing1.xml" ContentType="application/vnd.ms-office.drawingml.diagramDrawing+xml"/>
  <Override PartName="/ppt/diagrams/quickStyle1.xml" ContentType="application/vnd.openxmlformats-officedocument.drawingml.diagramStyle+xml"/>
  <Override PartName="/ppt/diagrams/layout1.xml" ContentType="application/vnd.openxmlformats-officedocument.drawingml.diagramLayout+xml"/>
  <Override PartName="/ppt/diagrams/layout2.xml" ContentType="application/vnd.openxmlformats-officedocument.drawingml.diagramLayout+xml"/>
  <Override PartName="/ppt/diagrams/drawing2.xml" ContentType="application/vnd.ms-office.drawingml.diagramDrawing+xml"/>
  <Override PartName="/ppt/diagrams/colors3.xml" ContentType="application/vnd.openxmlformats-officedocument.drawingml.diagramColors+xml"/>
  <Override PartName="/ppt/diagrams/quickStyle4.xml" ContentType="application/vnd.openxmlformats-officedocument.drawingml.diagramStyle+xml"/>
  <Override PartName="/ppt/diagrams/data4.xml" ContentType="application/vnd.openxmlformats-officedocument.drawingml.diagramData+xml"/>
  <Override PartName="/ppt/diagrams/layout4.xml" ContentType="application/vnd.openxmlformats-officedocument.drawingml.diagramLayout+xml"/>
  <Override PartName="/ppt/diagrams/drawing3.xml" ContentType="application/vnd.ms-office.drawingml.diagramDrawing+xml"/>
  <Override PartName="/ppt/diagrams/colors4.xml" ContentType="application/vnd.openxmlformats-officedocument.drawingml.diagramColors+xml"/>
  <Override PartName="/ppt/diagrams/quickStyle5.xml" ContentType="application/vnd.openxmlformats-officedocument.drawingml.diagramStyle+xml"/>
  <Override PartName="/ppt/diagrams/data5.xml" ContentType="application/vnd.openxmlformats-officedocument.drawingml.diagramData+xml"/>
  <Override PartName="/ppt/diagrams/layout5.xml" ContentType="application/vnd.openxmlformats-officedocument.drawingml.diagramLayout+xml"/>
  <Override PartName="/ppt/diagrams/colors5.xml" ContentType="application/vnd.openxmlformats-officedocument.drawingml.diagramColors+xml"/>
  <Override PartName="/ppt/diagrams/drawing4.xml" ContentType="application/vnd.ms-office.drawingml.diagramDrawing+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12.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4.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21.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19.png" ContentType="image/png"/>
  <Override PartName="/ppt/media/image1.png" ContentType="image/png"/>
  <Override PartName="/ppt/media/image18.png" ContentType="image/png"/>
  <Override PartName="/ppt/media/image17.png" ContentType="image/png"/>
  <Override PartName="/ppt/media/image16.png" ContentType="image/png"/>
  <Override PartName="/ppt/media/image14.png" ContentType="image/png"/>
  <Override PartName="/ppt/media/image3.jpeg" ContentType="image/jpeg"/>
  <Override PartName="/ppt/media/image15.png" ContentType="image/png"/>
  <Override PartName="/ppt/media/image2.jpeg" ContentType="image/jpeg"/>
  <Override PartName="/ppt/media/image4.png" ContentType="image/png"/>
  <Override PartName="/ppt/media/image5.png" ContentType="image/png"/>
  <Override PartName="/ppt/media/image10.png" ContentType="image/png"/>
  <Override PartName="/ppt/media/image6.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4893BA-F88E-4C8C-AAAC-E65325240E5C}"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fr-FR"/>
        </a:p>
      </dgm:t>
    </dgm:pt>
    <dgm:pt modelId="{2F92F765-3BB9-47C3-BD9F-B3E1A7A22198}">
      <dgm:prSet phldrT="[Texte]"/>
      <dgm:spPr/>
      <dgm:t>
        <a:bodyPr/>
        <a:lstStyle/>
        <a:p>
          <a:r>
            <a:rPr lang="fr-FR" dirty="0"/>
            <a:t>Images</a:t>
          </a:r>
        </a:p>
      </dgm:t>
    </dgm:pt>
    <dgm:pt modelId="{AB098C20-FE05-42FE-B803-C952D0209118}" type="parTrans" cxnId="{75EE15B8-9694-45D4-8F24-A0BD0571652A}">
      <dgm:prSet/>
      <dgm:spPr/>
      <dgm:t>
        <a:bodyPr/>
        <a:lstStyle/>
        <a:p>
          <a:endParaRPr lang="fr-FR"/>
        </a:p>
      </dgm:t>
    </dgm:pt>
    <dgm:pt modelId="{18824E54-337B-4DE2-B5F0-3DB324639937}" type="sibTrans" cxnId="{75EE15B8-9694-45D4-8F24-A0BD0571652A}">
      <dgm:prSet/>
      <dgm:spPr/>
      <dgm:t>
        <a:bodyPr/>
        <a:lstStyle/>
        <a:p>
          <a:endParaRPr lang="fr-FR"/>
        </a:p>
      </dgm:t>
    </dgm:pt>
    <dgm:pt modelId="{80D79A92-F240-4BE2-8152-7491B9B6101D}" type="asst">
      <dgm:prSet phldrT="[Texte]"/>
      <dgm:spPr/>
      <dgm:t>
        <a:bodyPr/>
        <a:lstStyle/>
        <a:p>
          <a:r>
            <a:rPr lang="fr-FR" dirty="0"/>
            <a:t>Entrainement  (90483 images)</a:t>
          </a:r>
        </a:p>
      </dgm:t>
    </dgm:pt>
    <dgm:pt modelId="{BD353C49-1EE4-4099-9892-CE37D87CE010}" type="parTrans" cxnId="{E31C5FDF-AA34-4F29-A888-5002F00406D4}">
      <dgm:prSet/>
      <dgm:spPr/>
      <dgm:t>
        <a:bodyPr/>
        <a:lstStyle/>
        <a:p>
          <a:endParaRPr lang="fr-FR"/>
        </a:p>
      </dgm:t>
    </dgm:pt>
    <dgm:pt modelId="{32C06E96-A92A-43F6-B9CA-2FB6145D095E}" type="sibTrans" cxnId="{E31C5FDF-AA34-4F29-A888-5002F00406D4}">
      <dgm:prSet/>
      <dgm:spPr/>
      <dgm:t>
        <a:bodyPr/>
        <a:lstStyle/>
        <a:p>
          <a:endParaRPr lang="fr-FR"/>
        </a:p>
      </dgm:t>
    </dgm:pt>
    <dgm:pt modelId="{2E5998BA-76B3-4CAA-9446-D8A6FB871F78}" type="asst">
      <dgm:prSet phldrT="[Texte]"/>
      <dgm:spPr/>
      <dgm:t>
        <a:bodyPr/>
        <a:lstStyle/>
        <a:p>
          <a:r>
            <a:rPr lang="fr-FR" dirty="0"/>
            <a:t>Test          (22688 images)</a:t>
          </a:r>
        </a:p>
      </dgm:t>
    </dgm:pt>
    <dgm:pt modelId="{C5F3A3AA-2283-4BA0-A9DB-C6E7B19AAF0C}" type="parTrans" cxnId="{D566EF50-E772-4676-AC75-89FDE79A18AA}">
      <dgm:prSet/>
      <dgm:spPr/>
      <dgm:t>
        <a:bodyPr/>
        <a:lstStyle/>
        <a:p>
          <a:endParaRPr lang="fr-FR"/>
        </a:p>
      </dgm:t>
    </dgm:pt>
    <dgm:pt modelId="{DCCD19D9-3B4E-4E08-87C7-3C1DCE4897F0}" type="sibTrans" cxnId="{D566EF50-E772-4676-AC75-89FDE79A18AA}">
      <dgm:prSet/>
      <dgm:spPr/>
      <dgm:t>
        <a:bodyPr/>
        <a:lstStyle/>
        <a:p>
          <a:endParaRPr lang="fr-FR"/>
        </a:p>
      </dgm:t>
    </dgm:pt>
    <dgm:pt modelId="{3AE46691-0D2D-460C-8066-E8AE6D702DA7}" type="pres">
      <dgm:prSet presAssocID="{EC4893BA-F88E-4C8C-AAAC-E65325240E5C}" presName="Name0" presStyleCnt="0">
        <dgm:presLayoutVars>
          <dgm:orgChart val="1"/>
          <dgm:chPref val="1"/>
          <dgm:dir/>
          <dgm:animOne val="branch"/>
          <dgm:animLvl val="lvl"/>
          <dgm:resizeHandles/>
        </dgm:presLayoutVars>
      </dgm:prSet>
      <dgm:spPr/>
    </dgm:pt>
    <dgm:pt modelId="{5BEA62DA-C938-4A76-AD24-67164A27DF76}" type="pres">
      <dgm:prSet presAssocID="{2F92F765-3BB9-47C3-BD9F-B3E1A7A22198}" presName="hierRoot1" presStyleCnt="0">
        <dgm:presLayoutVars>
          <dgm:hierBranch val="init"/>
        </dgm:presLayoutVars>
      </dgm:prSet>
      <dgm:spPr/>
    </dgm:pt>
    <dgm:pt modelId="{C1263D73-447A-4C64-87C7-1B2A403C217F}" type="pres">
      <dgm:prSet presAssocID="{2F92F765-3BB9-47C3-BD9F-B3E1A7A22198}" presName="rootComposite1" presStyleCnt="0"/>
      <dgm:spPr/>
    </dgm:pt>
    <dgm:pt modelId="{6414C2AD-BBAD-4864-A890-FC51690A05B5}" type="pres">
      <dgm:prSet presAssocID="{2F92F765-3BB9-47C3-BD9F-B3E1A7A22198}" presName="rootText1" presStyleLbl="alignAcc1" presStyleIdx="0" presStyleCnt="0">
        <dgm:presLayoutVars>
          <dgm:chPref val="3"/>
        </dgm:presLayoutVars>
      </dgm:prSet>
      <dgm:spPr/>
    </dgm:pt>
    <dgm:pt modelId="{74A3C679-5BF3-4755-AAF6-114D26F0F916}" type="pres">
      <dgm:prSet presAssocID="{2F92F765-3BB9-47C3-BD9F-B3E1A7A22198}" presName="topArc1" presStyleLbl="parChTrans1D1" presStyleIdx="0" presStyleCnt="6"/>
      <dgm:spPr/>
    </dgm:pt>
    <dgm:pt modelId="{92D2A98A-2E88-401C-82EE-779B024A7B45}" type="pres">
      <dgm:prSet presAssocID="{2F92F765-3BB9-47C3-BD9F-B3E1A7A22198}" presName="bottomArc1" presStyleLbl="parChTrans1D1" presStyleIdx="1" presStyleCnt="6"/>
      <dgm:spPr/>
    </dgm:pt>
    <dgm:pt modelId="{158D905C-0C1D-46FB-A4C0-01B2DB1DA41F}" type="pres">
      <dgm:prSet presAssocID="{2F92F765-3BB9-47C3-BD9F-B3E1A7A22198}" presName="topConnNode1" presStyleLbl="node1" presStyleIdx="0" presStyleCnt="0"/>
      <dgm:spPr/>
    </dgm:pt>
    <dgm:pt modelId="{65167AFA-44B3-4DDF-96ED-075B757FEAF3}" type="pres">
      <dgm:prSet presAssocID="{2F92F765-3BB9-47C3-BD9F-B3E1A7A22198}" presName="hierChild2" presStyleCnt="0"/>
      <dgm:spPr/>
    </dgm:pt>
    <dgm:pt modelId="{CD80327C-3208-4B35-BD42-9DC5A5E6F2AD}" type="pres">
      <dgm:prSet presAssocID="{2F92F765-3BB9-47C3-BD9F-B3E1A7A22198}" presName="hierChild3" presStyleCnt="0"/>
      <dgm:spPr/>
    </dgm:pt>
    <dgm:pt modelId="{767CFDC6-8ABB-43C7-8B9B-701A0D6F8BB3}" type="pres">
      <dgm:prSet presAssocID="{BD353C49-1EE4-4099-9892-CE37D87CE010}" presName="Name101" presStyleLbl="parChTrans1D2" presStyleIdx="0" presStyleCnt="2"/>
      <dgm:spPr/>
    </dgm:pt>
    <dgm:pt modelId="{8CE04D21-423D-4772-A011-D75D7BFA4BB8}" type="pres">
      <dgm:prSet presAssocID="{80D79A92-F240-4BE2-8152-7491B9B6101D}" presName="hierRoot3" presStyleCnt="0">
        <dgm:presLayoutVars>
          <dgm:hierBranch val="init"/>
        </dgm:presLayoutVars>
      </dgm:prSet>
      <dgm:spPr/>
    </dgm:pt>
    <dgm:pt modelId="{9663D2CA-84ED-42D5-89FE-728A63BCBFDF}" type="pres">
      <dgm:prSet presAssocID="{80D79A92-F240-4BE2-8152-7491B9B6101D}" presName="rootComposite3" presStyleCnt="0"/>
      <dgm:spPr/>
    </dgm:pt>
    <dgm:pt modelId="{3064600F-4AEC-4231-8BE2-4EC683C7A142}" type="pres">
      <dgm:prSet presAssocID="{80D79A92-F240-4BE2-8152-7491B9B6101D}" presName="rootText3" presStyleLbl="alignAcc1" presStyleIdx="0" presStyleCnt="0">
        <dgm:presLayoutVars>
          <dgm:chPref val="3"/>
        </dgm:presLayoutVars>
      </dgm:prSet>
      <dgm:spPr/>
    </dgm:pt>
    <dgm:pt modelId="{233D2EF9-940F-46D8-AFEE-086C8510CDEB}" type="pres">
      <dgm:prSet presAssocID="{80D79A92-F240-4BE2-8152-7491B9B6101D}" presName="topArc3" presStyleLbl="parChTrans1D1" presStyleIdx="2" presStyleCnt="6"/>
      <dgm:spPr/>
    </dgm:pt>
    <dgm:pt modelId="{44A69499-70E7-4440-B9C2-B77559F031ED}" type="pres">
      <dgm:prSet presAssocID="{80D79A92-F240-4BE2-8152-7491B9B6101D}" presName="bottomArc3" presStyleLbl="parChTrans1D1" presStyleIdx="3" presStyleCnt="6"/>
      <dgm:spPr/>
    </dgm:pt>
    <dgm:pt modelId="{2022FB91-7D46-47F1-A003-7F3FD82E4AED}" type="pres">
      <dgm:prSet presAssocID="{80D79A92-F240-4BE2-8152-7491B9B6101D}" presName="topConnNode3" presStyleLbl="asst1" presStyleIdx="0" presStyleCnt="0"/>
      <dgm:spPr/>
    </dgm:pt>
    <dgm:pt modelId="{11DEE9A2-2AA3-4678-B7FF-794684B77EC6}" type="pres">
      <dgm:prSet presAssocID="{80D79A92-F240-4BE2-8152-7491B9B6101D}" presName="hierChild6" presStyleCnt="0"/>
      <dgm:spPr/>
    </dgm:pt>
    <dgm:pt modelId="{DF0A4D81-12AB-472E-A0EF-318EE68081DD}" type="pres">
      <dgm:prSet presAssocID="{80D79A92-F240-4BE2-8152-7491B9B6101D}" presName="hierChild7" presStyleCnt="0"/>
      <dgm:spPr/>
    </dgm:pt>
    <dgm:pt modelId="{3A8CE3A1-7AE1-43F1-A097-A5EA44127769}" type="pres">
      <dgm:prSet presAssocID="{C5F3A3AA-2283-4BA0-A9DB-C6E7B19AAF0C}" presName="Name101" presStyleLbl="parChTrans1D2" presStyleIdx="1" presStyleCnt="2"/>
      <dgm:spPr/>
    </dgm:pt>
    <dgm:pt modelId="{0AA84056-D377-41CE-B1C5-78038F01EF01}" type="pres">
      <dgm:prSet presAssocID="{2E5998BA-76B3-4CAA-9446-D8A6FB871F78}" presName="hierRoot3" presStyleCnt="0">
        <dgm:presLayoutVars>
          <dgm:hierBranch val="init"/>
        </dgm:presLayoutVars>
      </dgm:prSet>
      <dgm:spPr/>
    </dgm:pt>
    <dgm:pt modelId="{46C8747C-8B59-4713-8268-227073C87ED8}" type="pres">
      <dgm:prSet presAssocID="{2E5998BA-76B3-4CAA-9446-D8A6FB871F78}" presName="rootComposite3" presStyleCnt="0"/>
      <dgm:spPr/>
    </dgm:pt>
    <dgm:pt modelId="{7B455FED-93FD-4209-B893-0F1960B48E07}" type="pres">
      <dgm:prSet presAssocID="{2E5998BA-76B3-4CAA-9446-D8A6FB871F78}" presName="rootText3" presStyleLbl="alignAcc1" presStyleIdx="0" presStyleCnt="0">
        <dgm:presLayoutVars>
          <dgm:chPref val="3"/>
        </dgm:presLayoutVars>
      </dgm:prSet>
      <dgm:spPr/>
    </dgm:pt>
    <dgm:pt modelId="{58A9030D-6378-4449-8BC7-5ABD8FA40515}" type="pres">
      <dgm:prSet presAssocID="{2E5998BA-76B3-4CAA-9446-D8A6FB871F78}" presName="topArc3" presStyleLbl="parChTrans1D1" presStyleIdx="4" presStyleCnt="6"/>
      <dgm:spPr/>
    </dgm:pt>
    <dgm:pt modelId="{66768443-1CE2-4769-8EB8-11D6531264E9}" type="pres">
      <dgm:prSet presAssocID="{2E5998BA-76B3-4CAA-9446-D8A6FB871F78}" presName="bottomArc3" presStyleLbl="parChTrans1D1" presStyleIdx="5" presStyleCnt="6"/>
      <dgm:spPr/>
    </dgm:pt>
    <dgm:pt modelId="{F155445A-3419-47C9-9AB5-72FA143214AC}" type="pres">
      <dgm:prSet presAssocID="{2E5998BA-76B3-4CAA-9446-D8A6FB871F78}" presName="topConnNode3" presStyleLbl="asst1" presStyleIdx="0" presStyleCnt="0"/>
      <dgm:spPr/>
    </dgm:pt>
    <dgm:pt modelId="{315DE32A-E737-4AE4-A8D5-02B41173E76A}" type="pres">
      <dgm:prSet presAssocID="{2E5998BA-76B3-4CAA-9446-D8A6FB871F78}" presName="hierChild6" presStyleCnt="0"/>
      <dgm:spPr/>
    </dgm:pt>
    <dgm:pt modelId="{03D3C238-034A-43E0-BFF4-EF6AFA084EBD}" type="pres">
      <dgm:prSet presAssocID="{2E5998BA-76B3-4CAA-9446-D8A6FB871F78}" presName="hierChild7" presStyleCnt="0"/>
      <dgm:spPr/>
    </dgm:pt>
  </dgm:ptLst>
  <dgm:cxnLst>
    <dgm:cxn modelId="{A55CAA44-664F-4F3D-9CEE-681DDA4E0D4D}" type="presOf" srcId="{80D79A92-F240-4BE2-8152-7491B9B6101D}" destId="{2022FB91-7D46-47F1-A003-7F3FD82E4AED}" srcOrd="1" destOrd="0" presId="urn:microsoft.com/office/officeart/2008/layout/HalfCircleOrganizationChart"/>
    <dgm:cxn modelId="{D566EF50-E772-4676-AC75-89FDE79A18AA}" srcId="{2F92F765-3BB9-47C3-BD9F-B3E1A7A22198}" destId="{2E5998BA-76B3-4CAA-9446-D8A6FB871F78}" srcOrd="1" destOrd="0" parTransId="{C5F3A3AA-2283-4BA0-A9DB-C6E7B19AAF0C}" sibTransId="{DCCD19D9-3B4E-4E08-87C7-3C1DCE4897F0}"/>
    <dgm:cxn modelId="{87869D8A-3038-45AB-A3C3-956ABDD9E822}" type="presOf" srcId="{EC4893BA-F88E-4C8C-AAAC-E65325240E5C}" destId="{3AE46691-0D2D-460C-8066-E8AE6D702DA7}" srcOrd="0" destOrd="0" presId="urn:microsoft.com/office/officeart/2008/layout/HalfCircleOrganizationChart"/>
    <dgm:cxn modelId="{110F888B-9871-4F61-B295-46B60F2E87B5}" type="presOf" srcId="{C5F3A3AA-2283-4BA0-A9DB-C6E7B19AAF0C}" destId="{3A8CE3A1-7AE1-43F1-A097-A5EA44127769}" srcOrd="0" destOrd="0" presId="urn:microsoft.com/office/officeart/2008/layout/HalfCircleOrganizationChart"/>
    <dgm:cxn modelId="{EEB42A90-8FCA-4ECC-8EAF-766311B28DB5}" type="presOf" srcId="{2F92F765-3BB9-47C3-BD9F-B3E1A7A22198}" destId="{6414C2AD-BBAD-4864-A890-FC51690A05B5}" srcOrd="0" destOrd="0" presId="urn:microsoft.com/office/officeart/2008/layout/HalfCircleOrganizationChart"/>
    <dgm:cxn modelId="{A0DD9692-3F6D-4607-9666-7A0322A5168E}" type="presOf" srcId="{2E5998BA-76B3-4CAA-9446-D8A6FB871F78}" destId="{F155445A-3419-47C9-9AB5-72FA143214AC}" srcOrd="1" destOrd="0" presId="urn:microsoft.com/office/officeart/2008/layout/HalfCircleOrganizationChart"/>
    <dgm:cxn modelId="{77A43DA1-DE4B-4275-B4AC-F9B76818D0F4}" type="presOf" srcId="{2F92F765-3BB9-47C3-BD9F-B3E1A7A22198}" destId="{158D905C-0C1D-46FB-A4C0-01B2DB1DA41F}" srcOrd="1" destOrd="0" presId="urn:microsoft.com/office/officeart/2008/layout/HalfCircleOrganizationChart"/>
    <dgm:cxn modelId="{75EE15B8-9694-45D4-8F24-A0BD0571652A}" srcId="{EC4893BA-F88E-4C8C-AAAC-E65325240E5C}" destId="{2F92F765-3BB9-47C3-BD9F-B3E1A7A22198}" srcOrd="0" destOrd="0" parTransId="{AB098C20-FE05-42FE-B803-C952D0209118}" sibTransId="{18824E54-337B-4DE2-B5F0-3DB324639937}"/>
    <dgm:cxn modelId="{A6DB9BC6-8DD8-4674-A414-00E48FA009B2}" type="presOf" srcId="{BD353C49-1EE4-4099-9892-CE37D87CE010}" destId="{767CFDC6-8ABB-43C7-8B9B-701A0D6F8BB3}" srcOrd="0" destOrd="0" presId="urn:microsoft.com/office/officeart/2008/layout/HalfCircleOrganizationChart"/>
    <dgm:cxn modelId="{C210D1CF-389F-4553-871E-174EA7346472}" type="presOf" srcId="{80D79A92-F240-4BE2-8152-7491B9B6101D}" destId="{3064600F-4AEC-4231-8BE2-4EC683C7A142}" srcOrd="0" destOrd="0" presId="urn:microsoft.com/office/officeart/2008/layout/HalfCircleOrganizationChart"/>
    <dgm:cxn modelId="{E31C5FDF-AA34-4F29-A888-5002F00406D4}" srcId="{2F92F765-3BB9-47C3-BD9F-B3E1A7A22198}" destId="{80D79A92-F240-4BE2-8152-7491B9B6101D}" srcOrd="0" destOrd="0" parTransId="{BD353C49-1EE4-4099-9892-CE37D87CE010}" sibTransId="{32C06E96-A92A-43F6-B9CA-2FB6145D095E}"/>
    <dgm:cxn modelId="{C31406E6-D828-4886-AE1C-7ED91AECE802}" type="presOf" srcId="{2E5998BA-76B3-4CAA-9446-D8A6FB871F78}" destId="{7B455FED-93FD-4209-B893-0F1960B48E07}" srcOrd="0" destOrd="0" presId="urn:microsoft.com/office/officeart/2008/layout/HalfCircleOrganizationChart"/>
    <dgm:cxn modelId="{9CE8E978-D3D1-44F2-A237-96818749534D}" type="presParOf" srcId="{3AE46691-0D2D-460C-8066-E8AE6D702DA7}" destId="{5BEA62DA-C938-4A76-AD24-67164A27DF76}" srcOrd="0" destOrd="0" presId="urn:microsoft.com/office/officeart/2008/layout/HalfCircleOrganizationChart"/>
    <dgm:cxn modelId="{1C812C02-82A9-4E51-966B-95DDFCCF126F}" type="presParOf" srcId="{5BEA62DA-C938-4A76-AD24-67164A27DF76}" destId="{C1263D73-447A-4C64-87C7-1B2A403C217F}" srcOrd="0" destOrd="0" presId="urn:microsoft.com/office/officeart/2008/layout/HalfCircleOrganizationChart"/>
    <dgm:cxn modelId="{F82B6CF5-4156-43DD-93B3-23EE26CCFC17}" type="presParOf" srcId="{C1263D73-447A-4C64-87C7-1B2A403C217F}" destId="{6414C2AD-BBAD-4864-A890-FC51690A05B5}" srcOrd="0" destOrd="0" presId="urn:microsoft.com/office/officeart/2008/layout/HalfCircleOrganizationChart"/>
    <dgm:cxn modelId="{D2EE6DD8-33C7-4457-B7A5-A36B54F13CEB}" type="presParOf" srcId="{C1263D73-447A-4C64-87C7-1B2A403C217F}" destId="{74A3C679-5BF3-4755-AAF6-114D26F0F916}" srcOrd="1" destOrd="0" presId="urn:microsoft.com/office/officeart/2008/layout/HalfCircleOrganizationChart"/>
    <dgm:cxn modelId="{65B15C07-5EE1-4C53-932C-E3B823332766}" type="presParOf" srcId="{C1263D73-447A-4C64-87C7-1B2A403C217F}" destId="{92D2A98A-2E88-401C-82EE-779B024A7B45}" srcOrd="2" destOrd="0" presId="urn:microsoft.com/office/officeart/2008/layout/HalfCircleOrganizationChart"/>
    <dgm:cxn modelId="{4C3185BB-972D-4723-8E16-1907F70EB13B}" type="presParOf" srcId="{C1263D73-447A-4C64-87C7-1B2A403C217F}" destId="{158D905C-0C1D-46FB-A4C0-01B2DB1DA41F}" srcOrd="3" destOrd="0" presId="urn:microsoft.com/office/officeart/2008/layout/HalfCircleOrganizationChart"/>
    <dgm:cxn modelId="{499B403E-19B0-41E2-BB89-78CB01571660}" type="presParOf" srcId="{5BEA62DA-C938-4A76-AD24-67164A27DF76}" destId="{65167AFA-44B3-4DDF-96ED-075B757FEAF3}" srcOrd="1" destOrd="0" presId="urn:microsoft.com/office/officeart/2008/layout/HalfCircleOrganizationChart"/>
    <dgm:cxn modelId="{CB6B7AF2-CF68-4944-8A73-8FFAABA84A0C}" type="presParOf" srcId="{5BEA62DA-C938-4A76-AD24-67164A27DF76}" destId="{CD80327C-3208-4B35-BD42-9DC5A5E6F2AD}" srcOrd="2" destOrd="0" presId="urn:microsoft.com/office/officeart/2008/layout/HalfCircleOrganizationChart"/>
    <dgm:cxn modelId="{BA6C4254-B782-4A1A-8DA7-DD3037A5D615}" type="presParOf" srcId="{CD80327C-3208-4B35-BD42-9DC5A5E6F2AD}" destId="{767CFDC6-8ABB-43C7-8B9B-701A0D6F8BB3}" srcOrd="0" destOrd="0" presId="urn:microsoft.com/office/officeart/2008/layout/HalfCircleOrganizationChart"/>
    <dgm:cxn modelId="{844CFBFF-69D1-47B3-A031-4D1ADD94FA77}" type="presParOf" srcId="{CD80327C-3208-4B35-BD42-9DC5A5E6F2AD}" destId="{8CE04D21-423D-4772-A011-D75D7BFA4BB8}" srcOrd="1" destOrd="0" presId="urn:microsoft.com/office/officeart/2008/layout/HalfCircleOrganizationChart"/>
    <dgm:cxn modelId="{A58E1862-05DC-4F16-9E1E-B45AE4A92E87}" type="presParOf" srcId="{8CE04D21-423D-4772-A011-D75D7BFA4BB8}" destId="{9663D2CA-84ED-42D5-89FE-728A63BCBFDF}" srcOrd="0" destOrd="0" presId="urn:microsoft.com/office/officeart/2008/layout/HalfCircleOrganizationChart"/>
    <dgm:cxn modelId="{64E0AB82-8359-43F3-B930-F59BD3CF06ED}" type="presParOf" srcId="{9663D2CA-84ED-42D5-89FE-728A63BCBFDF}" destId="{3064600F-4AEC-4231-8BE2-4EC683C7A142}" srcOrd="0" destOrd="0" presId="urn:microsoft.com/office/officeart/2008/layout/HalfCircleOrganizationChart"/>
    <dgm:cxn modelId="{C3D6D2E0-C8A4-4E0B-9DAE-D541A201FC78}" type="presParOf" srcId="{9663D2CA-84ED-42D5-89FE-728A63BCBFDF}" destId="{233D2EF9-940F-46D8-AFEE-086C8510CDEB}" srcOrd="1" destOrd="0" presId="urn:microsoft.com/office/officeart/2008/layout/HalfCircleOrganizationChart"/>
    <dgm:cxn modelId="{23D3FAA8-1264-4714-91DA-DE6B882E218B}" type="presParOf" srcId="{9663D2CA-84ED-42D5-89FE-728A63BCBFDF}" destId="{44A69499-70E7-4440-B9C2-B77559F031ED}" srcOrd="2" destOrd="0" presId="urn:microsoft.com/office/officeart/2008/layout/HalfCircleOrganizationChart"/>
    <dgm:cxn modelId="{B396AEAB-6537-4F4C-9C83-B0D061DDA4EA}" type="presParOf" srcId="{9663D2CA-84ED-42D5-89FE-728A63BCBFDF}" destId="{2022FB91-7D46-47F1-A003-7F3FD82E4AED}" srcOrd="3" destOrd="0" presId="urn:microsoft.com/office/officeart/2008/layout/HalfCircleOrganizationChart"/>
    <dgm:cxn modelId="{FCD90AF6-5887-4366-8AB4-C1A729C34027}" type="presParOf" srcId="{8CE04D21-423D-4772-A011-D75D7BFA4BB8}" destId="{11DEE9A2-2AA3-4678-B7FF-794684B77EC6}" srcOrd="1" destOrd="0" presId="urn:microsoft.com/office/officeart/2008/layout/HalfCircleOrganizationChart"/>
    <dgm:cxn modelId="{D6A2F6E5-CC48-4DBE-B9AA-619B896535F1}" type="presParOf" srcId="{8CE04D21-423D-4772-A011-D75D7BFA4BB8}" destId="{DF0A4D81-12AB-472E-A0EF-318EE68081DD}" srcOrd="2" destOrd="0" presId="urn:microsoft.com/office/officeart/2008/layout/HalfCircleOrganizationChart"/>
    <dgm:cxn modelId="{A05F9270-AF1C-4C42-8240-A084D4474CA2}" type="presParOf" srcId="{CD80327C-3208-4B35-BD42-9DC5A5E6F2AD}" destId="{3A8CE3A1-7AE1-43F1-A097-A5EA44127769}" srcOrd="2" destOrd="0" presId="urn:microsoft.com/office/officeart/2008/layout/HalfCircleOrganizationChart"/>
    <dgm:cxn modelId="{0B23D9BA-D5F4-4E17-A4F0-D186B421E3C2}" type="presParOf" srcId="{CD80327C-3208-4B35-BD42-9DC5A5E6F2AD}" destId="{0AA84056-D377-41CE-B1C5-78038F01EF01}" srcOrd="3" destOrd="0" presId="urn:microsoft.com/office/officeart/2008/layout/HalfCircleOrganizationChart"/>
    <dgm:cxn modelId="{DA48248C-938F-4A5E-A0C8-07B9D8C4B798}" type="presParOf" srcId="{0AA84056-D377-41CE-B1C5-78038F01EF01}" destId="{46C8747C-8B59-4713-8268-227073C87ED8}" srcOrd="0" destOrd="0" presId="urn:microsoft.com/office/officeart/2008/layout/HalfCircleOrganizationChart"/>
    <dgm:cxn modelId="{3DFE552E-23E4-41AD-AAF4-D620C5AEB097}" type="presParOf" srcId="{46C8747C-8B59-4713-8268-227073C87ED8}" destId="{7B455FED-93FD-4209-B893-0F1960B48E07}" srcOrd="0" destOrd="0" presId="urn:microsoft.com/office/officeart/2008/layout/HalfCircleOrganizationChart"/>
    <dgm:cxn modelId="{B474D7C5-E047-4398-B40A-6FF30E4758B0}" type="presParOf" srcId="{46C8747C-8B59-4713-8268-227073C87ED8}" destId="{58A9030D-6378-4449-8BC7-5ABD8FA40515}" srcOrd="1" destOrd="0" presId="urn:microsoft.com/office/officeart/2008/layout/HalfCircleOrganizationChart"/>
    <dgm:cxn modelId="{43FF8373-6027-424B-A2D5-87F2996343A3}" type="presParOf" srcId="{46C8747C-8B59-4713-8268-227073C87ED8}" destId="{66768443-1CE2-4769-8EB8-11D6531264E9}" srcOrd="2" destOrd="0" presId="urn:microsoft.com/office/officeart/2008/layout/HalfCircleOrganizationChart"/>
    <dgm:cxn modelId="{4B20B8DD-0A30-40F3-A469-4BB44E29755E}" type="presParOf" srcId="{46C8747C-8B59-4713-8268-227073C87ED8}" destId="{F155445A-3419-47C9-9AB5-72FA143214AC}" srcOrd="3" destOrd="0" presId="urn:microsoft.com/office/officeart/2008/layout/HalfCircleOrganizationChart"/>
    <dgm:cxn modelId="{C561BFF6-5CA7-4EBC-9039-71967D0F8C68}" type="presParOf" srcId="{0AA84056-D377-41CE-B1C5-78038F01EF01}" destId="{315DE32A-E737-4AE4-A8D5-02B41173E76A}" srcOrd="1" destOrd="0" presId="urn:microsoft.com/office/officeart/2008/layout/HalfCircleOrganizationChart"/>
    <dgm:cxn modelId="{F7D34DBE-F5E4-4795-BDF8-96CF2BC249A9}" type="presParOf" srcId="{0AA84056-D377-41CE-B1C5-78038F01EF01}" destId="{03D3C238-034A-43E0-BFF4-EF6AFA084EBD}"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1852F8-9048-4D30-A550-1A973B7CCB7A}"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fr-FR"/>
        </a:p>
      </dgm:t>
    </dgm:pt>
    <dgm:pt modelId="{B5C17D58-8E5F-4854-9749-127B64AED946}">
      <dgm:prSet phldrT="[Texte]"/>
      <dgm:spPr/>
      <dgm:t>
        <a:bodyPr/>
        <a:lstStyle/>
        <a:p>
          <a:r>
            <a:rPr lang="fr-FR" dirty="0"/>
            <a:t>3V</a:t>
          </a:r>
        </a:p>
      </dgm:t>
    </dgm:pt>
    <dgm:pt modelId="{296DC0DA-8FD1-4E19-A62E-7E2666CBA39E}" type="parTrans" cxnId="{B6663188-43D6-4710-B29D-7FF2374C5339}">
      <dgm:prSet/>
      <dgm:spPr/>
      <dgm:t>
        <a:bodyPr/>
        <a:lstStyle/>
        <a:p>
          <a:endParaRPr lang="fr-FR"/>
        </a:p>
      </dgm:t>
    </dgm:pt>
    <dgm:pt modelId="{4F43F1CA-3FE8-4C9C-905A-9D468C9D92D3}" type="sibTrans" cxnId="{B6663188-43D6-4710-B29D-7FF2374C5339}">
      <dgm:prSet/>
      <dgm:spPr/>
      <dgm:t>
        <a:bodyPr/>
        <a:lstStyle/>
        <a:p>
          <a:endParaRPr lang="fr-FR"/>
        </a:p>
      </dgm:t>
    </dgm:pt>
    <dgm:pt modelId="{BB866084-99B7-4780-AD9B-E744B1139CB2}">
      <dgm:prSet phldrT="[Texte]" custT="1"/>
      <dgm:spPr/>
      <dgm:t>
        <a:bodyPr/>
        <a:lstStyle/>
        <a:p>
          <a:r>
            <a:rPr lang="fr-FR" sz="1800" b="1" dirty="0"/>
            <a:t>Volume</a:t>
          </a:r>
          <a:r>
            <a:rPr lang="fr-FR" sz="1500" dirty="0"/>
            <a:t> </a:t>
          </a:r>
        </a:p>
        <a:p>
          <a:r>
            <a:rPr lang="fr-FR" sz="1500" b="0" i="0" dirty="0"/>
            <a:t>Repenser la manière dont les données sont stockées</a:t>
          </a:r>
          <a:endParaRPr lang="fr-FR" sz="1500" dirty="0"/>
        </a:p>
      </dgm:t>
    </dgm:pt>
    <dgm:pt modelId="{CEF7A23F-2176-4D69-8B4C-A318F7E32FF6}" type="parTrans" cxnId="{DADFCE1B-9D25-49D4-8779-160B155B9B6C}">
      <dgm:prSet/>
      <dgm:spPr/>
      <dgm:t>
        <a:bodyPr/>
        <a:lstStyle/>
        <a:p>
          <a:endParaRPr lang="fr-FR"/>
        </a:p>
      </dgm:t>
    </dgm:pt>
    <dgm:pt modelId="{30A0FFB0-2BBE-41A1-8862-32A67C43E0EE}" type="sibTrans" cxnId="{DADFCE1B-9D25-49D4-8779-160B155B9B6C}">
      <dgm:prSet/>
      <dgm:spPr/>
      <dgm:t>
        <a:bodyPr/>
        <a:lstStyle/>
        <a:p>
          <a:endParaRPr lang="fr-FR"/>
        </a:p>
      </dgm:t>
    </dgm:pt>
    <dgm:pt modelId="{12AEB448-5519-4AB9-AD10-80509D3C3263}">
      <dgm:prSet phldrT="[Texte]" custT="1"/>
      <dgm:spPr/>
      <dgm:t>
        <a:bodyPr/>
        <a:lstStyle/>
        <a:p>
          <a:r>
            <a:rPr lang="fr-FR" sz="1800" b="1" dirty="0"/>
            <a:t>Vélocité</a:t>
          </a:r>
        </a:p>
        <a:p>
          <a:r>
            <a:rPr lang="fr-FR" sz="1500" b="0" i="0" dirty="0"/>
            <a:t> Mettre en place des solutions de traitement en temps réel qui ne paralysent pas le reste de l'application.</a:t>
          </a:r>
          <a:r>
            <a:rPr lang="fr-FR" sz="1500" dirty="0"/>
            <a:t> </a:t>
          </a:r>
        </a:p>
      </dgm:t>
    </dgm:pt>
    <dgm:pt modelId="{5D24A40C-36BE-4ED6-A4B4-7CCA3FD92406}" type="parTrans" cxnId="{B197718B-1439-4399-ADF4-4B0A996903B4}">
      <dgm:prSet/>
      <dgm:spPr/>
      <dgm:t>
        <a:bodyPr/>
        <a:lstStyle/>
        <a:p>
          <a:endParaRPr lang="fr-FR"/>
        </a:p>
      </dgm:t>
    </dgm:pt>
    <dgm:pt modelId="{2DD13F86-F292-436D-9176-9017EC63333F}" type="sibTrans" cxnId="{B197718B-1439-4399-ADF4-4B0A996903B4}">
      <dgm:prSet/>
      <dgm:spPr/>
      <dgm:t>
        <a:bodyPr/>
        <a:lstStyle/>
        <a:p>
          <a:endParaRPr lang="fr-FR"/>
        </a:p>
      </dgm:t>
    </dgm:pt>
    <dgm:pt modelId="{EE7837E6-657D-42C4-BDBA-21D259FDAF3E}">
      <dgm:prSet phldrT="[Texte]" custT="1"/>
      <dgm:spPr/>
      <dgm:t>
        <a:bodyPr/>
        <a:lstStyle/>
        <a:p>
          <a:r>
            <a:rPr lang="fr-FR" sz="2000" b="1" dirty="0"/>
            <a:t>Variété</a:t>
          </a:r>
        </a:p>
        <a:p>
          <a:r>
            <a:rPr lang="fr-FR" sz="1800" b="0" i="0" dirty="0"/>
            <a:t>Les données se présentent sous une grande </a:t>
          </a:r>
          <a:r>
            <a:rPr lang="fr-FR" sz="1800" b="0" i="1" dirty="0"/>
            <a:t>Variété</a:t>
          </a:r>
          <a:r>
            <a:rPr lang="fr-FR" sz="1800" b="0" i="0" dirty="0"/>
            <a:t> de formats </a:t>
          </a:r>
          <a:r>
            <a:rPr lang="fr-FR" sz="1800" b="0" i="0" dirty="0">
              <a:sym typeface="Wingdings" panose="05000000000000000000" pitchFamily="2" charset="2"/>
            </a:rPr>
            <a:t> mettre en place des outils appropriés</a:t>
          </a:r>
          <a:r>
            <a:rPr lang="fr-FR" sz="1800" dirty="0"/>
            <a:t> </a:t>
          </a:r>
        </a:p>
      </dgm:t>
    </dgm:pt>
    <dgm:pt modelId="{95B17AC4-7161-4A2B-8CB0-AEF071BF72E4}" type="parTrans" cxnId="{E9B6FF4E-E1AF-4FE8-81CD-D9636DA94668}">
      <dgm:prSet/>
      <dgm:spPr/>
      <dgm:t>
        <a:bodyPr/>
        <a:lstStyle/>
        <a:p>
          <a:endParaRPr lang="fr-FR"/>
        </a:p>
      </dgm:t>
    </dgm:pt>
    <dgm:pt modelId="{CCD818AE-75D5-4760-B3E6-62A080E41588}" type="sibTrans" cxnId="{E9B6FF4E-E1AF-4FE8-81CD-D9636DA94668}">
      <dgm:prSet/>
      <dgm:spPr/>
      <dgm:t>
        <a:bodyPr/>
        <a:lstStyle/>
        <a:p>
          <a:endParaRPr lang="fr-FR"/>
        </a:p>
      </dgm:t>
    </dgm:pt>
    <dgm:pt modelId="{65490ECD-E003-4877-A24D-651D641BAAA3}" type="pres">
      <dgm:prSet presAssocID="{B11852F8-9048-4D30-A550-1A973B7CCB7A}" presName="Name0" presStyleCnt="0">
        <dgm:presLayoutVars>
          <dgm:chPref val="1"/>
          <dgm:dir/>
          <dgm:animOne val="branch"/>
          <dgm:animLvl val="lvl"/>
          <dgm:resizeHandles val="exact"/>
        </dgm:presLayoutVars>
      </dgm:prSet>
      <dgm:spPr/>
    </dgm:pt>
    <dgm:pt modelId="{F1F28154-06C8-4E20-9D58-2AB8D8E7BD32}" type="pres">
      <dgm:prSet presAssocID="{B5C17D58-8E5F-4854-9749-127B64AED946}" presName="root1" presStyleCnt="0"/>
      <dgm:spPr/>
    </dgm:pt>
    <dgm:pt modelId="{D38572F1-D925-476A-8F9C-682148FC0D69}" type="pres">
      <dgm:prSet presAssocID="{B5C17D58-8E5F-4854-9749-127B64AED946}" presName="LevelOneTextNode" presStyleLbl="node0" presStyleIdx="0" presStyleCnt="1" custScaleY="61784">
        <dgm:presLayoutVars>
          <dgm:chPref val="3"/>
        </dgm:presLayoutVars>
      </dgm:prSet>
      <dgm:spPr/>
    </dgm:pt>
    <dgm:pt modelId="{A0FB6574-6790-467B-BFA3-0254A3E9C0CB}" type="pres">
      <dgm:prSet presAssocID="{B5C17D58-8E5F-4854-9749-127B64AED946}" presName="level2hierChild" presStyleCnt="0"/>
      <dgm:spPr/>
    </dgm:pt>
    <dgm:pt modelId="{0A0959A8-1EA6-4FCD-9A32-7E7434B48DF8}" type="pres">
      <dgm:prSet presAssocID="{CEF7A23F-2176-4D69-8B4C-A318F7E32FF6}" presName="conn2-1" presStyleLbl="parChTrans1D2" presStyleIdx="0" presStyleCnt="3"/>
      <dgm:spPr/>
    </dgm:pt>
    <dgm:pt modelId="{59B533AD-B88D-4D23-82C3-FC2CD1F3FB64}" type="pres">
      <dgm:prSet presAssocID="{CEF7A23F-2176-4D69-8B4C-A318F7E32FF6}" presName="connTx" presStyleLbl="parChTrans1D2" presStyleIdx="0" presStyleCnt="3"/>
      <dgm:spPr/>
    </dgm:pt>
    <dgm:pt modelId="{BC8C9B2F-23B8-4519-A036-25FC121D0CC9}" type="pres">
      <dgm:prSet presAssocID="{BB866084-99B7-4780-AD9B-E744B1139CB2}" presName="root2" presStyleCnt="0"/>
      <dgm:spPr/>
    </dgm:pt>
    <dgm:pt modelId="{6CAF7314-3244-4921-8C32-823068FB5743}" type="pres">
      <dgm:prSet presAssocID="{BB866084-99B7-4780-AD9B-E744B1139CB2}" presName="LevelTwoTextNode" presStyleLbl="node2" presStyleIdx="0" presStyleCnt="3" custScaleX="219659" custScaleY="68071">
        <dgm:presLayoutVars>
          <dgm:chPref val="3"/>
        </dgm:presLayoutVars>
      </dgm:prSet>
      <dgm:spPr/>
    </dgm:pt>
    <dgm:pt modelId="{887DDB0E-ED9F-4D83-8B51-D89276946A9B}" type="pres">
      <dgm:prSet presAssocID="{BB866084-99B7-4780-AD9B-E744B1139CB2}" presName="level3hierChild" presStyleCnt="0"/>
      <dgm:spPr/>
    </dgm:pt>
    <dgm:pt modelId="{20F0E62C-1043-4C1D-A6DC-0448BED12FA3}" type="pres">
      <dgm:prSet presAssocID="{5D24A40C-36BE-4ED6-A4B4-7CCA3FD92406}" presName="conn2-1" presStyleLbl="parChTrans1D2" presStyleIdx="1" presStyleCnt="3"/>
      <dgm:spPr/>
    </dgm:pt>
    <dgm:pt modelId="{FBE0BED5-4F3C-4219-BF8E-57E1FD1D5A1A}" type="pres">
      <dgm:prSet presAssocID="{5D24A40C-36BE-4ED6-A4B4-7CCA3FD92406}" presName="connTx" presStyleLbl="parChTrans1D2" presStyleIdx="1" presStyleCnt="3"/>
      <dgm:spPr/>
    </dgm:pt>
    <dgm:pt modelId="{6C01CB5F-10E5-409A-8C5D-536DB6C46B3B}" type="pres">
      <dgm:prSet presAssocID="{12AEB448-5519-4AB9-AD10-80509D3C3263}" presName="root2" presStyleCnt="0"/>
      <dgm:spPr/>
    </dgm:pt>
    <dgm:pt modelId="{49B79DEC-1053-411C-9F11-FB7F558565E0}" type="pres">
      <dgm:prSet presAssocID="{12AEB448-5519-4AB9-AD10-80509D3C3263}" presName="LevelTwoTextNode" presStyleLbl="node2" presStyleIdx="1" presStyleCnt="3" custScaleX="220294">
        <dgm:presLayoutVars>
          <dgm:chPref val="3"/>
        </dgm:presLayoutVars>
      </dgm:prSet>
      <dgm:spPr/>
    </dgm:pt>
    <dgm:pt modelId="{1DA7D342-B2B8-49E5-BCD9-C804E0CAB674}" type="pres">
      <dgm:prSet presAssocID="{12AEB448-5519-4AB9-AD10-80509D3C3263}" presName="level3hierChild" presStyleCnt="0"/>
      <dgm:spPr/>
    </dgm:pt>
    <dgm:pt modelId="{605BB7E4-0073-459D-A97E-E01A088419B4}" type="pres">
      <dgm:prSet presAssocID="{95B17AC4-7161-4A2B-8CB0-AEF071BF72E4}" presName="conn2-1" presStyleLbl="parChTrans1D2" presStyleIdx="2" presStyleCnt="3"/>
      <dgm:spPr/>
    </dgm:pt>
    <dgm:pt modelId="{8C836CD7-40E3-406C-AC09-EA1E2A8271D5}" type="pres">
      <dgm:prSet presAssocID="{95B17AC4-7161-4A2B-8CB0-AEF071BF72E4}" presName="connTx" presStyleLbl="parChTrans1D2" presStyleIdx="2" presStyleCnt="3"/>
      <dgm:spPr/>
    </dgm:pt>
    <dgm:pt modelId="{579CBB60-9BE1-4C51-BDAF-04E6F48E36BE}" type="pres">
      <dgm:prSet presAssocID="{EE7837E6-657D-42C4-BDBA-21D259FDAF3E}" presName="root2" presStyleCnt="0"/>
      <dgm:spPr/>
    </dgm:pt>
    <dgm:pt modelId="{069D1E7E-6D74-4163-88BE-4577AE647EDD}" type="pres">
      <dgm:prSet presAssocID="{EE7837E6-657D-42C4-BDBA-21D259FDAF3E}" presName="LevelTwoTextNode" presStyleLbl="node2" presStyleIdx="2" presStyleCnt="3" custScaleX="223511">
        <dgm:presLayoutVars>
          <dgm:chPref val="3"/>
        </dgm:presLayoutVars>
      </dgm:prSet>
      <dgm:spPr/>
    </dgm:pt>
    <dgm:pt modelId="{5AAC6B7A-17BE-4278-BFAF-C550E6587731}" type="pres">
      <dgm:prSet presAssocID="{EE7837E6-657D-42C4-BDBA-21D259FDAF3E}" presName="level3hierChild" presStyleCnt="0"/>
      <dgm:spPr/>
    </dgm:pt>
  </dgm:ptLst>
  <dgm:cxnLst>
    <dgm:cxn modelId="{2D9B4F0D-9067-4287-A0E5-2DAF68038586}" type="presOf" srcId="{5D24A40C-36BE-4ED6-A4B4-7CCA3FD92406}" destId="{FBE0BED5-4F3C-4219-BF8E-57E1FD1D5A1A}" srcOrd="1" destOrd="0" presId="urn:microsoft.com/office/officeart/2008/layout/HorizontalMultiLevelHierarchy"/>
    <dgm:cxn modelId="{0DFDE80E-FAE5-4240-A5BE-5AC05B411450}" type="presOf" srcId="{B5C17D58-8E5F-4854-9749-127B64AED946}" destId="{D38572F1-D925-476A-8F9C-682148FC0D69}" srcOrd="0" destOrd="0" presId="urn:microsoft.com/office/officeart/2008/layout/HorizontalMultiLevelHierarchy"/>
    <dgm:cxn modelId="{DADFCE1B-9D25-49D4-8779-160B155B9B6C}" srcId="{B5C17D58-8E5F-4854-9749-127B64AED946}" destId="{BB866084-99B7-4780-AD9B-E744B1139CB2}" srcOrd="0" destOrd="0" parTransId="{CEF7A23F-2176-4D69-8B4C-A318F7E32FF6}" sibTransId="{30A0FFB0-2BBE-41A1-8862-32A67C43E0EE}"/>
    <dgm:cxn modelId="{D4453222-2D7C-4703-B0F1-A6F167070479}" type="presOf" srcId="{B11852F8-9048-4D30-A550-1A973B7CCB7A}" destId="{65490ECD-E003-4877-A24D-651D641BAAA3}" srcOrd="0" destOrd="0" presId="urn:microsoft.com/office/officeart/2008/layout/HorizontalMultiLevelHierarchy"/>
    <dgm:cxn modelId="{2AF15E24-E7EE-4BAD-9644-17187F6AFCC8}" type="presOf" srcId="{5D24A40C-36BE-4ED6-A4B4-7CCA3FD92406}" destId="{20F0E62C-1043-4C1D-A6DC-0448BED12FA3}" srcOrd="0" destOrd="0" presId="urn:microsoft.com/office/officeart/2008/layout/HorizontalMultiLevelHierarchy"/>
    <dgm:cxn modelId="{A2D34F32-A133-44DC-9245-E3EF498FE9A0}" type="presOf" srcId="{EE7837E6-657D-42C4-BDBA-21D259FDAF3E}" destId="{069D1E7E-6D74-4163-88BE-4577AE647EDD}" srcOrd="0" destOrd="0" presId="urn:microsoft.com/office/officeart/2008/layout/HorizontalMultiLevelHierarchy"/>
    <dgm:cxn modelId="{E8670541-323B-4E1E-AE5D-C582A7750EDA}" type="presOf" srcId="{BB866084-99B7-4780-AD9B-E744B1139CB2}" destId="{6CAF7314-3244-4921-8C32-823068FB5743}" srcOrd="0" destOrd="0" presId="urn:microsoft.com/office/officeart/2008/layout/HorizontalMultiLevelHierarchy"/>
    <dgm:cxn modelId="{E9B6FF4E-E1AF-4FE8-81CD-D9636DA94668}" srcId="{B5C17D58-8E5F-4854-9749-127B64AED946}" destId="{EE7837E6-657D-42C4-BDBA-21D259FDAF3E}" srcOrd="2" destOrd="0" parTransId="{95B17AC4-7161-4A2B-8CB0-AEF071BF72E4}" sibTransId="{CCD818AE-75D5-4760-B3E6-62A080E41588}"/>
    <dgm:cxn modelId="{8E192953-4EB2-4768-AED8-05585414E8C1}" type="presOf" srcId="{95B17AC4-7161-4A2B-8CB0-AEF071BF72E4}" destId="{8C836CD7-40E3-406C-AC09-EA1E2A8271D5}" srcOrd="1" destOrd="0" presId="urn:microsoft.com/office/officeart/2008/layout/HorizontalMultiLevelHierarchy"/>
    <dgm:cxn modelId="{D48EA77D-BF07-426B-AC9E-9E3081D48301}" type="presOf" srcId="{95B17AC4-7161-4A2B-8CB0-AEF071BF72E4}" destId="{605BB7E4-0073-459D-A97E-E01A088419B4}" srcOrd="0" destOrd="0" presId="urn:microsoft.com/office/officeart/2008/layout/HorizontalMultiLevelHierarchy"/>
    <dgm:cxn modelId="{B6663188-43D6-4710-B29D-7FF2374C5339}" srcId="{B11852F8-9048-4D30-A550-1A973B7CCB7A}" destId="{B5C17D58-8E5F-4854-9749-127B64AED946}" srcOrd="0" destOrd="0" parTransId="{296DC0DA-8FD1-4E19-A62E-7E2666CBA39E}" sibTransId="{4F43F1CA-3FE8-4C9C-905A-9D468C9D92D3}"/>
    <dgm:cxn modelId="{B197718B-1439-4399-ADF4-4B0A996903B4}" srcId="{B5C17D58-8E5F-4854-9749-127B64AED946}" destId="{12AEB448-5519-4AB9-AD10-80509D3C3263}" srcOrd="1" destOrd="0" parTransId="{5D24A40C-36BE-4ED6-A4B4-7CCA3FD92406}" sibTransId="{2DD13F86-F292-436D-9176-9017EC63333F}"/>
    <dgm:cxn modelId="{5F4A0CD2-4DB8-49DB-9ADC-4CF98BF9C774}" type="presOf" srcId="{CEF7A23F-2176-4D69-8B4C-A318F7E32FF6}" destId="{0A0959A8-1EA6-4FCD-9A32-7E7434B48DF8}" srcOrd="0" destOrd="0" presId="urn:microsoft.com/office/officeart/2008/layout/HorizontalMultiLevelHierarchy"/>
    <dgm:cxn modelId="{74D771E1-2845-41EB-907C-8F1E2A11ABC3}" type="presOf" srcId="{12AEB448-5519-4AB9-AD10-80509D3C3263}" destId="{49B79DEC-1053-411C-9F11-FB7F558565E0}" srcOrd="0" destOrd="0" presId="urn:microsoft.com/office/officeart/2008/layout/HorizontalMultiLevelHierarchy"/>
    <dgm:cxn modelId="{03156AF3-81B1-462A-A2E7-1A30B467F3AB}" type="presOf" srcId="{CEF7A23F-2176-4D69-8B4C-A318F7E32FF6}" destId="{59B533AD-B88D-4D23-82C3-FC2CD1F3FB64}" srcOrd="1" destOrd="0" presId="urn:microsoft.com/office/officeart/2008/layout/HorizontalMultiLevelHierarchy"/>
    <dgm:cxn modelId="{569509CE-F31F-4D74-B11B-127489829BAD}" type="presParOf" srcId="{65490ECD-E003-4877-A24D-651D641BAAA3}" destId="{F1F28154-06C8-4E20-9D58-2AB8D8E7BD32}" srcOrd="0" destOrd="0" presId="urn:microsoft.com/office/officeart/2008/layout/HorizontalMultiLevelHierarchy"/>
    <dgm:cxn modelId="{B7FC397F-B9C8-4CE0-9493-F0834E0AA905}" type="presParOf" srcId="{F1F28154-06C8-4E20-9D58-2AB8D8E7BD32}" destId="{D38572F1-D925-476A-8F9C-682148FC0D69}" srcOrd="0" destOrd="0" presId="urn:microsoft.com/office/officeart/2008/layout/HorizontalMultiLevelHierarchy"/>
    <dgm:cxn modelId="{A269582E-277B-460C-A180-E20B80312CEE}" type="presParOf" srcId="{F1F28154-06C8-4E20-9D58-2AB8D8E7BD32}" destId="{A0FB6574-6790-467B-BFA3-0254A3E9C0CB}" srcOrd="1" destOrd="0" presId="urn:microsoft.com/office/officeart/2008/layout/HorizontalMultiLevelHierarchy"/>
    <dgm:cxn modelId="{7707AA19-1E07-4DD5-9A1A-5306979614E4}" type="presParOf" srcId="{A0FB6574-6790-467B-BFA3-0254A3E9C0CB}" destId="{0A0959A8-1EA6-4FCD-9A32-7E7434B48DF8}" srcOrd="0" destOrd="0" presId="urn:microsoft.com/office/officeart/2008/layout/HorizontalMultiLevelHierarchy"/>
    <dgm:cxn modelId="{76ACF3BB-4FDD-4024-9036-A11B4962E6E2}" type="presParOf" srcId="{0A0959A8-1EA6-4FCD-9A32-7E7434B48DF8}" destId="{59B533AD-B88D-4D23-82C3-FC2CD1F3FB64}" srcOrd="0" destOrd="0" presId="urn:microsoft.com/office/officeart/2008/layout/HorizontalMultiLevelHierarchy"/>
    <dgm:cxn modelId="{253957B2-7213-4CBC-9654-EDA31E444051}" type="presParOf" srcId="{A0FB6574-6790-467B-BFA3-0254A3E9C0CB}" destId="{BC8C9B2F-23B8-4519-A036-25FC121D0CC9}" srcOrd="1" destOrd="0" presId="urn:microsoft.com/office/officeart/2008/layout/HorizontalMultiLevelHierarchy"/>
    <dgm:cxn modelId="{3C07FEED-62CD-44EF-B951-EC7A8374EC75}" type="presParOf" srcId="{BC8C9B2F-23B8-4519-A036-25FC121D0CC9}" destId="{6CAF7314-3244-4921-8C32-823068FB5743}" srcOrd="0" destOrd="0" presId="urn:microsoft.com/office/officeart/2008/layout/HorizontalMultiLevelHierarchy"/>
    <dgm:cxn modelId="{CECEB855-496D-4E96-B41C-38A70FBEDC24}" type="presParOf" srcId="{BC8C9B2F-23B8-4519-A036-25FC121D0CC9}" destId="{887DDB0E-ED9F-4D83-8B51-D89276946A9B}" srcOrd="1" destOrd="0" presId="urn:microsoft.com/office/officeart/2008/layout/HorizontalMultiLevelHierarchy"/>
    <dgm:cxn modelId="{D205B6F4-95FF-4DDC-8E47-3204A441E30D}" type="presParOf" srcId="{A0FB6574-6790-467B-BFA3-0254A3E9C0CB}" destId="{20F0E62C-1043-4C1D-A6DC-0448BED12FA3}" srcOrd="2" destOrd="0" presId="urn:microsoft.com/office/officeart/2008/layout/HorizontalMultiLevelHierarchy"/>
    <dgm:cxn modelId="{A6860113-301A-441C-869C-E3CD6191E4E4}" type="presParOf" srcId="{20F0E62C-1043-4C1D-A6DC-0448BED12FA3}" destId="{FBE0BED5-4F3C-4219-BF8E-57E1FD1D5A1A}" srcOrd="0" destOrd="0" presId="urn:microsoft.com/office/officeart/2008/layout/HorizontalMultiLevelHierarchy"/>
    <dgm:cxn modelId="{5F592E03-632E-4BD9-B7B4-3CDDB9EF4145}" type="presParOf" srcId="{A0FB6574-6790-467B-BFA3-0254A3E9C0CB}" destId="{6C01CB5F-10E5-409A-8C5D-536DB6C46B3B}" srcOrd="3" destOrd="0" presId="urn:microsoft.com/office/officeart/2008/layout/HorizontalMultiLevelHierarchy"/>
    <dgm:cxn modelId="{FF3652BE-7C47-4958-93D3-229105AE99BC}" type="presParOf" srcId="{6C01CB5F-10E5-409A-8C5D-536DB6C46B3B}" destId="{49B79DEC-1053-411C-9F11-FB7F558565E0}" srcOrd="0" destOrd="0" presId="urn:microsoft.com/office/officeart/2008/layout/HorizontalMultiLevelHierarchy"/>
    <dgm:cxn modelId="{DD7EFB38-DCEE-4F1C-AAA0-9E417B31D8CA}" type="presParOf" srcId="{6C01CB5F-10E5-409A-8C5D-536DB6C46B3B}" destId="{1DA7D342-B2B8-49E5-BCD9-C804E0CAB674}" srcOrd="1" destOrd="0" presId="urn:microsoft.com/office/officeart/2008/layout/HorizontalMultiLevelHierarchy"/>
    <dgm:cxn modelId="{4C2CD65D-49DC-460B-A16D-323EEF01C581}" type="presParOf" srcId="{A0FB6574-6790-467B-BFA3-0254A3E9C0CB}" destId="{605BB7E4-0073-459D-A97E-E01A088419B4}" srcOrd="4" destOrd="0" presId="urn:microsoft.com/office/officeart/2008/layout/HorizontalMultiLevelHierarchy"/>
    <dgm:cxn modelId="{1447BD8B-C246-4C85-90DC-AD5020BD59AC}" type="presParOf" srcId="{605BB7E4-0073-459D-A97E-E01A088419B4}" destId="{8C836CD7-40E3-406C-AC09-EA1E2A8271D5}" srcOrd="0" destOrd="0" presId="urn:microsoft.com/office/officeart/2008/layout/HorizontalMultiLevelHierarchy"/>
    <dgm:cxn modelId="{F8A8811E-3D7F-4C05-8C55-9B6B8E070727}" type="presParOf" srcId="{A0FB6574-6790-467B-BFA3-0254A3E9C0CB}" destId="{579CBB60-9BE1-4C51-BDAF-04E6F48E36BE}" srcOrd="5" destOrd="0" presId="urn:microsoft.com/office/officeart/2008/layout/HorizontalMultiLevelHierarchy"/>
    <dgm:cxn modelId="{6320C478-D2E7-4B4D-9251-D275EF1C335F}" type="presParOf" srcId="{579CBB60-9BE1-4C51-BDAF-04E6F48E36BE}" destId="{069D1E7E-6D74-4163-88BE-4577AE647EDD}" srcOrd="0" destOrd="0" presId="urn:microsoft.com/office/officeart/2008/layout/HorizontalMultiLevelHierarchy"/>
    <dgm:cxn modelId="{6F7252F2-B71B-47B4-96BC-1046421568CB}" type="presParOf" srcId="{579CBB60-9BE1-4C51-BDAF-04E6F48E36BE}" destId="{5AAC6B7A-17BE-4278-BFAF-C550E6587731}" srcOrd="1" destOrd="0"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991B09-51D7-4C34-9A6C-6D86E0E00E79}" type="doc">
      <dgm:prSet loTypeId="urn:microsoft.com/office/officeart/2005/8/layout/hChevron3" loCatId="process" qsTypeId="urn:microsoft.com/office/officeart/2005/8/quickstyle/simple1" qsCatId="simple" csTypeId="urn:microsoft.com/office/officeart/2005/8/colors/colorful1" csCatId="colorful" phldr="1"/>
      <dgm:spPr/>
    </dgm:pt>
    <dgm:pt modelId="{20B79EA7-6F43-4FD3-A9F7-7628E66DD26C}">
      <dgm:prSet phldrT="[Texte]"/>
      <dgm:spPr/>
      <dgm:t>
        <a:bodyPr/>
        <a:lstStyle/>
        <a:p>
          <a:r>
            <a:rPr lang="fr-FR" b="1" dirty="0"/>
            <a:t>Chargement des librairies</a:t>
          </a:r>
        </a:p>
      </dgm:t>
    </dgm:pt>
    <dgm:pt modelId="{1E617439-9570-4098-B4BB-0C94DF151F47}" type="parTrans" cxnId="{931500EF-5429-4FDA-80E7-4E88325CF229}">
      <dgm:prSet/>
      <dgm:spPr/>
      <dgm:t>
        <a:bodyPr/>
        <a:lstStyle/>
        <a:p>
          <a:endParaRPr lang="fr-FR"/>
        </a:p>
      </dgm:t>
    </dgm:pt>
    <dgm:pt modelId="{2E9EB19A-902B-4248-807F-0FC1C2903AF8}" type="sibTrans" cxnId="{931500EF-5429-4FDA-80E7-4E88325CF229}">
      <dgm:prSet/>
      <dgm:spPr/>
      <dgm:t>
        <a:bodyPr/>
        <a:lstStyle/>
        <a:p>
          <a:endParaRPr lang="fr-FR"/>
        </a:p>
      </dgm:t>
    </dgm:pt>
    <dgm:pt modelId="{B9361DAE-8A24-4E89-8E6F-565972510767}">
      <dgm:prSet phldrT="[Texte]"/>
      <dgm:spPr/>
      <dgm:t>
        <a:bodyPr/>
        <a:lstStyle/>
        <a:p>
          <a:r>
            <a:rPr lang="fr-FR" dirty="0"/>
            <a:t>Chargement des images</a:t>
          </a:r>
        </a:p>
      </dgm:t>
    </dgm:pt>
    <dgm:pt modelId="{32E940EE-A691-4B4C-ADBC-D8088B4B3064}" type="parTrans" cxnId="{AE8305F7-099E-457C-8AC9-4D7EA84C47BD}">
      <dgm:prSet/>
      <dgm:spPr/>
      <dgm:t>
        <a:bodyPr/>
        <a:lstStyle/>
        <a:p>
          <a:endParaRPr lang="fr-FR"/>
        </a:p>
      </dgm:t>
    </dgm:pt>
    <dgm:pt modelId="{6C670369-9E84-4691-9CB1-8584F246E415}" type="sibTrans" cxnId="{AE8305F7-099E-457C-8AC9-4D7EA84C47BD}">
      <dgm:prSet/>
      <dgm:spPr/>
      <dgm:t>
        <a:bodyPr/>
        <a:lstStyle/>
        <a:p>
          <a:endParaRPr lang="fr-FR"/>
        </a:p>
      </dgm:t>
    </dgm:pt>
    <dgm:pt modelId="{3334A32D-315B-4F06-82A3-3C7C4065E4B7}">
      <dgm:prSet phldrT="[Texte]"/>
      <dgm:spPr/>
      <dgm:t>
        <a:bodyPr/>
        <a:lstStyle/>
        <a:p>
          <a:r>
            <a:rPr lang="fr-FR" dirty="0"/>
            <a:t>Extraction des </a:t>
          </a:r>
          <a:r>
            <a:rPr lang="fr-FR" dirty="0" err="1"/>
            <a:t>features</a:t>
          </a:r>
          <a:r>
            <a:rPr lang="fr-FR" dirty="0"/>
            <a:t> via un </a:t>
          </a:r>
          <a:r>
            <a:rPr lang="fr-FR" dirty="0" err="1"/>
            <a:t>udf</a:t>
          </a:r>
          <a:endParaRPr lang="fr-FR" dirty="0"/>
        </a:p>
      </dgm:t>
    </dgm:pt>
    <dgm:pt modelId="{E207C31E-3F83-4491-808E-92799811297E}" type="parTrans" cxnId="{3F65D599-F50D-4BD2-A489-2415B01EDEF7}">
      <dgm:prSet/>
      <dgm:spPr/>
      <dgm:t>
        <a:bodyPr/>
        <a:lstStyle/>
        <a:p>
          <a:endParaRPr lang="fr-FR"/>
        </a:p>
      </dgm:t>
    </dgm:pt>
    <dgm:pt modelId="{60CFDBD6-FC0F-4E8C-AC82-F545A4148990}" type="sibTrans" cxnId="{3F65D599-F50D-4BD2-A489-2415B01EDEF7}">
      <dgm:prSet/>
      <dgm:spPr/>
      <dgm:t>
        <a:bodyPr/>
        <a:lstStyle/>
        <a:p>
          <a:endParaRPr lang="fr-FR"/>
        </a:p>
      </dgm:t>
    </dgm:pt>
    <dgm:pt modelId="{9029B146-A1A9-4703-BE55-2438EA682635}">
      <dgm:prSet phldrT="[Texte]"/>
      <dgm:spPr/>
      <dgm:t>
        <a:bodyPr/>
        <a:lstStyle/>
        <a:p>
          <a:r>
            <a:rPr lang="fr-FR" dirty="0"/>
            <a:t>Prétraitement et réduction des dimensions</a:t>
          </a:r>
        </a:p>
      </dgm:t>
    </dgm:pt>
    <dgm:pt modelId="{A3967968-12CE-437C-A425-DE829D47F443}" type="parTrans" cxnId="{6E713BFC-7101-473C-8FFD-CDAD43FD660C}">
      <dgm:prSet/>
      <dgm:spPr/>
      <dgm:t>
        <a:bodyPr/>
        <a:lstStyle/>
        <a:p>
          <a:endParaRPr lang="fr-FR"/>
        </a:p>
      </dgm:t>
    </dgm:pt>
    <dgm:pt modelId="{CBBBDE43-1961-4976-AA4E-CCF42DE7BFD8}" type="sibTrans" cxnId="{6E713BFC-7101-473C-8FFD-CDAD43FD660C}">
      <dgm:prSet/>
      <dgm:spPr/>
      <dgm:t>
        <a:bodyPr/>
        <a:lstStyle/>
        <a:p>
          <a:endParaRPr lang="fr-FR"/>
        </a:p>
      </dgm:t>
    </dgm:pt>
    <dgm:pt modelId="{3FC60E07-5A37-4E18-B851-A0D006A79F62}">
      <dgm:prSet phldrT="[Texte]"/>
      <dgm:spPr/>
      <dgm:t>
        <a:bodyPr/>
        <a:lstStyle/>
        <a:p>
          <a:r>
            <a:rPr lang="fr-FR" dirty="0"/>
            <a:t>Sauvegarde des </a:t>
          </a:r>
          <a:r>
            <a:rPr lang="fr-FR" dirty="0" err="1"/>
            <a:t>features</a:t>
          </a:r>
          <a:r>
            <a:rPr lang="fr-FR" dirty="0"/>
            <a:t> </a:t>
          </a:r>
        </a:p>
      </dgm:t>
    </dgm:pt>
    <dgm:pt modelId="{C4CD7804-FF23-4D44-85FD-A5BC2D63E512}" type="parTrans" cxnId="{BFC3DEDD-0E87-4F75-B2B4-CDC8867695E2}">
      <dgm:prSet/>
      <dgm:spPr/>
      <dgm:t>
        <a:bodyPr/>
        <a:lstStyle/>
        <a:p>
          <a:endParaRPr lang="fr-FR"/>
        </a:p>
      </dgm:t>
    </dgm:pt>
    <dgm:pt modelId="{1E86773D-ACED-439F-BCD7-5C85351CD06A}" type="sibTrans" cxnId="{BFC3DEDD-0E87-4F75-B2B4-CDC8867695E2}">
      <dgm:prSet/>
      <dgm:spPr/>
      <dgm:t>
        <a:bodyPr/>
        <a:lstStyle/>
        <a:p>
          <a:endParaRPr lang="fr-FR"/>
        </a:p>
      </dgm:t>
    </dgm:pt>
    <dgm:pt modelId="{969201C3-8149-4F49-AF83-A21C953E2A30}" type="pres">
      <dgm:prSet presAssocID="{4F991B09-51D7-4C34-9A6C-6D86E0E00E79}" presName="Name0" presStyleCnt="0">
        <dgm:presLayoutVars>
          <dgm:dir/>
          <dgm:resizeHandles val="exact"/>
        </dgm:presLayoutVars>
      </dgm:prSet>
      <dgm:spPr/>
    </dgm:pt>
    <dgm:pt modelId="{A63672C8-98B6-4C4A-BFDA-64D95F8314F0}" type="pres">
      <dgm:prSet presAssocID="{20B79EA7-6F43-4FD3-A9F7-7628E66DD26C}" presName="parTxOnly" presStyleLbl="node1" presStyleIdx="0" presStyleCnt="5">
        <dgm:presLayoutVars>
          <dgm:bulletEnabled val="1"/>
        </dgm:presLayoutVars>
      </dgm:prSet>
      <dgm:spPr/>
    </dgm:pt>
    <dgm:pt modelId="{3D65E994-04EB-4E1D-BB01-7D2B4FCA20E4}" type="pres">
      <dgm:prSet presAssocID="{2E9EB19A-902B-4248-807F-0FC1C2903AF8}" presName="parSpace" presStyleCnt="0"/>
      <dgm:spPr/>
    </dgm:pt>
    <dgm:pt modelId="{4747B509-6EB6-45BC-B0E6-69C119DB8C6D}" type="pres">
      <dgm:prSet presAssocID="{B9361DAE-8A24-4E89-8E6F-565972510767}" presName="parTxOnly" presStyleLbl="node1" presStyleIdx="1" presStyleCnt="5">
        <dgm:presLayoutVars>
          <dgm:bulletEnabled val="1"/>
        </dgm:presLayoutVars>
      </dgm:prSet>
      <dgm:spPr/>
    </dgm:pt>
    <dgm:pt modelId="{AB73A8FD-2A41-4815-90AA-8869FAFAF6FF}" type="pres">
      <dgm:prSet presAssocID="{6C670369-9E84-4691-9CB1-8584F246E415}" presName="parSpace" presStyleCnt="0"/>
      <dgm:spPr/>
    </dgm:pt>
    <dgm:pt modelId="{C413E850-5411-4416-AFB0-5A84B19A7BCA}" type="pres">
      <dgm:prSet presAssocID="{3334A32D-315B-4F06-82A3-3C7C4065E4B7}" presName="parTxOnly" presStyleLbl="node1" presStyleIdx="2" presStyleCnt="5">
        <dgm:presLayoutVars>
          <dgm:bulletEnabled val="1"/>
        </dgm:presLayoutVars>
      </dgm:prSet>
      <dgm:spPr/>
    </dgm:pt>
    <dgm:pt modelId="{0EB41F81-ED5A-4FDF-BBB9-979519D08FA8}" type="pres">
      <dgm:prSet presAssocID="{60CFDBD6-FC0F-4E8C-AC82-F545A4148990}" presName="parSpace" presStyleCnt="0"/>
      <dgm:spPr/>
    </dgm:pt>
    <dgm:pt modelId="{003668E4-B247-4703-965F-A1152EB02560}" type="pres">
      <dgm:prSet presAssocID="{9029B146-A1A9-4703-BE55-2438EA682635}" presName="parTxOnly" presStyleLbl="node1" presStyleIdx="3" presStyleCnt="5">
        <dgm:presLayoutVars>
          <dgm:bulletEnabled val="1"/>
        </dgm:presLayoutVars>
      </dgm:prSet>
      <dgm:spPr/>
    </dgm:pt>
    <dgm:pt modelId="{4FF14F97-54DC-4454-BF24-868C7E6F5363}" type="pres">
      <dgm:prSet presAssocID="{CBBBDE43-1961-4976-AA4E-CCF42DE7BFD8}" presName="parSpace" presStyleCnt="0"/>
      <dgm:spPr/>
    </dgm:pt>
    <dgm:pt modelId="{7F2E56A4-712F-4E81-9128-67B46105C81A}" type="pres">
      <dgm:prSet presAssocID="{3FC60E07-5A37-4E18-B851-A0D006A79F62}" presName="parTxOnly" presStyleLbl="node1" presStyleIdx="4" presStyleCnt="5">
        <dgm:presLayoutVars>
          <dgm:bulletEnabled val="1"/>
        </dgm:presLayoutVars>
      </dgm:prSet>
      <dgm:spPr/>
    </dgm:pt>
  </dgm:ptLst>
  <dgm:cxnLst>
    <dgm:cxn modelId="{38D4BB3E-7EC3-4CE4-83B4-69AF4CB04877}" type="presOf" srcId="{3334A32D-315B-4F06-82A3-3C7C4065E4B7}" destId="{C413E850-5411-4416-AFB0-5A84B19A7BCA}" srcOrd="0" destOrd="0" presId="urn:microsoft.com/office/officeart/2005/8/layout/hChevron3"/>
    <dgm:cxn modelId="{07EA7A75-A0CA-4F05-BF7E-152C7623F654}" type="presOf" srcId="{4F991B09-51D7-4C34-9A6C-6D86E0E00E79}" destId="{969201C3-8149-4F49-AF83-A21C953E2A30}" srcOrd="0" destOrd="0" presId="urn:microsoft.com/office/officeart/2005/8/layout/hChevron3"/>
    <dgm:cxn modelId="{928C0784-FAD7-454E-85F4-28CE719E18B3}" type="presOf" srcId="{B9361DAE-8A24-4E89-8E6F-565972510767}" destId="{4747B509-6EB6-45BC-B0E6-69C119DB8C6D}" srcOrd="0" destOrd="0" presId="urn:microsoft.com/office/officeart/2005/8/layout/hChevron3"/>
    <dgm:cxn modelId="{3F65D599-F50D-4BD2-A489-2415B01EDEF7}" srcId="{4F991B09-51D7-4C34-9A6C-6D86E0E00E79}" destId="{3334A32D-315B-4F06-82A3-3C7C4065E4B7}" srcOrd="2" destOrd="0" parTransId="{E207C31E-3F83-4491-808E-92799811297E}" sibTransId="{60CFDBD6-FC0F-4E8C-AC82-F545A4148990}"/>
    <dgm:cxn modelId="{359ED9AF-2E04-4661-8E29-A9C5F6D59CF3}" type="presOf" srcId="{3FC60E07-5A37-4E18-B851-A0D006A79F62}" destId="{7F2E56A4-712F-4E81-9128-67B46105C81A}" srcOrd="0" destOrd="0" presId="urn:microsoft.com/office/officeart/2005/8/layout/hChevron3"/>
    <dgm:cxn modelId="{F31E10BB-46FD-41B6-A113-480F03D2818B}" type="presOf" srcId="{9029B146-A1A9-4703-BE55-2438EA682635}" destId="{003668E4-B247-4703-965F-A1152EB02560}" srcOrd="0" destOrd="0" presId="urn:microsoft.com/office/officeart/2005/8/layout/hChevron3"/>
    <dgm:cxn modelId="{4B0404D1-781D-4701-BA00-390E7182C286}" type="presOf" srcId="{20B79EA7-6F43-4FD3-A9F7-7628E66DD26C}" destId="{A63672C8-98B6-4C4A-BFDA-64D95F8314F0}" srcOrd="0" destOrd="0" presId="urn:microsoft.com/office/officeart/2005/8/layout/hChevron3"/>
    <dgm:cxn modelId="{BFC3DEDD-0E87-4F75-B2B4-CDC8867695E2}" srcId="{4F991B09-51D7-4C34-9A6C-6D86E0E00E79}" destId="{3FC60E07-5A37-4E18-B851-A0D006A79F62}" srcOrd="4" destOrd="0" parTransId="{C4CD7804-FF23-4D44-85FD-A5BC2D63E512}" sibTransId="{1E86773D-ACED-439F-BCD7-5C85351CD06A}"/>
    <dgm:cxn modelId="{931500EF-5429-4FDA-80E7-4E88325CF229}" srcId="{4F991B09-51D7-4C34-9A6C-6D86E0E00E79}" destId="{20B79EA7-6F43-4FD3-A9F7-7628E66DD26C}" srcOrd="0" destOrd="0" parTransId="{1E617439-9570-4098-B4BB-0C94DF151F47}" sibTransId="{2E9EB19A-902B-4248-807F-0FC1C2903AF8}"/>
    <dgm:cxn modelId="{AE8305F7-099E-457C-8AC9-4D7EA84C47BD}" srcId="{4F991B09-51D7-4C34-9A6C-6D86E0E00E79}" destId="{B9361DAE-8A24-4E89-8E6F-565972510767}" srcOrd="1" destOrd="0" parTransId="{32E940EE-A691-4B4C-ADBC-D8088B4B3064}" sibTransId="{6C670369-9E84-4691-9CB1-8584F246E415}"/>
    <dgm:cxn modelId="{6E713BFC-7101-473C-8FFD-CDAD43FD660C}" srcId="{4F991B09-51D7-4C34-9A6C-6D86E0E00E79}" destId="{9029B146-A1A9-4703-BE55-2438EA682635}" srcOrd="3" destOrd="0" parTransId="{A3967968-12CE-437C-A425-DE829D47F443}" sibTransId="{CBBBDE43-1961-4976-AA4E-CCF42DE7BFD8}"/>
    <dgm:cxn modelId="{F4DEB823-6DD9-4501-BC0E-FBC1DC20C604}" type="presParOf" srcId="{969201C3-8149-4F49-AF83-A21C953E2A30}" destId="{A63672C8-98B6-4C4A-BFDA-64D95F8314F0}" srcOrd="0" destOrd="0" presId="urn:microsoft.com/office/officeart/2005/8/layout/hChevron3"/>
    <dgm:cxn modelId="{BDB08860-6A57-4A5B-A0C1-732598CACE04}" type="presParOf" srcId="{969201C3-8149-4F49-AF83-A21C953E2A30}" destId="{3D65E994-04EB-4E1D-BB01-7D2B4FCA20E4}" srcOrd="1" destOrd="0" presId="urn:microsoft.com/office/officeart/2005/8/layout/hChevron3"/>
    <dgm:cxn modelId="{6CB4963C-E389-4824-9F91-63DA7251AE02}" type="presParOf" srcId="{969201C3-8149-4F49-AF83-A21C953E2A30}" destId="{4747B509-6EB6-45BC-B0E6-69C119DB8C6D}" srcOrd="2" destOrd="0" presId="urn:microsoft.com/office/officeart/2005/8/layout/hChevron3"/>
    <dgm:cxn modelId="{B07A708D-E440-4CF4-BEE5-E15A38D39B09}" type="presParOf" srcId="{969201C3-8149-4F49-AF83-A21C953E2A30}" destId="{AB73A8FD-2A41-4815-90AA-8869FAFAF6FF}" srcOrd="3" destOrd="0" presId="urn:microsoft.com/office/officeart/2005/8/layout/hChevron3"/>
    <dgm:cxn modelId="{87FF8986-6A9E-4F6B-A628-29F97EEBDE51}" type="presParOf" srcId="{969201C3-8149-4F49-AF83-A21C953E2A30}" destId="{C413E850-5411-4416-AFB0-5A84B19A7BCA}" srcOrd="4" destOrd="0" presId="urn:microsoft.com/office/officeart/2005/8/layout/hChevron3"/>
    <dgm:cxn modelId="{300D6A23-1BAB-42D7-81C6-53A21679B7DD}" type="presParOf" srcId="{969201C3-8149-4F49-AF83-A21C953E2A30}" destId="{0EB41F81-ED5A-4FDF-BBB9-979519D08FA8}" srcOrd="5" destOrd="0" presId="urn:microsoft.com/office/officeart/2005/8/layout/hChevron3"/>
    <dgm:cxn modelId="{5BB0AA14-8FA9-4278-B0BA-96B01C5B8A89}" type="presParOf" srcId="{969201C3-8149-4F49-AF83-A21C953E2A30}" destId="{003668E4-B247-4703-965F-A1152EB02560}" srcOrd="6" destOrd="0" presId="urn:microsoft.com/office/officeart/2005/8/layout/hChevron3"/>
    <dgm:cxn modelId="{94A37934-C4CF-4BCA-99C6-9E333E9724BE}" type="presParOf" srcId="{969201C3-8149-4F49-AF83-A21C953E2A30}" destId="{4FF14F97-54DC-4454-BF24-868C7E6F5363}" srcOrd="7" destOrd="0" presId="urn:microsoft.com/office/officeart/2005/8/layout/hChevron3"/>
    <dgm:cxn modelId="{8D4CD343-B953-40B5-B86C-03E6341E4399}" type="presParOf" srcId="{969201C3-8149-4F49-AF83-A21C953E2A30}" destId="{7F2E56A4-712F-4E81-9128-67B46105C81A}" srcOrd="8" destOrd="0" presId="urn:microsoft.com/office/officeart/2005/8/layout/hChevron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991B09-51D7-4C34-9A6C-6D86E0E00E79}" type="doc">
      <dgm:prSet loTypeId="urn:microsoft.com/office/officeart/2005/8/layout/hChevron3" loCatId="process" qsTypeId="urn:microsoft.com/office/officeart/2005/8/quickstyle/simple1" qsCatId="simple" csTypeId="urn:microsoft.com/office/officeart/2005/8/colors/colorful1" csCatId="colorful" phldr="1"/>
      <dgm:spPr/>
    </dgm:pt>
    <dgm:pt modelId="{20B79EA7-6F43-4FD3-A9F7-7628E66DD26C}">
      <dgm:prSet phldrT="[Texte]"/>
      <dgm:spPr/>
      <dgm:t>
        <a:bodyPr/>
        <a:lstStyle/>
        <a:p>
          <a:r>
            <a:rPr lang="fr-FR" dirty="0"/>
            <a:t>Chargement des librairies</a:t>
          </a:r>
        </a:p>
      </dgm:t>
    </dgm:pt>
    <dgm:pt modelId="{1E617439-9570-4098-B4BB-0C94DF151F47}" type="parTrans" cxnId="{931500EF-5429-4FDA-80E7-4E88325CF229}">
      <dgm:prSet/>
      <dgm:spPr/>
      <dgm:t>
        <a:bodyPr/>
        <a:lstStyle/>
        <a:p>
          <a:endParaRPr lang="fr-FR"/>
        </a:p>
      </dgm:t>
    </dgm:pt>
    <dgm:pt modelId="{2E9EB19A-902B-4248-807F-0FC1C2903AF8}" type="sibTrans" cxnId="{931500EF-5429-4FDA-80E7-4E88325CF229}">
      <dgm:prSet/>
      <dgm:spPr/>
      <dgm:t>
        <a:bodyPr/>
        <a:lstStyle/>
        <a:p>
          <a:endParaRPr lang="fr-FR"/>
        </a:p>
      </dgm:t>
    </dgm:pt>
    <dgm:pt modelId="{B9361DAE-8A24-4E89-8E6F-565972510767}">
      <dgm:prSet phldrT="[Texte]" custT="1"/>
      <dgm:spPr/>
      <dgm:t>
        <a:bodyPr/>
        <a:lstStyle/>
        <a:p>
          <a:r>
            <a:rPr lang="fr-FR" sz="1800" b="1" dirty="0"/>
            <a:t>Chargement des images</a:t>
          </a:r>
        </a:p>
      </dgm:t>
    </dgm:pt>
    <dgm:pt modelId="{32E940EE-A691-4B4C-ADBC-D8088B4B3064}" type="parTrans" cxnId="{AE8305F7-099E-457C-8AC9-4D7EA84C47BD}">
      <dgm:prSet/>
      <dgm:spPr/>
      <dgm:t>
        <a:bodyPr/>
        <a:lstStyle/>
        <a:p>
          <a:endParaRPr lang="fr-FR"/>
        </a:p>
      </dgm:t>
    </dgm:pt>
    <dgm:pt modelId="{6C670369-9E84-4691-9CB1-8584F246E415}" type="sibTrans" cxnId="{AE8305F7-099E-457C-8AC9-4D7EA84C47BD}">
      <dgm:prSet/>
      <dgm:spPr/>
      <dgm:t>
        <a:bodyPr/>
        <a:lstStyle/>
        <a:p>
          <a:endParaRPr lang="fr-FR"/>
        </a:p>
      </dgm:t>
    </dgm:pt>
    <dgm:pt modelId="{3334A32D-315B-4F06-82A3-3C7C4065E4B7}">
      <dgm:prSet phldrT="[Texte]"/>
      <dgm:spPr/>
      <dgm:t>
        <a:bodyPr/>
        <a:lstStyle/>
        <a:p>
          <a:r>
            <a:rPr lang="fr-FR" dirty="0"/>
            <a:t>Extraction des </a:t>
          </a:r>
          <a:r>
            <a:rPr lang="fr-FR" dirty="0" err="1"/>
            <a:t>features</a:t>
          </a:r>
          <a:r>
            <a:rPr lang="fr-FR" dirty="0"/>
            <a:t> via un </a:t>
          </a:r>
          <a:r>
            <a:rPr lang="fr-FR" dirty="0" err="1"/>
            <a:t>udf</a:t>
          </a:r>
          <a:endParaRPr lang="fr-FR" dirty="0"/>
        </a:p>
      </dgm:t>
    </dgm:pt>
    <dgm:pt modelId="{E207C31E-3F83-4491-808E-92799811297E}" type="parTrans" cxnId="{3F65D599-F50D-4BD2-A489-2415B01EDEF7}">
      <dgm:prSet/>
      <dgm:spPr/>
      <dgm:t>
        <a:bodyPr/>
        <a:lstStyle/>
        <a:p>
          <a:endParaRPr lang="fr-FR"/>
        </a:p>
      </dgm:t>
    </dgm:pt>
    <dgm:pt modelId="{60CFDBD6-FC0F-4E8C-AC82-F545A4148990}" type="sibTrans" cxnId="{3F65D599-F50D-4BD2-A489-2415B01EDEF7}">
      <dgm:prSet/>
      <dgm:spPr/>
      <dgm:t>
        <a:bodyPr/>
        <a:lstStyle/>
        <a:p>
          <a:endParaRPr lang="fr-FR"/>
        </a:p>
      </dgm:t>
    </dgm:pt>
    <dgm:pt modelId="{9029B146-A1A9-4703-BE55-2438EA682635}">
      <dgm:prSet phldrT="[Texte]"/>
      <dgm:spPr/>
      <dgm:t>
        <a:bodyPr/>
        <a:lstStyle/>
        <a:p>
          <a:r>
            <a:rPr lang="fr-FR" dirty="0"/>
            <a:t>Prétraitement et réduction des dimensions</a:t>
          </a:r>
        </a:p>
      </dgm:t>
    </dgm:pt>
    <dgm:pt modelId="{A3967968-12CE-437C-A425-DE829D47F443}" type="parTrans" cxnId="{6E713BFC-7101-473C-8FFD-CDAD43FD660C}">
      <dgm:prSet/>
      <dgm:spPr/>
      <dgm:t>
        <a:bodyPr/>
        <a:lstStyle/>
        <a:p>
          <a:endParaRPr lang="fr-FR"/>
        </a:p>
      </dgm:t>
    </dgm:pt>
    <dgm:pt modelId="{CBBBDE43-1961-4976-AA4E-CCF42DE7BFD8}" type="sibTrans" cxnId="{6E713BFC-7101-473C-8FFD-CDAD43FD660C}">
      <dgm:prSet/>
      <dgm:spPr/>
      <dgm:t>
        <a:bodyPr/>
        <a:lstStyle/>
        <a:p>
          <a:endParaRPr lang="fr-FR"/>
        </a:p>
      </dgm:t>
    </dgm:pt>
    <dgm:pt modelId="{3FC60E07-5A37-4E18-B851-A0D006A79F62}">
      <dgm:prSet phldrT="[Texte]"/>
      <dgm:spPr/>
      <dgm:t>
        <a:bodyPr/>
        <a:lstStyle/>
        <a:p>
          <a:r>
            <a:rPr lang="fr-FR" dirty="0"/>
            <a:t>Sauvegarde des </a:t>
          </a:r>
          <a:r>
            <a:rPr lang="fr-FR" dirty="0" err="1"/>
            <a:t>features</a:t>
          </a:r>
          <a:r>
            <a:rPr lang="fr-FR" dirty="0"/>
            <a:t> </a:t>
          </a:r>
        </a:p>
      </dgm:t>
    </dgm:pt>
    <dgm:pt modelId="{C4CD7804-FF23-4D44-85FD-A5BC2D63E512}" type="parTrans" cxnId="{BFC3DEDD-0E87-4F75-B2B4-CDC8867695E2}">
      <dgm:prSet/>
      <dgm:spPr/>
      <dgm:t>
        <a:bodyPr/>
        <a:lstStyle/>
        <a:p>
          <a:endParaRPr lang="fr-FR"/>
        </a:p>
      </dgm:t>
    </dgm:pt>
    <dgm:pt modelId="{1E86773D-ACED-439F-BCD7-5C85351CD06A}" type="sibTrans" cxnId="{BFC3DEDD-0E87-4F75-B2B4-CDC8867695E2}">
      <dgm:prSet/>
      <dgm:spPr/>
      <dgm:t>
        <a:bodyPr/>
        <a:lstStyle/>
        <a:p>
          <a:endParaRPr lang="fr-FR"/>
        </a:p>
      </dgm:t>
    </dgm:pt>
    <dgm:pt modelId="{969201C3-8149-4F49-AF83-A21C953E2A30}" type="pres">
      <dgm:prSet presAssocID="{4F991B09-51D7-4C34-9A6C-6D86E0E00E79}" presName="Name0" presStyleCnt="0">
        <dgm:presLayoutVars>
          <dgm:dir/>
          <dgm:resizeHandles val="exact"/>
        </dgm:presLayoutVars>
      </dgm:prSet>
      <dgm:spPr/>
    </dgm:pt>
    <dgm:pt modelId="{A63672C8-98B6-4C4A-BFDA-64D95F8314F0}" type="pres">
      <dgm:prSet presAssocID="{20B79EA7-6F43-4FD3-A9F7-7628E66DD26C}" presName="parTxOnly" presStyleLbl="node1" presStyleIdx="0" presStyleCnt="5">
        <dgm:presLayoutVars>
          <dgm:bulletEnabled val="1"/>
        </dgm:presLayoutVars>
      </dgm:prSet>
      <dgm:spPr/>
    </dgm:pt>
    <dgm:pt modelId="{3D65E994-04EB-4E1D-BB01-7D2B4FCA20E4}" type="pres">
      <dgm:prSet presAssocID="{2E9EB19A-902B-4248-807F-0FC1C2903AF8}" presName="parSpace" presStyleCnt="0"/>
      <dgm:spPr/>
    </dgm:pt>
    <dgm:pt modelId="{4747B509-6EB6-45BC-B0E6-69C119DB8C6D}" type="pres">
      <dgm:prSet presAssocID="{B9361DAE-8A24-4E89-8E6F-565972510767}" presName="parTxOnly" presStyleLbl="node1" presStyleIdx="1" presStyleCnt="5">
        <dgm:presLayoutVars>
          <dgm:bulletEnabled val="1"/>
        </dgm:presLayoutVars>
      </dgm:prSet>
      <dgm:spPr/>
    </dgm:pt>
    <dgm:pt modelId="{AB73A8FD-2A41-4815-90AA-8869FAFAF6FF}" type="pres">
      <dgm:prSet presAssocID="{6C670369-9E84-4691-9CB1-8584F246E415}" presName="parSpace" presStyleCnt="0"/>
      <dgm:spPr/>
    </dgm:pt>
    <dgm:pt modelId="{C413E850-5411-4416-AFB0-5A84B19A7BCA}" type="pres">
      <dgm:prSet presAssocID="{3334A32D-315B-4F06-82A3-3C7C4065E4B7}" presName="parTxOnly" presStyleLbl="node1" presStyleIdx="2" presStyleCnt="5">
        <dgm:presLayoutVars>
          <dgm:bulletEnabled val="1"/>
        </dgm:presLayoutVars>
      </dgm:prSet>
      <dgm:spPr/>
    </dgm:pt>
    <dgm:pt modelId="{0EB41F81-ED5A-4FDF-BBB9-979519D08FA8}" type="pres">
      <dgm:prSet presAssocID="{60CFDBD6-FC0F-4E8C-AC82-F545A4148990}" presName="parSpace" presStyleCnt="0"/>
      <dgm:spPr/>
    </dgm:pt>
    <dgm:pt modelId="{003668E4-B247-4703-965F-A1152EB02560}" type="pres">
      <dgm:prSet presAssocID="{9029B146-A1A9-4703-BE55-2438EA682635}" presName="parTxOnly" presStyleLbl="node1" presStyleIdx="3" presStyleCnt="5">
        <dgm:presLayoutVars>
          <dgm:bulletEnabled val="1"/>
        </dgm:presLayoutVars>
      </dgm:prSet>
      <dgm:spPr/>
    </dgm:pt>
    <dgm:pt modelId="{4FF14F97-54DC-4454-BF24-868C7E6F5363}" type="pres">
      <dgm:prSet presAssocID="{CBBBDE43-1961-4976-AA4E-CCF42DE7BFD8}" presName="parSpace" presStyleCnt="0"/>
      <dgm:spPr/>
    </dgm:pt>
    <dgm:pt modelId="{7F2E56A4-712F-4E81-9128-67B46105C81A}" type="pres">
      <dgm:prSet presAssocID="{3FC60E07-5A37-4E18-B851-A0D006A79F62}" presName="parTxOnly" presStyleLbl="node1" presStyleIdx="4" presStyleCnt="5">
        <dgm:presLayoutVars>
          <dgm:bulletEnabled val="1"/>
        </dgm:presLayoutVars>
      </dgm:prSet>
      <dgm:spPr/>
    </dgm:pt>
  </dgm:ptLst>
  <dgm:cxnLst>
    <dgm:cxn modelId="{38D4BB3E-7EC3-4CE4-83B4-69AF4CB04877}" type="presOf" srcId="{3334A32D-315B-4F06-82A3-3C7C4065E4B7}" destId="{C413E850-5411-4416-AFB0-5A84B19A7BCA}" srcOrd="0" destOrd="0" presId="urn:microsoft.com/office/officeart/2005/8/layout/hChevron3"/>
    <dgm:cxn modelId="{07EA7A75-A0CA-4F05-BF7E-152C7623F654}" type="presOf" srcId="{4F991B09-51D7-4C34-9A6C-6D86E0E00E79}" destId="{969201C3-8149-4F49-AF83-A21C953E2A30}" srcOrd="0" destOrd="0" presId="urn:microsoft.com/office/officeart/2005/8/layout/hChevron3"/>
    <dgm:cxn modelId="{928C0784-FAD7-454E-85F4-28CE719E18B3}" type="presOf" srcId="{B9361DAE-8A24-4E89-8E6F-565972510767}" destId="{4747B509-6EB6-45BC-B0E6-69C119DB8C6D}" srcOrd="0" destOrd="0" presId="urn:microsoft.com/office/officeart/2005/8/layout/hChevron3"/>
    <dgm:cxn modelId="{3F65D599-F50D-4BD2-A489-2415B01EDEF7}" srcId="{4F991B09-51D7-4C34-9A6C-6D86E0E00E79}" destId="{3334A32D-315B-4F06-82A3-3C7C4065E4B7}" srcOrd="2" destOrd="0" parTransId="{E207C31E-3F83-4491-808E-92799811297E}" sibTransId="{60CFDBD6-FC0F-4E8C-AC82-F545A4148990}"/>
    <dgm:cxn modelId="{359ED9AF-2E04-4661-8E29-A9C5F6D59CF3}" type="presOf" srcId="{3FC60E07-5A37-4E18-B851-A0D006A79F62}" destId="{7F2E56A4-712F-4E81-9128-67B46105C81A}" srcOrd="0" destOrd="0" presId="urn:microsoft.com/office/officeart/2005/8/layout/hChevron3"/>
    <dgm:cxn modelId="{F31E10BB-46FD-41B6-A113-480F03D2818B}" type="presOf" srcId="{9029B146-A1A9-4703-BE55-2438EA682635}" destId="{003668E4-B247-4703-965F-A1152EB02560}" srcOrd="0" destOrd="0" presId="urn:microsoft.com/office/officeart/2005/8/layout/hChevron3"/>
    <dgm:cxn modelId="{4B0404D1-781D-4701-BA00-390E7182C286}" type="presOf" srcId="{20B79EA7-6F43-4FD3-A9F7-7628E66DD26C}" destId="{A63672C8-98B6-4C4A-BFDA-64D95F8314F0}" srcOrd="0" destOrd="0" presId="urn:microsoft.com/office/officeart/2005/8/layout/hChevron3"/>
    <dgm:cxn modelId="{BFC3DEDD-0E87-4F75-B2B4-CDC8867695E2}" srcId="{4F991B09-51D7-4C34-9A6C-6D86E0E00E79}" destId="{3FC60E07-5A37-4E18-B851-A0D006A79F62}" srcOrd="4" destOrd="0" parTransId="{C4CD7804-FF23-4D44-85FD-A5BC2D63E512}" sibTransId="{1E86773D-ACED-439F-BCD7-5C85351CD06A}"/>
    <dgm:cxn modelId="{931500EF-5429-4FDA-80E7-4E88325CF229}" srcId="{4F991B09-51D7-4C34-9A6C-6D86E0E00E79}" destId="{20B79EA7-6F43-4FD3-A9F7-7628E66DD26C}" srcOrd="0" destOrd="0" parTransId="{1E617439-9570-4098-B4BB-0C94DF151F47}" sibTransId="{2E9EB19A-902B-4248-807F-0FC1C2903AF8}"/>
    <dgm:cxn modelId="{AE8305F7-099E-457C-8AC9-4D7EA84C47BD}" srcId="{4F991B09-51D7-4C34-9A6C-6D86E0E00E79}" destId="{B9361DAE-8A24-4E89-8E6F-565972510767}" srcOrd="1" destOrd="0" parTransId="{32E940EE-A691-4B4C-ADBC-D8088B4B3064}" sibTransId="{6C670369-9E84-4691-9CB1-8584F246E415}"/>
    <dgm:cxn modelId="{6E713BFC-7101-473C-8FFD-CDAD43FD660C}" srcId="{4F991B09-51D7-4C34-9A6C-6D86E0E00E79}" destId="{9029B146-A1A9-4703-BE55-2438EA682635}" srcOrd="3" destOrd="0" parTransId="{A3967968-12CE-437C-A425-DE829D47F443}" sibTransId="{CBBBDE43-1961-4976-AA4E-CCF42DE7BFD8}"/>
    <dgm:cxn modelId="{F4DEB823-6DD9-4501-BC0E-FBC1DC20C604}" type="presParOf" srcId="{969201C3-8149-4F49-AF83-A21C953E2A30}" destId="{A63672C8-98B6-4C4A-BFDA-64D95F8314F0}" srcOrd="0" destOrd="0" presId="urn:microsoft.com/office/officeart/2005/8/layout/hChevron3"/>
    <dgm:cxn modelId="{BDB08860-6A57-4A5B-A0C1-732598CACE04}" type="presParOf" srcId="{969201C3-8149-4F49-AF83-A21C953E2A30}" destId="{3D65E994-04EB-4E1D-BB01-7D2B4FCA20E4}" srcOrd="1" destOrd="0" presId="urn:microsoft.com/office/officeart/2005/8/layout/hChevron3"/>
    <dgm:cxn modelId="{6CB4963C-E389-4824-9F91-63DA7251AE02}" type="presParOf" srcId="{969201C3-8149-4F49-AF83-A21C953E2A30}" destId="{4747B509-6EB6-45BC-B0E6-69C119DB8C6D}" srcOrd="2" destOrd="0" presId="urn:microsoft.com/office/officeart/2005/8/layout/hChevron3"/>
    <dgm:cxn modelId="{B07A708D-E440-4CF4-BEE5-E15A38D39B09}" type="presParOf" srcId="{969201C3-8149-4F49-AF83-A21C953E2A30}" destId="{AB73A8FD-2A41-4815-90AA-8869FAFAF6FF}" srcOrd="3" destOrd="0" presId="urn:microsoft.com/office/officeart/2005/8/layout/hChevron3"/>
    <dgm:cxn modelId="{87FF8986-6A9E-4F6B-A628-29F97EEBDE51}" type="presParOf" srcId="{969201C3-8149-4F49-AF83-A21C953E2A30}" destId="{C413E850-5411-4416-AFB0-5A84B19A7BCA}" srcOrd="4" destOrd="0" presId="urn:microsoft.com/office/officeart/2005/8/layout/hChevron3"/>
    <dgm:cxn modelId="{300D6A23-1BAB-42D7-81C6-53A21679B7DD}" type="presParOf" srcId="{969201C3-8149-4F49-AF83-A21C953E2A30}" destId="{0EB41F81-ED5A-4FDF-BBB9-979519D08FA8}" srcOrd="5" destOrd="0" presId="urn:microsoft.com/office/officeart/2005/8/layout/hChevron3"/>
    <dgm:cxn modelId="{5BB0AA14-8FA9-4278-B0BA-96B01C5B8A89}" type="presParOf" srcId="{969201C3-8149-4F49-AF83-A21C953E2A30}" destId="{003668E4-B247-4703-965F-A1152EB02560}" srcOrd="6" destOrd="0" presId="urn:microsoft.com/office/officeart/2005/8/layout/hChevron3"/>
    <dgm:cxn modelId="{94A37934-C4CF-4BCA-99C6-9E333E9724BE}" type="presParOf" srcId="{969201C3-8149-4F49-AF83-A21C953E2A30}" destId="{4FF14F97-54DC-4454-BF24-868C7E6F5363}" srcOrd="7" destOrd="0" presId="urn:microsoft.com/office/officeart/2005/8/layout/hChevron3"/>
    <dgm:cxn modelId="{8D4CD343-B953-40B5-B86C-03E6341E4399}" type="presParOf" srcId="{969201C3-8149-4F49-AF83-A21C953E2A30}" destId="{7F2E56A4-712F-4E81-9128-67B46105C81A}" srcOrd="8" destOrd="0" presId="urn:microsoft.com/office/officeart/2005/8/layout/hChevron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991B09-51D7-4C34-9A6C-6D86E0E00E79}" type="doc">
      <dgm:prSet loTypeId="urn:microsoft.com/office/officeart/2005/8/layout/hChevron3" loCatId="process" qsTypeId="urn:microsoft.com/office/officeart/2005/8/quickstyle/simple1" qsCatId="simple" csTypeId="urn:microsoft.com/office/officeart/2005/8/colors/colorful1" csCatId="colorful" phldr="1"/>
      <dgm:spPr/>
    </dgm:pt>
    <dgm:pt modelId="{20B79EA7-6F43-4FD3-A9F7-7628E66DD26C}">
      <dgm:prSet phldrT="[Texte]"/>
      <dgm:spPr/>
      <dgm:t>
        <a:bodyPr/>
        <a:lstStyle/>
        <a:p>
          <a:r>
            <a:rPr lang="fr-FR" dirty="0"/>
            <a:t>Chargement des librairies</a:t>
          </a:r>
        </a:p>
      </dgm:t>
    </dgm:pt>
    <dgm:pt modelId="{1E617439-9570-4098-B4BB-0C94DF151F47}" type="parTrans" cxnId="{931500EF-5429-4FDA-80E7-4E88325CF229}">
      <dgm:prSet/>
      <dgm:spPr/>
      <dgm:t>
        <a:bodyPr/>
        <a:lstStyle/>
        <a:p>
          <a:endParaRPr lang="fr-FR"/>
        </a:p>
      </dgm:t>
    </dgm:pt>
    <dgm:pt modelId="{2E9EB19A-902B-4248-807F-0FC1C2903AF8}" type="sibTrans" cxnId="{931500EF-5429-4FDA-80E7-4E88325CF229}">
      <dgm:prSet/>
      <dgm:spPr/>
      <dgm:t>
        <a:bodyPr/>
        <a:lstStyle/>
        <a:p>
          <a:endParaRPr lang="fr-FR"/>
        </a:p>
      </dgm:t>
    </dgm:pt>
    <dgm:pt modelId="{B9361DAE-8A24-4E89-8E6F-565972510767}">
      <dgm:prSet phldrT="[Texte]"/>
      <dgm:spPr/>
      <dgm:t>
        <a:bodyPr/>
        <a:lstStyle/>
        <a:p>
          <a:r>
            <a:rPr lang="fr-FR" dirty="0"/>
            <a:t>Chargement des images</a:t>
          </a:r>
        </a:p>
      </dgm:t>
    </dgm:pt>
    <dgm:pt modelId="{32E940EE-A691-4B4C-ADBC-D8088B4B3064}" type="parTrans" cxnId="{AE8305F7-099E-457C-8AC9-4D7EA84C47BD}">
      <dgm:prSet/>
      <dgm:spPr/>
      <dgm:t>
        <a:bodyPr/>
        <a:lstStyle/>
        <a:p>
          <a:endParaRPr lang="fr-FR"/>
        </a:p>
      </dgm:t>
    </dgm:pt>
    <dgm:pt modelId="{6C670369-9E84-4691-9CB1-8584F246E415}" type="sibTrans" cxnId="{AE8305F7-099E-457C-8AC9-4D7EA84C47BD}">
      <dgm:prSet/>
      <dgm:spPr/>
      <dgm:t>
        <a:bodyPr/>
        <a:lstStyle/>
        <a:p>
          <a:endParaRPr lang="fr-FR"/>
        </a:p>
      </dgm:t>
    </dgm:pt>
    <dgm:pt modelId="{3334A32D-315B-4F06-82A3-3C7C4065E4B7}">
      <dgm:prSet phldrT="[Texte]"/>
      <dgm:spPr/>
      <dgm:t>
        <a:bodyPr/>
        <a:lstStyle/>
        <a:p>
          <a:r>
            <a:rPr lang="fr-FR" b="1" dirty="0"/>
            <a:t>Extraction des </a:t>
          </a:r>
          <a:r>
            <a:rPr lang="fr-FR" b="1" dirty="0" err="1"/>
            <a:t>features</a:t>
          </a:r>
          <a:r>
            <a:rPr lang="fr-FR" b="1" dirty="0"/>
            <a:t> via un </a:t>
          </a:r>
          <a:r>
            <a:rPr lang="fr-FR" b="1" dirty="0" err="1"/>
            <a:t>udf</a:t>
          </a:r>
          <a:endParaRPr lang="fr-FR" b="1" dirty="0"/>
        </a:p>
      </dgm:t>
    </dgm:pt>
    <dgm:pt modelId="{E207C31E-3F83-4491-808E-92799811297E}" type="parTrans" cxnId="{3F65D599-F50D-4BD2-A489-2415B01EDEF7}">
      <dgm:prSet/>
      <dgm:spPr/>
      <dgm:t>
        <a:bodyPr/>
        <a:lstStyle/>
        <a:p>
          <a:endParaRPr lang="fr-FR"/>
        </a:p>
      </dgm:t>
    </dgm:pt>
    <dgm:pt modelId="{60CFDBD6-FC0F-4E8C-AC82-F545A4148990}" type="sibTrans" cxnId="{3F65D599-F50D-4BD2-A489-2415B01EDEF7}">
      <dgm:prSet/>
      <dgm:spPr/>
      <dgm:t>
        <a:bodyPr/>
        <a:lstStyle/>
        <a:p>
          <a:endParaRPr lang="fr-FR"/>
        </a:p>
      </dgm:t>
    </dgm:pt>
    <dgm:pt modelId="{9029B146-A1A9-4703-BE55-2438EA682635}">
      <dgm:prSet phldrT="[Texte]"/>
      <dgm:spPr/>
      <dgm:t>
        <a:bodyPr/>
        <a:lstStyle/>
        <a:p>
          <a:r>
            <a:rPr lang="fr-FR" dirty="0"/>
            <a:t>Prétraitement et réduction des dimensions</a:t>
          </a:r>
        </a:p>
      </dgm:t>
    </dgm:pt>
    <dgm:pt modelId="{A3967968-12CE-437C-A425-DE829D47F443}" type="parTrans" cxnId="{6E713BFC-7101-473C-8FFD-CDAD43FD660C}">
      <dgm:prSet/>
      <dgm:spPr/>
      <dgm:t>
        <a:bodyPr/>
        <a:lstStyle/>
        <a:p>
          <a:endParaRPr lang="fr-FR"/>
        </a:p>
      </dgm:t>
    </dgm:pt>
    <dgm:pt modelId="{CBBBDE43-1961-4976-AA4E-CCF42DE7BFD8}" type="sibTrans" cxnId="{6E713BFC-7101-473C-8FFD-CDAD43FD660C}">
      <dgm:prSet/>
      <dgm:spPr/>
      <dgm:t>
        <a:bodyPr/>
        <a:lstStyle/>
        <a:p>
          <a:endParaRPr lang="fr-FR"/>
        </a:p>
      </dgm:t>
    </dgm:pt>
    <dgm:pt modelId="{3FC60E07-5A37-4E18-B851-A0D006A79F62}">
      <dgm:prSet phldrT="[Texte]"/>
      <dgm:spPr/>
      <dgm:t>
        <a:bodyPr/>
        <a:lstStyle/>
        <a:p>
          <a:r>
            <a:rPr lang="fr-FR" dirty="0"/>
            <a:t>Sauvegarde des </a:t>
          </a:r>
          <a:r>
            <a:rPr lang="fr-FR" dirty="0" err="1"/>
            <a:t>features</a:t>
          </a:r>
          <a:r>
            <a:rPr lang="fr-FR" dirty="0"/>
            <a:t> </a:t>
          </a:r>
        </a:p>
      </dgm:t>
    </dgm:pt>
    <dgm:pt modelId="{C4CD7804-FF23-4D44-85FD-A5BC2D63E512}" type="parTrans" cxnId="{BFC3DEDD-0E87-4F75-B2B4-CDC8867695E2}">
      <dgm:prSet/>
      <dgm:spPr/>
      <dgm:t>
        <a:bodyPr/>
        <a:lstStyle/>
        <a:p>
          <a:endParaRPr lang="fr-FR"/>
        </a:p>
      </dgm:t>
    </dgm:pt>
    <dgm:pt modelId="{1E86773D-ACED-439F-BCD7-5C85351CD06A}" type="sibTrans" cxnId="{BFC3DEDD-0E87-4F75-B2B4-CDC8867695E2}">
      <dgm:prSet/>
      <dgm:spPr/>
      <dgm:t>
        <a:bodyPr/>
        <a:lstStyle/>
        <a:p>
          <a:endParaRPr lang="fr-FR"/>
        </a:p>
      </dgm:t>
    </dgm:pt>
    <dgm:pt modelId="{969201C3-8149-4F49-AF83-A21C953E2A30}" type="pres">
      <dgm:prSet presAssocID="{4F991B09-51D7-4C34-9A6C-6D86E0E00E79}" presName="Name0" presStyleCnt="0">
        <dgm:presLayoutVars>
          <dgm:dir/>
          <dgm:resizeHandles val="exact"/>
        </dgm:presLayoutVars>
      </dgm:prSet>
      <dgm:spPr/>
    </dgm:pt>
    <dgm:pt modelId="{A63672C8-98B6-4C4A-BFDA-64D95F8314F0}" type="pres">
      <dgm:prSet presAssocID="{20B79EA7-6F43-4FD3-A9F7-7628E66DD26C}" presName="parTxOnly" presStyleLbl="node1" presStyleIdx="0" presStyleCnt="5">
        <dgm:presLayoutVars>
          <dgm:bulletEnabled val="1"/>
        </dgm:presLayoutVars>
      </dgm:prSet>
      <dgm:spPr/>
    </dgm:pt>
    <dgm:pt modelId="{3D65E994-04EB-4E1D-BB01-7D2B4FCA20E4}" type="pres">
      <dgm:prSet presAssocID="{2E9EB19A-902B-4248-807F-0FC1C2903AF8}" presName="parSpace" presStyleCnt="0"/>
      <dgm:spPr/>
    </dgm:pt>
    <dgm:pt modelId="{4747B509-6EB6-45BC-B0E6-69C119DB8C6D}" type="pres">
      <dgm:prSet presAssocID="{B9361DAE-8A24-4E89-8E6F-565972510767}" presName="parTxOnly" presStyleLbl="node1" presStyleIdx="1" presStyleCnt="5">
        <dgm:presLayoutVars>
          <dgm:bulletEnabled val="1"/>
        </dgm:presLayoutVars>
      </dgm:prSet>
      <dgm:spPr/>
    </dgm:pt>
    <dgm:pt modelId="{AB73A8FD-2A41-4815-90AA-8869FAFAF6FF}" type="pres">
      <dgm:prSet presAssocID="{6C670369-9E84-4691-9CB1-8584F246E415}" presName="parSpace" presStyleCnt="0"/>
      <dgm:spPr/>
    </dgm:pt>
    <dgm:pt modelId="{C413E850-5411-4416-AFB0-5A84B19A7BCA}" type="pres">
      <dgm:prSet presAssocID="{3334A32D-315B-4F06-82A3-3C7C4065E4B7}" presName="parTxOnly" presStyleLbl="node1" presStyleIdx="2" presStyleCnt="5">
        <dgm:presLayoutVars>
          <dgm:bulletEnabled val="1"/>
        </dgm:presLayoutVars>
      </dgm:prSet>
      <dgm:spPr/>
    </dgm:pt>
    <dgm:pt modelId="{0EB41F81-ED5A-4FDF-BBB9-979519D08FA8}" type="pres">
      <dgm:prSet presAssocID="{60CFDBD6-FC0F-4E8C-AC82-F545A4148990}" presName="parSpace" presStyleCnt="0"/>
      <dgm:spPr/>
    </dgm:pt>
    <dgm:pt modelId="{003668E4-B247-4703-965F-A1152EB02560}" type="pres">
      <dgm:prSet presAssocID="{9029B146-A1A9-4703-BE55-2438EA682635}" presName="parTxOnly" presStyleLbl="node1" presStyleIdx="3" presStyleCnt="5">
        <dgm:presLayoutVars>
          <dgm:bulletEnabled val="1"/>
        </dgm:presLayoutVars>
      </dgm:prSet>
      <dgm:spPr/>
    </dgm:pt>
    <dgm:pt modelId="{4FF14F97-54DC-4454-BF24-868C7E6F5363}" type="pres">
      <dgm:prSet presAssocID="{CBBBDE43-1961-4976-AA4E-CCF42DE7BFD8}" presName="parSpace" presStyleCnt="0"/>
      <dgm:spPr/>
    </dgm:pt>
    <dgm:pt modelId="{7F2E56A4-712F-4E81-9128-67B46105C81A}" type="pres">
      <dgm:prSet presAssocID="{3FC60E07-5A37-4E18-B851-A0D006A79F62}" presName="parTxOnly" presStyleLbl="node1" presStyleIdx="4" presStyleCnt="5">
        <dgm:presLayoutVars>
          <dgm:bulletEnabled val="1"/>
        </dgm:presLayoutVars>
      </dgm:prSet>
      <dgm:spPr/>
    </dgm:pt>
  </dgm:ptLst>
  <dgm:cxnLst>
    <dgm:cxn modelId="{38D4BB3E-7EC3-4CE4-83B4-69AF4CB04877}" type="presOf" srcId="{3334A32D-315B-4F06-82A3-3C7C4065E4B7}" destId="{C413E850-5411-4416-AFB0-5A84B19A7BCA}" srcOrd="0" destOrd="0" presId="urn:microsoft.com/office/officeart/2005/8/layout/hChevron3"/>
    <dgm:cxn modelId="{07EA7A75-A0CA-4F05-BF7E-152C7623F654}" type="presOf" srcId="{4F991B09-51D7-4C34-9A6C-6D86E0E00E79}" destId="{969201C3-8149-4F49-AF83-A21C953E2A30}" srcOrd="0" destOrd="0" presId="urn:microsoft.com/office/officeart/2005/8/layout/hChevron3"/>
    <dgm:cxn modelId="{928C0784-FAD7-454E-85F4-28CE719E18B3}" type="presOf" srcId="{B9361DAE-8A24-4E89-8E6F-565972510767}" destId="{4747B509-6EB6-45BC-B0E6-69C119DB8C6D}" srcOrd="0" destOrd="0" presId="urn:microsoft.com/office/officeart/2005/8/layout/hChevron3"/>
    <dgm:cxn modelId="{3F65D599-F50D-4BD2-A489-2415B01EDEF7}" srcId="{4F991B09-51D7-4C34-9A6C-6D86E0E00E79}" destId="{3334A32D-315B-4F06-82A3-3C7C4065E4B7}" srcOrd="2" destOrd="0" parTransId="{E207C31E-3F83-4491-808E-92799811297E}" sibTransId="{60CFDBD6-FC0F-4E8C-AC82-F545A4148990}"/>
    <dgm:cxn modelId="{359ED9AF-2E04-4661-8E29-A9C5F6D59CF3}" type="presOf" srcId="{3FC60E07-5A37-4E18-B851-A0D006A79F62}" destId="{7F2E56A4-712F-4E81-9128-67B46105C81A}" srcOrd="0" destOrd="0" presId="urn:microsoft.com/office/officeart/2005/8/layout/hChevron3"/>
    <dgm:cxn modelId="{F31E10BB-46FD-41B6-A113-480F03D2818B}" type="presOf" srcId="{9029B146-A1A9-4703-BE55-2438EA682635}" destId="{003668E4-B247-4703-965F-A1152EB02560}" srcOrd="0" destOrd="0" presId="urn:microsoft.com/office/officeart/2005/8/layout/hChevron3"/>
    <dgm:cxn modelId="{4B0404D1-781D-4701-BA00-390E7182C286}" type="presOf" srcId="{20B79EA7-6F43-4FD3-A9F7-7628E66DD26C}" destId="{A63672C8-98B6-4C4A-BFDA-64D95F8314F0}" srcOrd="0" destOrd="0" presId="urn:microsoft.com/office/officeart/2005/8/layout/hChevron3"/>
    <dgm:cxn modelId="{BFC3DEDD-0E87-4F75-B2B4-CDC8867695E2}" srcId="{4F991B09-51D7-4C34-9A6C-6D86E0E00E79}" destId="{3FC60E07-5A37-4E18-B851-A0D006A79F62}" srcOrd="4" destOrd="0" parTransId="{C4CD7804-FF23-4D44-85FD-A5BC2D63E512}" sibTransId="{1E86773D-ACED-439F-BCD7-5C85351CD06A}"/>
    <dgm:cxn modelId="{931500EF-5429-4FDA-80E7-4E88325CF229}" srcId="{4F991B09-51D7-4C34-9A6C-6D86E0E00E79}" destId="{20B79EA7-6F43-4FD3-A9F7-7628E66DD26C}" srcOrd="0" destOrd="0" parTransId="{1E617439-9570-4098-B4BB-0C94DF151F47}" sibTransId="{2E9EB19A-902B-4248-807F-0FC1C2903AF8}"/>
    <dgm:cxn modelId="{AE8305F7-099E-457C-8AC9-4D7EA84C47BD}" srcId="{4F991B09-51D7-4C34-9A6C-6D86E0E00E79}" destId="{B9361DAE-8A24-4E89-8E6F-565972510767}" srcOrd="1" destOrd="0" parTransId="{32E940EE-A691-4B4C-ADBC-D8088B4B3064}" sibTransId="{6C670369-9E84-4691-9CB1-8584F246E415}"/>
    <dgm:cxn modelId="{6E713BFC-7101-473C-8FFD-CDAD43FD660C}" srcId="{4F991B09-51D7-4C34-9A6C-6D86E0E00E79}" destId="{9029B146-A1A9-4703-BE55-2438EA682635}" srcOrd="3" destOrd="0" parTransId="{A3967968-12CE-437C-A425-DE829D47F443}" sibTransId="{CBBBDE43-1961-4976-AA4E-CCF42DE7BFD8}"/>
    <dgm:cxn modelId="{F4DEB823-6DD9-4501-BC0E-FBC1DC20C604}" type="presParOf" srcId="{969201C3-8149-4F49-AF83-A21C953E2A30}" destId="{A63672C8-98B6-4C4A-BFDA-64D95F8314F0}" srcOrd="0" destOrd="0" presId="urn:microsoft.com/office/officeart/2005/8/layout/hChevron3"/>
    <dgm:cxn modelId="{BDB08860-6A57-4A5B-A0C1-732598CACE04}" type="presParOf" srcId="{969201C3-8149-4F49-AF83-A21C953E2A30}" destId="{3D65E994-04EB-4E1D-BB01-7D2B4FCA20E4}" srcOrd="1" destOrd="0" presId="urn:microsoft.com/office/officeart/2005/8/layout/hChevron3"/>
    <dgm:cxn modelId="{6CB4963C-E389-4824-9F91-63DA7251AE02}" type="presParOf" srcId="{969201C3-8149-4F49-AF83-A21C953E2A30}" destId="{4747B509-6EB6-45BC-B0E6-69C119DB8C6D}" srcOrd="2" destOrd="0" presId="urn:microsoft.com/office/officeart/2005/8/layout/hChevron3"/>
    <dgm:cxn modelId="{B07A708D-E440-4CF4-BEE5-E15A38D39B09}" type="presParOf" srcId="{969201C3-8149-4F49-AF83-A21C953E2A30}" destId="{AB73A8FD-2A41-4815-90AA-8869FAFAF6FF}" srcOrd="3" destOrd="0" presId="urn:microsoft.com/office/officeart/2005/8/layout/hChevron3"/>
    <dgm:cxn modelId="{87FF8986-6A9E-4F6B-A628-29F97EEBDE51}" type="presParOf" srcId="{969201C3-8149-4F49-AF83-A21C953E2A30}" destId="{C413E850-5411-4416-AFB0-5A84B19A7BCA}" srcOrd="4" destOrd="0" presId="urn:microsoft.com/office/officeart/2005/8/layout/hChevron3"/>
    <dgm:cxn modelId="{300D6A23-1BAB-42D7-81C6-53A21679B7DD}" type="presParOf" srcId="{969201C3-8149-4F49-AF83-A21C953E2A30}" destId="{0EB41F81-ED5A-4FDF-BBB9-979519D08FA8}" srcOrd="5" destOrd="0" presId="urn:microsoft.com/office/officeart/2005/8/layout/hChevron3"/>
    <dgm:cxn modelId="{5BB0AA14-8FA9-4278-B0BA-96B01C5B8A89}" type="presParOf" srcId="{969201C3-8149-4F49-AF83-A21C953E2A30}" destId="{003668E4-B247-4703-965F-A1152EB02560}" srcOrd="6" destOrd="0" presId="urn:microsoft.com/office/officeart/2005/8/layout/hChevron3"/>
    <dgm:cxn modelId="{94A37934-C4CF-4BCA-99C6-9E333E9724BE}" type="presParOf" srcId="{969201C3-8149-4F49-AF83-A21C953E2A30}" destId="{4FF14F97-54DC-4454-BF24-868C7E6F5363}" srcOrd="7" destOrd="0" presId="urn:microsoft.com/office/officeart/2005/8/layout/hChevron3"/>
    <dgm:cxn modelId="{8D4CD343-B953-40B5-B86C-03E6341E4399}" type="presParOf" srcId="{969201C3-8149-4F49-AF83-A21C953E2A30}" destId="{7F2E56A4-712F-4E81-9128-67B46105C81A}" srcOrd="8" destOrd="0" presId="urn:microsoft.com/office/officeart/2005/8/layout/hChevron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991B09-51D7-4C34-9A6C-6D86E0E00E79}" type="doc">
      <dgm:prSet loTypeId="urn:microsoft.com/office/officeart/2005/8/layout/hChevron3" loCatId="process" qsTypeId="urn:microsoft.com/office/officeart/2005/8/quickstyle/simple1" qsCatId="simple" csTypeId="urn:microsoft.com/office/officeart/2005/8/colors/colorful1" csCatId="colorful" phldr="1"/>
      <dgm:spPr/>
    </dgm:pt>
    <dgm:pt modelId="{20B79EA7-6F43-4FD3-A9F7-7628E66DD26C}">
      <dgm:prSet phldrT="[Texte]"/>
      <dgm:spPr/>
      <dgm:t>
        <a:bodyPr/>
        <a:lstStyle/>
        <a:p>
          <a:r>
            <a:rPr lang="fr-FR" dirty="0"/>
            <a:t>Chargement des librairies</a:t>
          </a:r>
        </a:p>
      </dgm:t>
    </dgm:pt>
    <dgm:pt modelId="{1E617439-9570-4098-B4BB-0C94DF151F47}" type="parTrans" cxnId="{931500EF-5429-4FDA-80E7-4E88325CF229}">
      <dgm:prSet/>
      <dgm:spPr/>
      <dgm:t>
        <a:bodyPr/>
        <a:lstStyle/>
        <a:p>
          <a:endParaRPr lang="fr-FR"/>
        </a:p>
      </dgm:t>
    </dgm:pt>
    <dgm:pt modelId="{2E9EB19A-902B-4248-807F-0FC1C2903AF8}" type="sibTrans" cxnId="{931500EF-5429-4FDA-80E7-4E88325CF229}">
      <dgm:prSet/>
      <dgm:spPr/>
      <dgm:t>
        <a:bodyPr/>
        <a:lstStyle/>
        <a:p>
          <a:endParaRPr lang="fr-FR"/>
        </a:p>
      </dgm:t>
    </dgm:pt>
    <dgm:pt modelId="{B9361DAE-8A24-4E89-8E6F-565972510767}">
      <dgm:prSet phldrT="[Texte]"/>
      <dgm:spPr/>
      <dgm:t>
        <a:bodyPr/>
        <a:lstStyle/>
        <a:p>
          <a:r>
            <a:rPr lang="fr-FR" dirty="0"/>
            <a:t>Chargement des images</a:t>
          </a:r>
        </a:p>
      </dgm:t>
    </dgm:pt>
    <dgm:pt modelId="{32E940EE-A691-4B4C-ADBC-D8088B4B3064}" type="parTrans" cxnId="{AE8305F7-099E-457C-8AC9-4D7EA84C47BD}">
      <dgm:prSet/>
      <dgm:spPr/>
      <dgm:t>
        <a:bodyPr/>
        <a:lstStyle/>
        <a:p>
          <a:endParaRPr lang="fr-FR"/>
        </a:p>
      </dgm:t>
    </dgm:pt>
    <dgm:pt modelId="{6C670369-9E84-4691-9CB1-8584F246E415}" type="sibTrans" cxnId="{AE8305F7-099E-457C-8AC9-4D7EA84C47BD}">
      <dgm:prSet/>
      <dgm:spPr/>
      <dgm:t>
        <a:bodyPr/>
        <a:lstStyle/>
        <a:p>
          <a:endParaRPr lang="fr-FR"/>
        </a:p>
      </dgm:t>
    </dgm:pt>
    <dgm:pt modelId="{3334A32D-315B-4F06-82A3-3C7C4065E4B7}">
      <dgm:prSet phldrT="[Texte]"/>
      <dgm:spPr/>
      <dgm:t>
        <a:bodyPr/>
        <a:lstStyle/>
        <a:p>
          <a:r>
            <a:rPr lang="fr-FR" dirty="0"/>
            <a:t>Extraction des </a:t>
          </a:r>
          <a:r>
            <a:rPr lang="fr-FR" dirty="0" err="1"/>
            <a:t>features</a:t>
          </a:r>
          <a:r>
            <a:rPr lang="fr-FR" dirty="0"/>
            <a:t> via un </a:t>
          </a:r>
          <a:r>
            <a:rPr lang="fr-FR" dirty="0" err="1"/>
            <a:t>udf</a:t>
          </a:r>
          <a:endParaRPr lang="fr-FR" dirty="0"/>
        </a:p>
      </dgm:t>
    </dgm:pt>
    <dgm:pt modelId="{E207C31E-3F83-4491-808E-92799811297E}" type="parTrans" cxnId="{3F65D599-F50D-4BD2-A489-2415B01EDEF7}">
      <dgm:prSet/>
      <dgm:spPr/>
      <dgm:t>
        <a:bodyPr/>
        <a:lstStyle/>
        <a:p>
          <a:endParaRPr lang="fr-FR"/>
        </a:p>
      </dgm:t>
    </dgm:pt>
    <dgm:pt modelId="{60CFDBD6-FC0F-4E8C-AC82-F545A4148990}" type="sibTrans" cxnId="{3F65D599-F50D-4BD2-A489-2415B01EDEF7}">
      <dgm:prSet/>
      <dgm:spPr/>
      <dgm:t>
        <a:bodyPr/>
        <a:lstStyle/>
        <a:p>
          <a:endParaRPr lang="fr-FR"/>
        </a:p>
      </dgm:t>
    </dgm:pt>
    <dgm:pt modelId="{9029B146-A1A9-4703-BE55-2438EA682635}">
      <dgm:prSet phldrT="[Texte]"/>
      <dgm:spPr/>
      <dgm:t>
        <a:bodyPr/>
        <a:lstStyle/>
        <a:p>
          <a:r>
            <a:rPr lang="fr-FR" b="1" dirty="0"/>
            <a:t>Prétraitement et réduction des dimensions</a:t>
          </a:r>
        </a:p>
      </dgm:t>
    </dgm:pt>
    <dgm:pt modelId="{A3967968-12CE-437C-A425-DE829D47F443}" type="parTrans" cxnId="{6E713BFC-7101-473C-8FFD-CDAD43FD660C}">
      <dgm:prSet/>
      <dgm:spPr/>
      <dgm:t>
        <a:bodyPr/>
        <a:lstStyle/>
        <a:p>
          <a:endParaRPr lang="fr-FR"/>
        </a:p>
      </dgm:t>
    </dgm:pt>
    <dgm:pt modelId="{CBBBDE43-1961-4976-AA4E-CCF42DE7BFD8}" type="sibTrans" cxnId="{6E713BFC-7101-473C-8FFD-CDAD43FD660C}">
      <dgm:prSet/>
      <dgm:spPr/>
      <dgm:t>
        <a:bodyPr/>
        <a:lstStyle/>
        <a:p>
          <a:endParaRPr lang="fr-FR"/>
        </a:p>
      </dgm:t>
    </dgm:pt>
    <dgm:pt modelId="{3FC60E07-5A37-4E18-B851-A0D006A79F62}">
      <dgm:prSet phldrT="[Texte]"/>
      <dgm:spPr/>
      <dgm:t>
        <a:bodyPr/>
        <a:lstStyle/>
        <a:p>
          <a:r>
            <a:rPr lang="fr-FR" dirty="0"/>
            <a:t>Sauvegarde des </a:t>
          </a:r>
          <a:r>
            <a:rPr lang="fr-FR" dirty="0" err="1"/>
            <a:t>features</a:t>
          </a:r>
          <a:r>
            <a:rPr lang="fr-FR" dirty="0"/>
            <a:t> </a:t>
          </a:r>
        </a:p>
      </dgm:t>
    </dgm:pt>
    <dgm:pt modelId="{C4CD7804-FF23-4D44-85FD-A5BC2D63E512}" type="parTrans" cxnId="{BFC3DEDD-0E87-4F75-B2B4-CDC8867695E2}">
      <dgm:prSet/>
      <dgm:spPr/>
      <dgm:t>
        <a:bodyPr/>
        <a:lstStyle/>
        <a:p>
          <a:endParaRPr lang="fr-FR"/>
        </a:p>
      </dgm:t>
    </dgm:pt>
    <dgm:pt modelId="{1E86773D-ACED-439F-BCD7-5C85351CD06A}" type="sibTrans" cxnId="{BFC3DEDD-0E87-4F75-B2B4-CDC8867695E2}">
      <dgm:prSet/>
      <dgm:spPr/>
      <dgm:t>
        <a:bodyPr/>
        <a:lstStyle/>
        <a:p>
          <a:endParaRPr lang="fr-FR"/>
        </a:p>
      </dgm:t>
    </dgm:pt>
    <dgm:pt modelId="{969201C3-8149-4F49-AF83-A21C953E2A30}" type="pres">
      <dgm:prSet presAssocID="{4F991B09-51D7-4C34-9A6C-6D86E0E00E79}" presName="Name0" presStyleCnt="0">
        <dgm:presLayoutVars>
          <dgm:dir/>
          <dgm:resizeHandles val="exact"/>
        </dgm:presLayoutVars>
      </dgm:prSet>
      <dgm:spPr/>
    </dgm:pt>
    <dgm:pt modelId="{A63672C8-98B6-4C4A-BFDA-64D95F8314F0}" type="pres">
      <dgm:prSet presAssocID="{20B79EA7-6F43-4FD3-A9F7-7628E66DD26C}" presName="parTxOnly" presStyleLbl="node1" presStyleIdx="0" presStyleCnt="5">
        <dgm:presLayoutVars>
          <dgm:bulletEnabled val="1"/>
        </dgm:presLayoutVars>
      </dgm:prSet>
      <dgm:spPr/>
    </dgm:pt>
    <dgm:pt modelId="{3D65E994-04EB-4E1D-BB01-7D2B4FCA20E4}" type="pres">
      <dgm:prSet presAssocID="{2E9EB19A-902B-4248-807F-0FC1C2903AF8}" presName="parSpace" presStyleCnt="0"/>
      <dgm:spPr/>
    </dgm:pt>
    <dgm:pt modelId="{4747B509-6EB6-45BC-B0E6-69C119DB8C6D}" type="pres">
      <dgm:prSet presAssocID="{B9361DAE-8A24-4E89-8E6F-565972510767}" presName="parTxOnly" presStyleLbl="node1" presStyleIdx="1" presStyleCnt="5">
        <dgm:presLayoutVars>
          <dgm:bulletEnabled val="1"/>
        </dgm:presLayoutVars>
      </dgm:prSet>
      <dgm:spPr/>
    </dgm:pt>
    <dgm:pt modelId="{AB73A8FD-2A41-4815-90AA-8869FAFAF6FF}" type="pres">
      <dgm:prSet presAssocID="{6C670369-9E84-4691-9CB1-8584F246E415}" presName="parSpace" presStyleCnt="0"/>
      <dgm:spPr/>
    </dgm:pt>
    <dgm:pt modelId="{C413E850-5411-4416-AFB0-5A84B19A7BCA}" type="pres">
      <dgm:prSet presAssocID="{3334A32D-315B-4F06-82A3-3C7C4065E4B7}" presName="parTxOnly" presStyleLbl="node1" presStyleIdx="2" presStyleCnt="5">
        <dgm:presLayoutVars>
          <dgm:bulletEnabled val="1"/>
        </dgm:presLayoutVars>
      </dgm:prSet>
      <dgm:spPr/>
    </dgm:pt>
    <dgm:pt modelId="{0EB41F81-ED5A-4FDF-BBB9-979519D08FA8}" type="pres">
      <dgm:prSet presAssocID="{60CFDBD6-FC0F-4E8C-AC82-F545A4148990}" presName="parSpace" presStyleCnt="0"/>
      <dgm:spPr/>
    </dgm:pt>
    <dgm:pt modelId="{003668E4-B247-4703-965F-A1152EB02560}" type="pres">
      <dgm:prSet presAssocID="{9029B146-A1A9-4703-BE55-2438EA682635}" presName="parTxOnly" presStyleLbl="node1" presStyleIdx="3" presStyleCnt="5">
        <dgm:presLayoutVars>
          <dgm:bulletEnabled val="1"/>
        </dgm:presLayoutVars>
      </dgm:prSet>
      <dgm:spPr/>
    </dgm:pt>
    <dgm:pt modelId="{4FF14F97-54DC-4454-BF24-868C7E6F5363}" type="pres">
      <dgm:prSet presAssocID="{CBBBDE43-1961-4976-AA4E-CCF42DE7BFD8}" presName="parSpace" presStyleCnt="0"/>
      <dgm:spPr/>
    </dgm:pt>
    <dgm:pt modelId="{7F2E56A4-712F-4E81-9128-67B46105C81A}" type="pres">
      <dgm:prSet presAssocID="{3FC60E07-5A37-4E18-B851-A0D006A79F62}" presName="parTxOnly" presStyleLbl="node1" presStyleIdx="4" presStyleCnt="5">
        <dgm:presLayoutVars>
          <dgm:bulletEnabled val="1"/>
        </dgm:presLayoutVars>
      </dgm:prSet>
      <dgm:spPr/>
    </dgm:pt>
  </dgm:ptLst>
  <dgm:cxnLst>
    <dgm:cxn modelId="{38D4BB3E-7EC3-4CE4-83B4-69AF4CB04877}" type="presOf" srcId="{3334A32D-315B-4F06-82A3-3C7C4065E4B7}" destId="{C413E850-5411-4416-AFB0-5A84B19A7BCA}" srcOrd="0" destOrd="0" presId="urn:microsoft.com/office/officeart/2005/8/layout/hChevron3"/>
    <dgm:cxn modelId="{07EA7A75-A0CA-4F05-BF7E-152C7623F654}" type="presOf" srcId="{4F991B09-51D7-4C34-9A6C-6D86E0E00E79}" destId="{969201C3-8149-4F49-AF83-A21C953E2A30}" srcOrd="0" destOrd="0" presId="urn:microsoft.com/office/officeart/2005/8/layout/hChevron3"/>
    <dgm:cxn modelId="{928C0784-FAD7-454E-85F4-28CE719E18B3}" type="presOf" srcId="{B9361DAE-8A24-4E89-8E6F-565972510767}" destId="{4747B509-6EB6-45BC-B0E6-69C119DB8C6D}" srcOrd="0" destOrd="0" presId="urn:microsoft.com/office/officeart/2005/8/layout/hChevron3"/>
    <dgm:cxn modelId="{3F65D599-F50D-4BD2-A489-2415B01EDEF7}" srcId="{4F991B09-51D7-4C34-9A6C-6D86E0E00E79}" destId="{3334A32D-315B-4F06-82A3-3C7C4065E4B7}" srcOrd="2" destOrd="0" parTransId="{E207C31E-3F83-4491-808E-92799811297E}" sibTransId="{60CFDBD6-FC0F-4E8C-AC82-F545A4148990}"/>
    <dgm:cxn modelId="{359ED9AF-2E04-4661-8E29-A9C5F6D59CF3}" type="presOf" srcId="{3FC60E07-5A37-4E18-B851-A0D006A79F62}" destId="{7F2E56A4-712F-4E81-9128-67B46105C81A}" srcOrd="0" destOrd="0" presId="urn:microsoft.com/office/officeart/2005/8/layout/hChevron3"/>
    <dgm:cxn modelId="{F31E10BB-46FD-41B6-A113-480F03D2818B}" type="presOf" srcId="{9029B146-A1A9-4703-BE55-2438EA682635}" destId="{003668E4-B247-4703-965F-A1152EB02560}" srcOrd="0" destOrd="0" presId="urn:microsoft.com/office/officeart/2005/8/layout/hChevron3"/>
    <dgm:cxn modelId="{4B0404D1-781D-4701-BA00-390E7182C286}" type="presOf" srcId="{20B79EA7-6F43-4FD3-A9F7-7628E66DD26C}" destId="{A63672C8-98B6-4C4A-BFDA-64D95F8314F0}" srcOrd="0" destOrd="0" presId="urn:microsoft.com/office/officeart/2005/8/layout/hChevron3"/>
    <dgm:cxn modelId="{BFC3DEDD-0E87-4F75-B2B4-CDC8867695E2}" srcId="{4F991B09-51D7-4C34-9A6C-6D86E0E00E79}" destId="{3FC60E07-5A37-4E18-B851-A0D006A79F62}" srcOrd="4" destOrd="0" parTransId="{C4CD7804-FF23-4D44-85FD-A5BC2D63E512}" sibTransId="{1E86773D-ACED-439F-BCD7-5C85351CD06A}"/>
    <dgm:cxn modelId="{931500EF-5429-4FDA-80E7-4E88325CF229}" srcId="{4F991B09-51D7-4C34-9A6C-6D86E0E00E79}" destId="{20B79EA7-6F43-4FD3-A9F7-7628E66DD26C}" srcOrd="0" destOrd="0" parTransId="{1E617439-9570-4098-B4BB-0C94DF151F47}" sibTransId="{2E9EB19A-902B-4248-807F-0FC1C2903AF8}"/>
    <dgm:cxn modelId="{AE8305F7-099E-457C-8AC9-4D7EA84C47BD}" srcId="{4F991B09-51D7-4C34-9A6C-6D86E0E00E79}" destId="{B9361DAE-8A24-4E89-8E6F-565972510767}" srcOrd="1" destOrd="0" parTransId="{32E940EE-A691-4B4C-ADBC-D8088B4B3064}" sibTransId="{6C670369-9E84-4691-9CB1-8584F246E415}"/>
    <dgm:cxn modelId="{6E713BFC-7101-473C-8FFD-CDAD43FD660C}" srcId="{4F991B09-51D7-4C34-9A6C-6D86E0E00E79}" destId="{9029B146-A1A9-4703-BE55-2438EA682635}" srcOrd="3" destOrd="0" parTransId="{A3967968-12CE-437C-A425-DE829D47F443}" sibTransId="{CBBBDE43-1961-4976-AA4E-CCF42DE7BFD8}"/>
    <dgm:cxn modelId="{F4DEB823-6DD9-4501-BC0E-FBC1DC20C604}" type="presParOf" srcId="{969201C3-8149-4F49-AF83-A21C953E2A30}" destId="{A63672C8-98B6-4C4A-BFDA-64D95F8314F0}" srcOrd="0" destOrd="0" presId="urn:microsoft.com/office/officeart/2005/8/layout/hChevron3"/>
    <dgm:cxn modelId="{BDB08860-6A57-4A5B-A0C1-732598CACE04}" type="presParOf" srcId="{969201C3-8149-4F49-AF83-A21C953E2A30}" destId="{3D65E994-04EB-4E1D-BB01-7D2B4FCA20E4}" srcOrd="1" destOrd="0" presId="urn:microsoft.com/office/officeart/2005/8/layout/hChevron3"/>
    <dgm:cxn modelId="{6CB4963C-E389-4824-9F91-63DA7251AE02}" type="presParOf" srcId="{969201C3-8149-4F49-AF83-A21C953E2A30}" destId="{4747B509-6EB6-45BC-B0E6-69C119DB8C6D}" srcOrd="2" destOrd="0" presId="urn:microsoft.com/office/officeart/2005/8/layout/hChevron3"/>
    <dgm:cxn modelId="{B07A708D-E440-4CF4-BEE5-E15A38D39B09}" type="presParOf" srcId="{969201C3-8149-4F49-AF83-A21C953E2A30}" destId="{AB73A8FD-2A41-4815-90AA-8869FAFAF6FF}" srcOrd="3" destOrd="0" presId="urn:microsoft.com/office/officeart/2005/8/layout/hChevron3"/>
    <dgm:cxn modelId="{87FF8986-6A9E-4F6B-A628-29F97EEBDE51}" type="presParOf" srcId="{969201C3-8149-4F49-AF83-A21C953E2A30}" destId="{C413E850-5411-4416-AFB0-5A84B19A7BCA}" srcOrd="4" destOrd="0" presId="urn:microsoft.com/office/officeart/2005/8/layout/hChevron3"/>
    <dgm:cxn modelId="{300D6A23-1BAB-42D7-81C6-53A21679B7DD}" type="presParOf" srcId="{969201C3-8149-4F49-AF83-A21C953E2A30}" destId="{0EB41F81-ED5A-4FDF-BBB9-979519D08FA8}" srcOrd="5" destOrd="0" presId="urn:microsoft.com/office/officeart/2005/8/layout/hChevron3"/>
    <dgm:cxn modelId="{5BB0AA14-8FA9-4278-B0BA-96B01C5B8A89}" type="presParOf" srcId="{969201C3-8149-4F49-AF83-A21C953E2A30}" destId="{003668E4-B247-4703-965F-A1152EB02560}" srcOrd="6" destOrd="0" presId="urn:microsoft.com/office/officeart/2005/8/layout/hChevron3"/>
    <dgm:cxn modelId="{94A37934-C4CF-4BCA-99C6-9E333E9724BE}" type="presParOf" srcId="{969201C3-8149-4F49-AF83-A21C953E2A30}" destId="{4FF14F97-54DC-4454-BF24-868C7E6F5363}" srcOrd="7" destOrd="0" presId="urn:microsoft.com/office/officeart/2005/8/layout/hChevron3"/>
    <dgm:cxn modelId="{8D4CD343-B953-40B5-B86C-03E6341E4399}" type="presParOf" srcId="{969201C3-8149-4F49-AF83-A21C953E2A30}" destId="{7F2E56A4-712F-4E81-9128-67B46105C81A}" srcOrd="8" destOrd="0" presId="urn:microsoft.com/office/officeart/2005/8/layout/hChevron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991B09-51D7-4C34-9A6C-6D86E0E00E79}" type="doc">
      <dgm:prSet loTypeId="urn:microsoft.com/office/officeart/2005/8/layout/hChevron3" loCatId="process" qsTypeId="urn:microsoft.com/office/officeart/2005/8/quickstyle/simple1" qsCatId="simple" csTypeId="urn:microsoft.com/office/officeart/2005/8/colors/colorful1" csCatId="colorful" phldr="1"/>
      <dgm:spPr/>
    </dgm:pt>
    <dgm:pt modelId="{20B79EA7-6F43-4FD3-A9F7-7628E66DD26C}">
      <dgm:prSet phldrT="[Texte]"/>
      <dgm:spPr/>
      <dgm:t>
        <a:bodyPr/>
        <a:lstStyle/>
        <a:p>
          <a:r>
            <a:rPr lang="fr-FR" dirty="0"/>
            <a:t>Chargement des librairies</a:t>
          </a:r>
        </a:p>
      </dgm:t>
    </dgm:pt>
    <dgm:pt modelId="{1E617439-9570-4098-B4BB-0C94DF151F47}" type="parTrans" cxnId="{931500EF-5429-4FDA-80E7-4E88325CF229}">
      <dgm:prSet/>
      <dgm:spPr/>
      <dgm:t>
        <a:bodyPr/>
        <a:lstStyle/>
        <a:p>
          <a:endParaRPr lang="fr-FR"/>
        </a:p>
      </dgm:t>
    </dgm:pt>
    <dgm:pt modelId="{2E9EB19A-902B-4248-807F-0FC1C2903AF8}" type="sibTrans" cxnId="{931500EF-5429-4FDA-80E7-4E88325CF229}">
      <dgm:prSet/>
      <dgm:spPr/>
      <dgm:t>
        <a:bodyPr/>
        <a:lstStyle/>
        <a:p>
          <a:endParaRPr lang="fr-FR"/>
        </a:p>
      </dgm:t>
    </dgm:pt>
    <dgm:pt modelId="{B9361DAE-8A24-4E89-8E6F-565972510767}">
      <dgm:prSet phldrT="[Texte]"/>
      <dgm:spPr/>
      <dgm:t>
        <a:bodyPr/>
        <a:lstStyle/>
        <a:p>
          <a:r>
            <a:rPr lang="fr-FR" dirty="0"/>
            <a:t>Chargement des images</a:t>
          </a:r>
        </a:p>
      </dgm:t>
    </dgm:pt>
    <dgm:pt modelId="{32E940EE-A691-4B4C-ADBC-D8088B4B3064}" type="parTrans" cxnId="{AE8305F7-099E-457C-8AC9-4D7EA84C47BD}">
      <dgm:prSet/>
      <dgm:spPr/>
      <dgm:t>
        <a:bodyPr/>
        <a:lstStyle/>
        <a:p>
          <a:endParaRPr lang="fr-FR"/>
        </a:p>
      </dgm:t>
    </dgm:pt>
    <dgm:pt modelId="{6C670369-9E84-4691-9CB1-8584F246E415}" type="sibTrans" cxnId="{AE8305F7-099E-457C-8AC9-4D7EA84C47BD}">
      <dgm:prSet/>
      <dgm:spPr/>
      <dgm:t>
        <a:bodyPr/>
        <a:lstStyle/>
        <a:p>
          <a:endParaRPr lang="fr-FR"/>
        </a:p>
      </dgm:t>
    </dgm:pt>
    <dgm:pt modelId="{3334A32D-315B-4F06-82A3-3C7C4065E4B7}">
      <dgm:prSet phldrT="[Texte]"/>
      <dgm:spPr/>
      <dgm:t>
        <a:bodyPr/>
        <a:lstStyle/>
        <a:p>
          <a:r>
            <a:rPr lang="fr-FR" dirty="0"/>
            <a:t>Extraction des </a:t>
          </a:r>
          <a:r>
            <a:rPr lang="fr-FR" dirty="0" err="1"/>
            <a:t>features</a:t>
          </a:r>
          <a:r>
            <a:rPr lang="fr-FR" dirty="0"/>
            <a:t> via un </a:t>
          </a:r>
          <a:r>
            <a:rPr lang="fr-FR" dirty="0" err="1"/>
            <a:t>udf</a:t>
          </a:r>
          <a:endParaRPr lang="fr-FR" dirty="0"/>
        </a:p>
      </dgm:t>
    </dgm:pt>
    <dgm:pt modelId="{E207C31E-3F83-4491-808E-92799811297E}" type="parTrans" cxnId="{3F65D599-F50D-4BD2-A489-2415B01EDEF7}">
      <dgm:prSet/>
      <dgm:spPr/>
      <dgm:t>
        <a:bodyPr/>
        <a:lstStyle/>
        <a:p>
          <a:endParaRPr lang="fr-FR"/>
        </a:p>
      </dgm:t>
    </dgm:pt>
    <dgm:pt modelId="{60CFDBD6-FC0F-4E8C-AC82-F545A4148990}" type="sibTrans" cxnId="{3F65D599-F50D-4BD2-A489-2415B01EDEF7}">
      <dgm:prSet/>
      <dgm:spPr/>
      <dgm:t>
        <a:bodyPr/>
        <a:lstStyle/>
        <a:p>
          <a:endParaRPr lang="fr-FR"/>
        </a:p>
      </dgm:t>
    </dgm:pt>
    <dgm:pt modelId="{9029B146-A1A9-4703-BE55-2438EA682635}">
      <dgm:prSet phldrT="[Texte]"/>
      <dgm:spPr/>
      <dgm:t>
        <a:bodyPr/>
        <a:lstStyle/>
        <a:p>
          <a:r>
            <a:rPr lang="fr-FR" dirty="0"/>
            <a:t>Prétraitement et réduction des dimensions</a:t>
          </a:r>
        </a:p>
      </dgm:t>
    </dgm:pt>
    <dgm:pt modelId="{A3967968-12CE-437C-A425-DE829D47F443}" type="parTrans" cxnId="{6E713BFC-7101-473C-8FFD-CDAD43FD660C}">
      <dgm:prSet/>
      <dgm:spPr/>
      <dgm:t>
        <a:bodyPr/>
        <a:lstStyle/>
        <a:p>
          <a:endParaRPr lang="fr-FR"/>
        </a:p>
      </dgm:t>
    </dgm:pt>
    <dgm:pt modelId="{CBBBDE43-1961-4976-AA4E-CCF42DE7BFD8}" type="sibTrans" cxnId="{6E713BFC-7101-473C-8FFD-CDAD43FD660C}">
      <dgm:prSet/>
      <dgm:spPr/>
      <dgm:t>
        <a:bodyPr/>
        <a:lstStyle/>
        <a:p>
          <a:endParaRPr lang="fr-FR"/>
        </a:p>
      </dgm:t>
    </dgm:pt>
    <dgm:pt modelId="{3FC60E07-5A37-4E18-B851-A0D006A79F62}">
      <dgm:prSet phldrT="[Texte]"/>
      <dgm:spPr/>
      <dgm:t>
        <a:bodyPr/>
        <a:lstStyle/>
        <a:p>
          <a:r>
            <a:rPr lang="fr-FR" b="1" dirty="0"/>
            <a:t>Sauvegarde des </a:t>
          </a:r>
          <a:r>
            <a:rPr lang="fr-FR" b="1" dirty="0" err="1"/>
            <a:t>features</a:t>
          </a:r>
          <a:r>
            <a:rPr lang="fr-FR" b="1" dirty="0"/>
            <a:t> </a:t>
          </a:r>
        </a:p>
      </dgm:t>
    </dgm:pt>
    <dgm:pt modelId="{C4CD7804-FF23-4D44-85FD-A5BC2D63E512}" type="parTrans" cxnId="{BFC3DEDD-0E87-4F75-B2B4-CDC8867695E2}">
      <dgm:prSet/>
      <dgm:spPr/>
      <dgm:t>
        <a:bodyPr/>
        <a:lstStyle/>
        <a:p>
          <a:endParaRPr lang="fr-FR"/>
        </a:p>
      </dgm:t>
    </dgm:pt>
    <dgm:pt modelId="{1E86773D-ACED-439F-BCD7-5C85351CD06A}" type="sibTrans" cxnId="{BFC3DEDD-0E87-4F75-B2B4-CDC8867695E2}">
      <dgm:prSet/>
      <dgm:spPr/>
      <dgm:t>
        <a:bodyPr/>
        <a:lstStyle/>
        <a:p>
          <a:endParaRPr lang="fr-FR"/>
        </a:p>
      </dgm:t>
    </dgm:pt>
    <dgm:pt modelId="{969201C3-8149-4F49-AF83-A21C953E2A30}" type="pres">
      <dgm:prSet presAssocID="{4F991B09-51D7-4C34-9A6C-6D86E0E00E79}" presName="Name0" presStyleCnt="0">
        <dgm:presLayoutVars>
          <dgm:dir/>
          <dgm:resizeHandles val="exact"/>
        </dgm:presLayoutVars>
      </dgm:prSet>
      <dgm:spPr/>
    </dgm:pt>
    <dgm:pt modelId="{A63672C8-98B6-4C4A-BFDA-64D95F8314F0}" type="pres">
      <dgm:prSet presAssocID="{20B79EA7-6F43-4FD3-A9F7-7628E66DD26C}" presName="parTxOnly" presStyleLbl="node1" presStyleIdx="0" presStyleCnt="5">
        <dgm:presLayoutVars>
          <dgm:bulletEnabled val="1"/>
        </dgm:presLayoutVars>
      </dgm:prSet>
      <dgm:spPr/>
    </dgm:pt>
    <dgm:pt modelId="{3D65E994-04EB-4E1D-BB01-7D2B4FCA20E4}" type="pres">
      <dgm:prSet presAssocID="{2E9EB19A-902B-4248-807F-0FC1C2903AF8}" presName="parSpace" presStyleCnt="0"/>
      <dgm:spPr/>
    </dgm:pt>
    <dgm:pt modelId="{4747B509-6EB6-45BC-B0E6-69C119DB8C6D}" type="pres">
      <dgm:prSet presAssocID="{B9361DAE-8A24-4E89-8E6F-565972510767}" presName="parTxOnly" presStyleLbl="node1" presStyleIdx="1" presStyleCnt="5">
        <dgm:presLayoutVars>
          <dgm:bulletEnabled val="1"/>
        </dgm:presLayoutVars>
      </dgm:prSet>
      <dgm:spPr/>
    </dgm:pt>
    <dgm:pt modelId="{AB73A8FD-2A41-4815-90AA-8869FAFAF6FF}" type="pres">
      <dgm:prSet presAssocID="{6C670369-9E84-4691-9CB1-8584F246E415}" presName="parSpace" presStyleCnt="0"/>
      <dgm:spPr/>
    </dgm:pt>
    <dgm:pt modelId="{C413E850-5411-4416-AFB0-5A84B19A7BCA}" type="pres">
      <dgm:prSet presAssocID="{3334A32D-315B-4F06-82A3-3C7C4065E4B7}" presName="parTxOnly" presStyleLbl="node1" presStyleIdx="2" presStyleCnt="5">
        <dgm:presLayoutVars>
          <dgm:bulletEnabled val="1"/>
        </dgm:presLayoutVars>
      </dgm:prSet>
      <dgm:spPr/>
    </dgm:pt>
    <dgm:pt modelId="{0EB41F81-ED5A-4FDF-BBB9-979519D08FA8}" type="pres">
      <dgm:prSet presAssocID="{60CFDBD6-FC0F-4E8C-AC82-F545A4148990}" presName="parSpace" presStyleCnt="0"/>
      <dgm:spPr/>
    </dgm:pt>
    <dgm:pt modelId="{003668E4-B247-4703-965F-A1152EB02560}" type="pres">
      <dgm:prSet presAssocID="{9029B146-A1A9-4703-BE55-2438EA682635}" presName="parTxOnly" presStyleLbl="node1" presStyleIdx="3" presStyleCnt="5">
        <dgm:presLayoutVars>
          <dgm:bulletEnabled val="1"/>
        </dgm:presLayoutVars>
      </dgm:prSet>
      <dgm:spPr/>
    </dgm:pt>
    <dgm:pt modelId="{4FF14F97-54DC-4454-BF24-868C7E6F5363}" type="pres">
      <dgm:prSet presAssocID="{CBBBDE43-1961-4976-AA4E-CCF42DE7BFD8}" presName="parSpace" presStyleCnt="0"/>
      <dgm:spPr/>
    </dgm:pt>
    <dgm:pt modelId="{7F2E56A4-712F-4E81-9128-67B46105C81A}" type="pres">
      <dgm:prSet presAssocID="{3FC60E07-5A37-4E18-B851-A0D006A79F62}" presName="parTxOnly" presStyleLbl="node1" presStyleIdx="4" presStyleCnt="5">
        <dgm:presLayoutVars>
          <dgm:bulletEnabled val="1"/>
        </dgm:presLayoutVars>
      </dgm:prSet>
      <dgm:spPr/>
    </dgm:pt>
  </dgm:ptLst>
  <dgm:cxnLst>
    <dgm:cxn modelId="{38D4BB3E-7EC3-4CE4-83B4-69AF4CB04877}" type="presOf" srcId="{3334A32D-315B-4F06-82A3-3C7C4065E4B7}" destId="{C413E850-5411-4416-AFB0-5A84B19A7BCA}" srcOrd="0" destOrd="0" presId="urn:microsoft.com/office/officeart/2005/8/layout/hChevron3"/>
    <dgm:cxn modelId="{07EA7A75-A0CA-4F05-BF7E-152C7623F654}" type="presOf" srcId="{4F991B09-51D7-4C34-9A6C-6D86E0E00E79}" destId="{969201C3-8149-4F49-AF83-A21C953E2A30}" srcOrd="0" destOrd="0" presId="urn:microsoft.com/office/officeart/2005/8/layout/hChevron3"/>
    <dgm:cxn modelId="{928C0784-FAD7-454E-85F4-28CE719E18B3}" type="presOf" srcId="{B9361DAE-8A24-4E89-8E6F-565972510767}" destId="{4747B509-6EB6-45BC-B0E6-69C119DB8C6D}" srcOrd="0" destOrd="0" presId="urn:microsoft.com/office/officeart/2005/8/layout/hChevron3"/>
    <dgm:cxn modelId="{3F65D599-F50D-4BD2-A489-2415B01EDEF7}" srcId="{4F991B09-51D7-4C34-9A6C-6D86E0E00E79}" destId="{3334A32D-315B-4F06-82A3-3C7C4065E4B7}" srcOrd="2" destOrd="0" parTransId="{E207C31E-3F83-4491-808E-92799811297E}" sibTransId="{60CFDBD6-FC0F-4E8C-AC82-F545A4148990}"/>
    <dgm:cxn modelId="{359ED9AF-2E04-4661-8E29-A9C5F6D59CF3}" type="presOf" srcId="{3FC60E07-5A37-4E18-B851-A0D006A79F62}" destId="{7F2E56A4-712F-4E81-9128-67B46105C81A}" srcOrd="0" destOrd="0" presId="urn:microsoft.com/office/officeart/2005/8/layout/hChevron3"/>
    <dgm:cxn modelId="{F31E10BB-46FD-41B6-A113-480F03D2818B}" type="presOf" srcId="{9029B146-A1A9-4703-BE55-2438EA682635}" destId="{003668E4-B247-4703-965F-A1152EB02560}" srcOrd="0" destOrd="0" presId="urn:microsoft.com/office/officeart/2005/8/layout/hChevron3"/>
    <dgm:cxn modelId="{4B0404D1-781D-4701-BA00-390E7182C286}" type="presOf" srcId="{20B79EA7-6F43-4FD3-A9F7-7628E66DD26C}" destId="{A63672C8-98B6-4C4A-BFDA-64D95F8314F0}" srcOrd="0" destOrd="0" presId="urn:microsoft.com/office/officeart/2005/8/layout/hChevron3"/>
    <dgm:cxn modelId="{BFC3DEDD-0E87-4F75-B2B4-CDC8867695E2}" srcId="{4F991B09-51D7-4C34-9A6C-6D86E0E00E79}" destId="{3FC60E07-5A37-4E18-B851-A0D006A79F62}" srcOrd="4" destOrd="0" parTransId="{C4CD7804-FF23-4D44-85FD-A5BC2D63E512}" sibTransId="{1E86773D-ACED-439F-BCD7-5C85351CD06A}"/>
    <dgm:cxn modelId="{931500EF-5429-4FDA-80E7-4E88325CF229}" srcId="{4F991B09-51D7-4C34-9A6C-6D86E0E00E79}" destId="{20B79EA7-6F43-4FD3-A9F7-7628E66DD26C}" srcOrd="0" destOrd="0" parTransId="{1E617439-9570-4098-B4BB-0C94DF151F47}" sibTransId="{2E9EB19A-902B-4248-807F-0FC1C2903AF8}"/>
    <dgm:cxn modelId="{AE8305F7-099E-457C-8AC9-4D7EA84C47BD}" srcId="{4F991B09-51D7-4C34-9A6C-6D86E0E00E79}" destId="{B9361DAE-8A24-4E89-8E6F-565972510767}" srcOrd="1" destOrd="0" parTransId="{32E940EE-A691-4B4C-ADBC-D8088B4B3064}" sibTransId="{6C670369-9E84-4691-9CB1-8584F246E415}"/>
    <dgm:cxn modelId="{6E713BFC-7101-473C-8FFD-CDAD43FD660C}" srcId="{4F991B09-51D7-4C34-9A6C-6D86E0E00E79}" destId="{9029B146-A1A9-4703-BE55-2438EA682635}" srcOrd="3" destOrd="0" parTransId="{A3967968-12CE-437C-A425-DE829D47F443}" sibTransId="{CBBBDE43-1961-4976-AA4E-CCF42DE7BFD8}"/>
    <dgm:cxn modelId="{F4DEB823-6DD9-4501-BC0E-FBC1DC20C604}" type="presParOf" srcId="{969201C3-8149-4F49-AF83-A21C953E2A30}" destId="{A63672C8-98B6-4C4A-BFDA-64D95F8314F0}" srcOrd="0" destOrd="0" presId="urn:microsoft.com/office/officeart/2005/8/layout/hChevron3"/>
    <dgm:cxn modelId="{BDB08860-6A57-4A5B-A0C1-732598CACE04}" type="presParOf" srcId="{969201C3-8149-4F49-AF83-A21C953E2A30}" destId="{3D65E994-04EB-4E1D-BB01-7D2B4FCA20E4}" srcOrd="1" destOrd="0" presId="urn:microsoft.com/office/officeart/2005/8/layout/hChevron3"/>
    <dgm:cxn modelId="{6CB4963C-E389-4824-9F91-63DA7251AE02}" type="presParOf" srcId="{969201C3-8149-4F49-AF83-A21C953E2A30}" destId="{4747B509-6EB6-45BC-B0E6-69C119DB8C6D}" srcOrd="2" destOrd="0" presId="urn:microsoft.com/office/officeart/2005/8/layout/hChevron3"/>
    <dgm:cxn modelId="{B07A708D-E440-4CF4-BEE5-E15A38D39B09}" type="presParOf" srcId="{969201C3-8149-4F49-AF83-A21C953E2A30}" destId="{AB73A8FD-2A41-4815-90AA-8869FAFAF6FF}" srcOrd="3" destOrd="0" presId="urn:microsoft.com/office/officeart/2005/8/layout/hChevron3"/>
    <dgm:cxn modelId="{87FF8986-6A9E-4F6B-A628-29F97EEBDE51}" type="presParOf" srcId="{969201C3-8149-4F49-AF83-A21C953E2A30}" destId="{C413E850-5411-4416-AFB0-5A84B19A7BCA}" srcOrd="4" destOrd="0" presId="urn:microsoft.com/office/officeart/2005/8/layout/hChevron3"/>
    <dgm:cxn modelId="{300D6A23-1BAB-42D7-81C6-53A21679B7DD}" type="presParOf" srcId="{969201C3-8149-4F49-AF83-A21C953E2A30}" destId="{0EB41F81-ED5A-4FDF-BBB9-979519D08FA8}" srcOrd="5" destOrd="0" presId="urn:microsoft.com/office/officeart/2005/8/layout/hChevron3"/>
    <dgm:cxn modelId="{5BB0AA14-8FA9-4278-B0BA-96B01C5B8A89}" type="presParOf" srcId="{969201C3-8149-4F49-AF83-A21C953E2A30}" destId="{003668E4-B247-4703-965F-A1152EB02560}" srcOrd="6" destOrd="0" presId="urn:microsoft.com/office/officeart/2005/8/layout/hChevron3"/>
    <dgm:cxn modelId="{94A37934-C4CF-4BCA-99C6-9E333E9724BE}" type="presParOf" srcId="{969201C3-8149-4F49-AF83-A21C953E2A30}" destId="{4FF14F97-54DC-4454-BF24-868C7E6F5363}" srcOrd="7" destOrd="0" presId="urn:microsoft.com/office/officeart/2005/8/layout/hChevron3"/>
    <dgm:cxn modelId="{8D4CD343-B953-40B5-B86C-03E6341E4399}" type="presParOf" srcId="{969201C3-8149-4F49-AF83-A21C953E2A30}" destId="{7F2E56A4-712F-4E81-9128-67B46105C81A}" srcOrd="8" destOrd="0" presId="urn:microsoft.com/office/officeart/2005/8/layout/hChevron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E3A1-7AE1-43F1-A097-A5EA44127769}">
      <dsp:nvSpPr>
        <dsp:cNvPr id="0" name=""/>
        <dsp:cNvSpPr/>
      </dsp:nvSpPr>
      <dsp:spPr>
        <a:xfrm>
          <a:off x="2260435" y="1344332"/>
          <a:ext cx="848532" cy="613397"/>
        </a:xfrm>
        <a:custGeom>
          <a:avLst/>
          <a:gdLst/>
          <a:ahLst/>
          <a:cxnLst/>
          <a:rect l="0" t="0" r="0" b="0"/>
          <a:pathLst>
            <a:path>
              <a:moveTo>
                <a:pt x="0" y="0"/>
              </a:moveTo>
              <a:lnTo>
                <a:pt x="0" y="613397"/>
              </a:lnTo>
              <a:lnTo>
                <a:pt x="848532" y="613397"/>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CFDC6-8ABB-43C7-8B9B-701A0D6F8BB3}">
      <dsp:nvSpPr>
        <dsp:cNvPr id="0" name=""/>
        <dsp:cNvSpPr/>
      </dsp:nvSpPr>
      <dsp:spPr>
        <a:xfrm>
          <a:off x="1411903" y="1344332"/>
          <a:ext cx="848532" cy="613397"/>
        </a:xfrm>
        <a:custGeom>
          <a:avLst/>
          <a:gdLst/>
          <a:ahLst/>
          <a:cxnLst/>
          <a:rect l="0" t="0" r="0" b="0"/>
          <a:pathLst>
            <a:path>
              <a:moveTo>
                <a:pt x="848532" y="0"/>
              </a:moveTo>
              <a:lnTo>
                <a:pt x="848532" y="613397"/>
              </a:lnTo>
              <a:lnTo>
                <a:pt x="0" y="613397"/>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A3C679-5BF3-4755-AAF6-114D26F0F916}">
      <dsp:nvSpPr>
        <dsp:cNvPr id="0" name=""/>
        <dsp:cNvSpPr/>
      </dsp:nvSpPr>
      <dsp:spPr>
        <a:xfrm>
          <a:off x="1749271" y="322003"/>
          <a:ext cx="1022328" cy="1022328"/>
        </a:xfrm>
        <a:prstGeom prst="arc">
          <a:avLst>
            <a:gd name="adj1" fmla="val 13200000"/>
            <a:gd name="adj2" fmla="val 1920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D2A98A-2E88-401C-82EE-779B024A7B45}">
      <dsp:nvSpPr>
        <dsp:cNvPr id="0" name=""/>
        <dsp:cNvSpPr/>
      </dsp:nvSpPr>
      <dsp:spPr>
        <a:xfrm>
          <a:off x="1749271" y="322003"/>
          <a:ext cx="1022328" cy="1022328"/>
        </a:xfrm>
        <a:prstGeom prst="arc">
          <a:avLst>
            <a:gd name="adj1" fmla="val 2400000"/>
            <a:gd name="adj2" fmla="val 840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4C2AD-BBAD-4864-A890-FC51690A05B5}">
      <dsp:nvSpPr>
        <dsp:cNvPr id="0" name=""/>
        <dsp:cNvSpPr/>
      </dsp:nvSpPr>
      <dsp:spPr>
        <a:xfrm>
          <a:off x="1238107" y="506023"/>
          <a:ext cx="2044657" cy="654290"/>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fr-FR" sz="2300" kern="1200" dirty="0"/>
            <a:t>Images</a:t>
          </a:r>
        </a:p>
      </dsp:txBody>
      <dsp:txXfrm>
        <a:off x="1238107" y="506023"/>
        <a:ext cx="2044657" cy="654290"/>
      </dsp:txXfrm>
    </dsp:sp>
    <dsp:sp modelId="{233D2EF9-940F-46D8-AFEE-086C8510CDEB}">
      <dsp:nvSpPr>
        <dsp:cNvPr id="0" name=""/>
        <dsp:cNvSpPr/>
      </dsp:nvSpPr>
      <dsp:spPr>
        <a:xfrm>
          <a:off x="512254" y="1773710"/>
          <a:ext cx="1022328" cy="1022328"/>
        </a:xfrm>
        <a:prstGeom prst="arc">
          <a:avLst>
            <a:gd name="adj1" fmla="val 13200000"/>
            <a:gd name="adj2" fmla="val 1920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69499-70E7-4440-B9C2-B77559F031ED}">
      <dsp:nvSpPr>
        <dsp:cNvPr id="0" name=""/>
        <dsp:cNvSpPr/>
      </dsp:nvSpPr>
      <dsp:spPr>
        <a:xfrm>
          <a:off x="512254" y="1773710"/>
          <a:ext cx="1022328" cy="1022328"/>
        </a:xfrm>
        <a:prstGeom prst="arc">
          <a:avLst>
            <a:gd name="adj1" fmla="val 2400000"/>
            <a:gd name="adj2" fmla="val 840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64600F-4AEC-4231-8BE2-4EC683C7A142}">
      <dsp:nvSpPr>
        <dsp:cNvPr id="0" name=""/>
        <dsp:cNvSpPr/>
      </dsp:nvSpPr>
      <dsp:spPr>
        <a:xfrm>
          <a:off x="1089" y="1957729"/>
          <a:ext cx="2044657" cy="654290"/>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fr-FR" sz="2300" kern="1200" dirty="0"/>
            <a:t>Entrainement  (90483 images)</a:t>
          </a:r>
        </a:p>
      </dsp:txBody>
      <dsp:txXfrm>
        <a:off x="1089" y="1957729"/>
        <a:ext cx="2044657" cy="654290"/>
      </dsp:txXfrm>
    </dsp:sp>
    <dsp:sp modelId="{58A9030D-6378-4449-8BC7-5ABD8FA40515}">
      <dsp:nvSpPr>
        <dsp:cNvPr id="0" name=""/>
        <dsp:cNvSpPr/>
      </dsp:nvSpPr>
      <dsp:spPr>
        <a:xfrm>
          <a:off x="2986289" y="1773710"/>
          <a:ext cx="1022328" cy="1022328"/>
        </a:xfrm>
        <a:prstGeom prst="arc">
          <a:avLst>
            <a:gd name="adj1" fmla="val 13200000"/>
            <a:gd name="adj2" fmla="val 1920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768443-1CE2-4769-8EB8-11D6531264E9}">
      <dsp:nvSpPr>
        <dsp:cNvPr id="0" name=""/>
        <dsp:cNvSpPr/>
      </dsp:nvSpPr>
      <dsp:spPr>
        <a:xfrm>
          <a:off x="2986289" y="1773710"/>
          <a:ext cx="1022328" cy="1022328"/>
        </a:xfrm>
        <a:prstGeom prst="arc">
          <a:avLst>
            <a:gd name="adj1" fmla="val 2400000"/>
            <a:gd name="adj2" fmla="val 840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455FED-93FD-4209-B893-0F1960B48E07}">
      <dsp:nvSpPr>
        <dsp:cNvPr id="0" name=""/>
        <dsp:cNvSpPr/>
      </dsp:nvSpPr>
      <dsp:spPr>
        <a:xfrm>
          <a:off x="2475124" y="1957729"/>
          <a:ext cx="2044657" cy="654290"/>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fr-FR" sz="2300" kern="1200" dirty="0"/>
            <a:t>Test          (22688 images)</a:t>
          </a:r>
        </a:p>
      </dsp:txBody>
      <dsp:txXfrm>
        <a:off x="2475124" y="1957729"/>
        <a:ext cx="2044657" cy="6542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BB7E4-0073-459D-A97E-E01A088419B4}">
      <dsp:nvSpPr>
        <dsp:cNvPr id="0" name=""/>
        <dsp:cNvSpPr/>
      </dsp:nvSpPr>
      <dsp:spPr>
        <a:xfrm>
          <a:off x="1160818" y="2492290"/>
          <a:ext cx="620065" cy="1030627"/>
        </a:xfrm>
        <a:custGeom>
          <a:avLst/>
          <a:gdLst/>
          <a:ahLst/>
          <a:cxnLst/>
          <a:rect l="0" t="0" r="0" b="0"/>
          <a:pathLst>
            <a:path>
              <a:moveTo>
                <a:pt x="0" y="0"/>
              </a:moveTo>
              <a:lnTo>
                <a:pt x="310032" y="0"/>
              </a:lnTo>
              <a:lnTo>
                <a:pt x="310032" y="1030627"/>
              </a:lnTo>
              <a:lnTo>
                <a:pt x="620065" y="1030627"/>
              </a:lnTo>
            </a:path>
          </a:pathLst>
        </a:custGeom>
        <a:noFill/>
        <a:ln w="2222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1440781" y="2977534"/>
        <a:ext cx="60138" cy="60138"/>
      </dsp:txXfrm>
    </dsp:sp>
    <dsp:sp modelId="{20F0E62C-1043-4C1D-A6DC-0448BED12FA3}">
      <dsp:nvSpPr>
        <dsp:cNvPr id="0" name=""/>
        <dsp:cNvSpPr/>
      </dsp:nvSpPr>
      <dsp:spPr>
        <a:xfrm>
          <a:off x="1160818" y="2341390"/>
          <a:ext cx="620065" cy="150899"/>
        </a:xfrm>
        <a:custGeom>
          <a:avLst/>
          <a:gdLst/>
          <a:ahLst/>
          <a:cxnLst/>
          <a:rect l="0" t="0" r="0" b="0"/>
          <a:pathLst>
            <a:path>
              <a:moveTo>
                <a:pt x="0" y="150899"/>
              </a:moveTo>
              <a:lnTo>
                <a:pt x="310032" y="150899"/>
              </a:lnTo>
              <a:lnTo>
                <a:pt x="310032" y="0"/>
              </a:lnTo>
              <a:lnTo>
                <a:pt x="620065" y="0"/>
              </a:lnTo>
            </a:path>
          </a:pathLst>
        </a:custGeom>
        <a:noFill/>
        <a:ln w="2222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1454896" y="2400886"/>
        <a:ext cx="31908" cy="31908"/>
      </dsp:txXfrm>
    </dsp:sp>
    <dsp:sp modelId="{0A0959A8-1EA6-4FCD-9A32-7E7434B48DF8}">
      <dsp:nvSpPr>
        <dsp:cNvPr id="0" name=""/>
        <dsp:cNvSpPr/>
      </dsp:nvSpPr>
      <dsp:spPr>
        <a:xfrm>
          <a:off x="1160818" y="1310763"/>
          <a:ext cx="620065" cy="1181526"/>
        </a:xfrm>
        <a:custGeom>
          <a:avLst/>
          <a:gdLst/>
          <a:ahLst/>
          <a:cxnLst/>
          <a:rect l="0" t="0" r="0" b="0"/>
          <a:pathLst>
            <a:path>
              <a:moveTo>
                <a:pt x="0" y="1181526"/>
              </a:moveTo>
              <a:lnTo>
                <a:pt x="310032" y="1181526"/>
              </a:lnTo>
              <a:lnTo>
                <a:pt x="310032" y="0"/>
              </a:lnTo>
              <a:lnTo>
                <a:pt x="620065" y="0"/>
              </a:lnTo>
            </a:path>
          </a:pathLst>
        </a:custGeom>
        <a:noFill/>
        <a:ln w="2222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1437491" y="1868168"/>
        <a:ext cx="66717" cy="66717"/>
      </dsp:txXfrm>
    </dsp:sp>
    <dsp:sp modelId="{D38572F1-D925-476A-8F9C-682148FC0D69}">
      <dsp:nvSpPr>
        <dsp:cNvPr id="0" name=""/>
        <dsp:cNvSpPr/>
      </dsp:nvSpPr>
      <dsp:spPr>
        <a:xfrm rot="16200000">
          <a:off x="-848623" y="2019679"/>
          <a:ext cx="3073661" cy="945221"/>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fr-FR" sz="6500" kern="1200" dirty="0"/>
            <a:t>3V</a:t>
          </a:r>
        </a:p>
      </dsp:txBody>
      <dsp:txXfrm>
        <a:off x="-848623" y="2019679"/>
        <a:ext cx="3073661" cy="945221"/>
      </dsp:txXfrm>
    </dsp:sp>
    <dsp:sp modelId="{6CAF7314-3244-4921-8C32-823068FB5743}">
      <dsp:nvSpPr>
        <dsp:cNvPr id="0" name=""/>
        <dsp:cNvSpPr/>
      </dsp:nvSpPr>
      <dsp:spPr>
        <a:xfrm>
          <a:off x="1780883" y="989052"/>
          <a:ext cx="6810146" cy="643421"/>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r-FR" sz="1800" b="1" kern="1200" dirty="0"/>
            <a:t>Volume</a:t>
          </a:r>
          <a:r>
            <a:rPr lang="fr-FR" sz="1500" kern="1200" dirty="0"/>
            <a:t> </a:t>
          </a:r>
        </a:p>
        <a:p>
          <a:pPr marL="0" lvl="0" indent="0" algn="ctr" defTabSz="800100">
            <a:lnSpc>
              <a:spcPct val="90000"/>
            </a:lnSpc>
            <a:spcBef>
              <a:spcPct val="0"/>
            </a:spcBef>
            <a:spcAft>
              <a:spcPct val="35000"/>
            </a:spcAft>
            <a:buNone/>
          </a:pPr>
          <a:r>
            <a:rPr lang="fr-FR" sz="1500" b="0" i="0" kern="1200" dirty="0"/>
            <a:t>Repenser la manière dont les données sont stockées</a:t>
          </a:r>
          <a:endParaRPr lang="fr-FR" sz="1500" kern="1200" dirty="0"/>
        </a:p>
      </dsp:txBody>
      <dsp:txXfrm>
        <a:off x="1780883" y="989052"/>
        <a:ext cx="6810146" cy="643421"/>
      </dsp:txXfrm>
    </dsp:sp>
    <dsp:sp modelId="{49B79DEC-1053-411C-9F11-FB7F558565E0}">
      <dsp:nvSpPr>
        <dsp:cNvPr id="0" name=""/>
        <dsp:cNvSpPr/>
      </dsp:nvSpPr>
      <dsp:spPr>
        <a:xfrm>
          <a:off x="1780883" y="1868779"/>
          <a:ext cx="6829833" cy="945221"/>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r-FR" sz="1800" b="1" kern="1200" dirty="0"/>
            <a:t>Vélocité</a:t>
          </a:r>
        </a:p>
        <a:p>
          <a:pPr marL="0" lvl="0" indent="0" algn="ctr" defTabSz="800100">
            <a:lnSpc>
              <a:spcPct val="90000"/>
            </a:lnSpc>
            <a:spcBef>
              <a:spcPct val="0"/>
            </a:spcBef>
            <a:spcAft>
              <a:spcPct val="35000"/>
            </a:spcAft>
            <a:buNone/>
          </a:pPr>
          <a:r>
            <a:rPr lang="fr-FR" sz="1500" b="0" i="0" kern="1200" dirty="0"/>
            <a:t> Mettre en place des solutions de traitement en temps réel qui ne paralysent pas le reste de l'application.</a:t>
          </a:r>
          <a:r>
            <a:rPr lang="fr-FR" sz="1500" kern="1200" dirty="0"/>
            <a:t> </a:t>
          </a:r>
        </a:p>
      </dsp:txBody>
      <dsp:txXfrm>
        <a:off x="1780883" y="1868779"/>
        <a:ext cx="6829833" cy="945221"/>
      </dsp:txXfrm>
    </dsp:sp>
    <dsp:sp modelId="{069D1E7E-6D74-4163-88BE-4577AE647EDD}">
      <dsp:nvSpPr>
        <dsp:cNvPr id="0" name=""/>
        <dsp:cNvSpPr/>
      </dsp:nvSpPr>
      <dsp:spPr>
        <a:xfrm>
          <a:off x="1780883" y="3050306"/>
          <a:ext cx="6929571" cy="945221"/>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r-FR" sz="2000" b="1" kern="1200" dirty="0"/>
            <a:t>Variété</a:t>
          </a:r>
        </a:p>
        <a:p>
          <a:pPr marL="0" lvl="0" indent="0" algn="ctr" defTabSz="889000">
            <a:lnSpc>
              <a:spcPct val="90000"/>
            </a:lnSpc>
            <a:spcBef>
              <a:spcPct val="0"/>
            </a:spcBef>
            <a:spcAft>
              <a:spcPct val="35000"/>
            </a:spcAft>
            <a:buNone/>
          </a:pPr>
          <a:r>
            <a:rPr lang="fr-FR" sz="1800" b="0" i="0" kern="1200" dirty="0"/>
            <a:t>Les données se présentent sous une grande </a:t>
          </a:r>
          <a:r>
            <a:rPr lang="fr-FR" sz="1800" b="0" i="1" kern="1200" dirty="0"/>
            <a:t>Variété</a:t>
          </a:r>
          <a:r>
            <a:rPr lang="fr-FR" sz="1800" b="0" i="0" kern="1200" dirty="0"/>
            <a:t> de formats </a:t>
          </a:r>
          <a:r>
            <a:rPr lang="fr-FR" sz="1800" b="0" i="0" kern="1200" dirty="0">
              <a:sym typeface="Wingdings" panose="05000000000000000000" pitchFamily="2" charset="2"/>
            </a:rPr>
            <a:t> mettre en place des outils appropriés</a:t>
          </a:r>
          <a:r>
            <a:rPr lang="fr-FR" sz="1800" kern="1200" dirty="0"/>
            <a:t> </a:t>
          </a:r>
        </a:p>
      </dsp:txBody>
      <dsp:txXfrm>
        <a:off x="1780883" y="3050306"/>
        <a:ext cx="6929571" cy="9452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672C8-98B6-4C4A-BFDA-64D95F8314F0}">
      <dsp:nvSpPr>
        <dsp:cNvPr id="0" name=""/>
        <dsp:cNvSpPr/>
      </dsp:nvSpPr>
      <dsp:spPr>
        <a:xfrm>
          <a:off x="1306" y="747697"/>
          <a:ext cx="2548017" cy="1019206"/>
        </a:xfrm>
        <a:prstGeom prst="homePlate">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dirty="0"/>
            <a:t>Chargement des librairies</a:t>
          </a:r>
        </a:p>
      </dsp:txBody>
      <dsp:txXfrm>
        <a:off x="1306" y="747697"/>
        <a:ext cx="2293216" cy="1019206"/>
      </dsp:txXfrm>
    </dsp:sp>
    <dsp:sp modelId="{4747B509-6EB6-45BC-B0E6-69C119DB8C6D}">
      <dsp:nvSpPr>
        <dsp:cNvPr id="0" name=""/>
        <dsp:cNvSpPr/>
      </dsp:nvSpPr>
      <dsp:spPr>
        <a:xfrm>
          <a:off x="2039720" y="747697"/>
          <a:ext cx="2548017" cy="1019206"/>
        </a:xfrm>
        <a:prstGeom prst="chevron">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Chargement des images</a:t>
          </a:r>
        </a:p>
      </dsp:txBody>
      <dsp:txXfrm>
        <a:off x="2549323" y="747697"/>
        <a:ext cx="1528811" cy="1019206"/>
      </dsp:txXfrm>
    </dsp:sp>
    <dsp:sp modelId="{C413E850-5411-4416-AFB0-5A84B19A7BCA}">
      <dsp:nvSpPr>
        <dsp:cNvPr id="0" name=""/>
        <dsp:cNvSpPr/>
      </dsp:nvSpPr>
      <dsp:spPr>
        <a:xfrm>
          <a:off x="4078134" y="747697"/>
          <a:ext cx="2548017" cy="1019206"/>
        </a:xfrm>
        <a:prstGeom prst="chevron">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Extraction des </a:t>
          </a:r>
          <a:r>
            <a:rPr lang="fr-FR" sz="1800" kern="1200" dirty="0" err="1"/>
            <a:t>features</a:t>
          </a:r>
          <a:r>
            <a:rPr lang="fr-FR" sz="1800" kern="1200" dirty="0"/>
            <a:t> via un </a:t>
          </a:r>
          <a:r>
            <a:rPr lang="fr-FR" sz="1800" kern="1200" dirty="0" err="1"/>
            <a:t>udf</a:t>
          </a:r>
          <a:endParaRPr lang="fr-FR" sz="1800" kern="1200" dirty="0"/>
        </a:p>
      </dsp:txBody>
      <dsp:txXfrm>
        <a:off x="4587737" y="747697"/>
        <a:ext cx="1528811" cy="1019206"/>
      </dsp:txXfrm>
    </dsp:sp>
    <dsp:sp modelId="{003668E4-B247-4703-965F-A1152EB02560}">
      <dsp:nvSpPr>
        <dsp:cNvPr id="0" name=""/>
        <dsp:cNvSpPr/>
      </dsp:nvSpPr>
      <dsp:spPr>
        <a:xfrm>
          <a:off x="6116548" y="747697"/>
          <a:ext cx="2548017" cy="1019206"/>
        </a:xfrm>
        <a:prstGeom prst="chevron">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Prétraitement et réduction des dimensions</a:t>
          </a:r>
        </a:p>
      </dsp:txBody>
      <dsp:txXfrm>
        <a:off x="6626151" y="747697"/>
        <a:ext cx="1528811" cy="1019206"/>
      </dsp:txXfrm>
    </dsp:sp>
    <dsp:sp modelId="{7F2E56A4-712F-4E81-9128-67B46105C81A}">
      <dsp:nvSpPr>
        <dsp:cNvPr id="0" name=""/>
        <dsp:cNvSpPr/>
      </dsp:nvSpPr>
      <dsp:spPr>
        <a:xfrm>
          <a:off x="8154962" y="747697"/>
          <a:ext cx="2548017" cy="1019206"/>
        </a:xfrm>
        <a:prstGeom prst="chevron">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Sauvegarde des </a:t>
          </a:r>
          <a:r>
            <a:rPr lang="fr-FR" sz="1800" kern="1200" dirty="0" err="1"/>
            <a:t>features</a:t>
          </a:r>
          <a:r>
            <a:rPr lang="fr-FR" sz="1800" kern="1200" dirty="0"/>
            <a:t> </a:t>
          </a:r>
        </a:p>
      </dsp:txBody>
      <dsp:txXfrm>
        <a:off x="8664565" y="747697"/>
        <a:ext cx="1528811" cy="1019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672C8-98B6-4C4A-BFDA-64D95F8314F0}">
      <dsp:nvSpPr>
        <dsp:cNvPr id="0" name=""/>
        <dsp:cNvSpPr/>
      </dsp:nvSpPr>
      <dsp:spPr>
        <a:xfrm>
          <a:off x="1329" y="738768"/>
          <a:ext cx="2592660" cy="1037064"/>
        </a:xfrm>
        <a:prstGeom prst="homePlate">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Chargement des librairies</a:t>
          </a:r>
        </a:p>
      </dsp:txBody>
      <dsp:txXfrm>
        <a:off x="1329" y="738768"/>
        <a:ext cx="2333394" cy="1037064"/>
      </dsp:txXfrm>
    </dsp:sp>
    <dsp:sp modelId="{4747B509-6EB6-45BC-B0E6-69C119DB8C6D}">
      <dsp:nvSpPr>
        <dsp:cNvPr id="0" name=""/>
        <dsp:cNvSpPr/>
      </dsp:nvSpPr>
      <dsp:spPr>
        <a:xfrm>
          <a:off x="2075458" y="738768"/>
          <a:ext cx="2592660" cy="1037064"/>
        </a:xfrm>
        <a:prstGeom prst="chevron">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dirty="0"/>
            <a:t>Chargement des images</a:t>
          </a:r>
        </a:p>
      </dsp:txBody>
      <dsp:txXfrm>
        <a:off x="2593990" y="738768"/>
        <a:ext cx="1555596" cy="1037064"/>
      </dsp:txXfrm>
    </dsp:sp>
    <dsp:sp modelId="{C413E850-5411-4416-AFB0-5A84B19A7BCA}">
      <dsp:nvSpPr>
        <dsp:cNvPr id="0" name=""/>
        <dsp:cNvSpPr/>
      </dsp:nvSpPr>
      <dsp:spPr>
        <a:xfrm>
          <a:off x="4149587" y="738768"/>
          <a:ext cx="2592660" cy="1037064"/>
        </a:xfrm>
        <a:prstGeom prst="chevron">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Extraction des </a:t>
          </a:r>
          <a:r>
            <a:rPr lang="fr-FR" sz="1800" kern="1200" dirty="0" err="1"/>
            <a:t>features</a:t>
          </a:r>
          <a:r>
            <a:rPr lang="fr-FR" sz="1800" kern="1200" dirty="0"/>
            <a:t> via un </a:t>
          </a:r>
          <a:r>
            <a:rPr lang="fr-FR" sz="1800" kern="1200" dirty="0" err="1"/>
            <a:t>udf</a:t>
          </a:r>
          <a:endParaRPr lang="fr-FR" sz="1800" kern="1200" dirty="0"/>
        </a:p>
      </dsp:txBody>
      <dsp:txXfrm>
        <a:off x="4668119" y="738768"/>
        <a:ext cx="1555596" cy="1037064"/>
      </dsp:txXfrm>
    </dsp:sp>
    <dsp:sp modelId="{003668E4-B247-4703-965F-A1152EB02560}">
      <dsp:nvSpPr>
        <dsp:cNvPr id="0" name=""/>
        <dsp:cNvSpPr/>
      </dsp:nvSpPr>
      <dsp:spPr>
        <a:xfrm>
          <a:off x="6223715" y="738768"/>
          <a:ext cx="2592660" cy="1037064"/>
        </a:xfrm>
        <a:prstGeom prst="chevron">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Prétraitement et réduction des dimensions</a:t>
          </a:r>
        </a:p>
      </dsp:txBody>
      <dsp:txXfrm>
        <a:off x="6742247" y="738768"/>
        <a:ext cx="1555596" cy="1037064"/>
      </dsp:txXfrm>
    </dsp:sp>
    <dsp:sp modelId="{7F2E56A4-712F-4E81-9128-67B46105C81A}">
      <dsp:nvSpPr>
        <dsp:cNvPr id="0" name=""/>
        <dsp:cNvSpPr/>
      </dsp:nvSpPr>
      <dsp:spPr>
        <a:xfrm>
          <a:off x="8297844" y="738768"/>
          <a:ext cx="2592660" cy="1037064"/>
        </a:xfrm>
        <a:prstGeom prst="chevron">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Sauvegarde des </a:t>
          </a:r>
          <a:r>
            <a:rPr lang="fr-FR" sz="1800" kern="1200" dirty="0" err="1"/>
            <a:t>features</a:t>
          </a:r>
          <a:r>
            <a:rPr lang="fr-FR" sz="1800" kern="1200" dirty="0"/>
            <a:t> </a:t>
          </a:r>
        </a:p>
      </dsp:txBody>
      <dsp:txXfrm>
        <a:off x="8816376" y="738768"/>
        <a:ext cx="1555596" cy="10370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672C8-98B6-4C4A-BFDA-64D95F8314F0}">
      <dsp:nvSpPr>
        <dsp:cNvPr id="0" name=""/>
        <dsp:cNvSpPr/>
      </dsp:nvSpPr>
      <dsp:spPr>
        <a:xfrm>
          <a:off x="1329" y="738768"/>
          <a:ext cx="2592660" cy="1037064"/>
        </a:xfrm>
        <a:prstGeom prst="homePlate">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Chargement des librairies</a:t>
          </a:r>
        </a:p>
      </dsp:txBody>
      <dsp:txXfrm>
        <a:off x="1329" y="738768"/>
        <a:ext cx="2333394" cy="1037064"/>
      </dsp:txXfrm>
    </dsp:sp>
    <dsp:sp modelId="{4747B509-6EB6-45BC-B0E6-69C119DB8C6D}">
      <dsp:nvSpPr>
        <dsp:cNvPr id="0" name=""/>
        <dsp:cNvSpPr/>
      </dsp:nvSpPr>
      <dsp:spPr>
        <a:xfrm>
          <a:off x="2075458" y="738768"/>
          <a:ext cx="2592660" cy="1037064"/>
        </a:xfrm>
        <a:prstGeom prst="chevron">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Chargement des images</a:t>
          </a:r>
        </a:p>
      </dsp:txBody>
      <dsp:txXfrm>
        <a:off x="2593990" y="738768"/>
        <a:ext cx="1555596" cy="1037064"/>
      </dsp:txXfrm>
    </dsp:sp>
    <dsp:sp modelId="{C413E850-5411-4416-AFB0-5A84B19A7BCA}">
      <dsp:nvSpPr>
        <dsp:cNvPr id="0" name=""/>
        <dsp:cNvSpPr/>
      </dsp:nvSpPr>
      <dsp:spPr>
        <a:xfrm>
          <a:off x="4149587" y="738768"/>
          <a:ext cx="2592660" cy="1037064"/>
        </a:xfrm>
        <a:prstGeom prst="chevron">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dirty="0"/>
            <a:t>Extraction des </a:t>
          </a:r>
          <a:r>
            <a:rPr lang="fr-FR" sz="1800" b="1" kern="1200" dirty="0" err="1"/>
            <a:t>features</a:t>
          </a:r>
          <a:r>
            <a:rPr lang="fr-FR" sz="1800" b="1" kern="1200" dirty="0"/>
            <a:t> via un </a:t>
          </a:r>
          <a:r>
            <a:rPr lang="fr-FR" sz="1800" b="1" kern="1200" dirty="0" err="1"/>
            <a:t>udf</a:t>
          </a:r>
          <a:endParaRPr lang="fr-FR" sz="1800" b="1" kern="1200" dirty="0"/>
        </a:p>
      </dsp:txBody>
      <dsp:txXfrm>
        <a:off x="4668119" y="738768"/>
        <a:ext cx="1555596" cy="1037064"/>
      </dsp:txXfrm>
    </dsp:sp>
    <dsp:sp modelId="{003668E4-B247-4703-965F-A1152EB02560}">
      <dsp:nvSpPr>
        <dsp:cNvPr id="0" name=""/>
        <dsp:cNvSpPr/>
      </dsp:nvSpPr>
      <dsp:spPr>
        <a:xfrm>
          <a:off x="6223715" y="738768"/>
          <a:ext cx="2592660" cy="1037064"/>
        </a:xfrm>
        <a:prstGeom prst="chevron">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Prétraitement et réduction des dimensions</a:t>
          </a:r>
        </a:p>
      </dsp:txBody>
      <dsp:txXfrm>
        <a:off x="6742247" y="738768"/>
        <a:ext cx="1555596" cy="1037064"/>
      </dsp:txXfrm>
    </dsp:sp>
    <dsp:sp modelId="{7F2E56A4-712F-4E81-9128-67B46105C81A}">
      <dsp:nvSpPr>
        <dsp:cNvPr id="0" name=""/>
        <dsp:cNvSpPr/>
      </dsp:nvSpPr>
      <dsp:spPr>
        <a:xfrm>
          <a:off x="8297844" y="738768"/>
          <a:ext cx="2592660" cy="1037064"/>
        </a:xfrm>
        <a:prstGeom prst="chevron">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Sauvegarde des </a:t>
          </a:r>
          <a:r>
            <a:rPr lang="fr-FR" sz="1800" kern="1200" dirty="0" err="1"/>
            <a:t>features</a:t>
          </a:r>
          <a:r>
            <a:rPr lang="fr-FR" sz="1800" kern="1200" dirty="0"/>
            <a:t> </a:t>
          </a:r>
        </a:p>
      </dsp:txBody>
      <dsp:txXfrm>
        <a:off x="8816376" y="738768"/>
        <a:ext cx="1555596" cy="10370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672C8-98B6-4C4A-BFDA-64D95F8314F0}">
      <dsp:nvSpPr>
        <dsp:cNvPr id="0" name=""/>
        <dsp:cNvSpPr/>
      </dsp:nvSpPr>
      <dsp:spPr>
        <a:xfrm>
          <a:off x="1329" y="738768"/>
          <a:ext cx="2592660" cy="1037064"/>
        </a:xfrm>
        <a:prstGeom prst="homePlate">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fr-FR" sz="1700" kern="1200" dirty="0"/>
            <a:t>Chargement des librairies</a:t>
          </a:r>
        </a:p>
      </dsp:txBody>
      <dsp:txXfrm>
        <a:off x="1329" y="738768"/>
        <a:ext cx="2333394" cy="1037064"/>
      </dsp:txXfrm>
    </dsp:sp>
    <dsp:sp modelId="{4747B509-6EB6-45BC-B0E6-69C119DB8C6D}">
      <dsp:nvSpPr>
        <dsp:cNvPr id="0" name=""/>
        <dsp:cNvSpPr/>
      </dsp:nvSpPr>
      <dsp:spPr>
        <a:xfrm>
          <a:off x="2075458" y="738768"/>
          <a:ext cx="2592660" cy="1037064"/>
        </a:xfrm>
        <a:prstGeom prst="chevron">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fr-FR" sz="1700" kern="1200" dirty="0"/>
            <a:t>Chargement des images</a:t>
          </a:r>
        </a:p>
      </dsp:txBody>
      <dsp:txXfrm>
        <a:off x="2593990" y="738768"/>
        <a:ext cx="1555596" cy="1037064"/>
      </dsp:txXfrm>
    </dsp:sp>
    <dsp:sp modelId="{C413E850-5411-4416-AFB0-5A84B19A7BCA}">
      <dsp:nvSpPr>
        <dsp:cNvPr id="0" name=""/>
        <dsp:cNvSpPr/>
      </dsp:nvSpPr>
      <dsp:spPr>
        <a:xfrm>
          <a:off x="4149587" y="738768"/>
          <a:ext cx="2592660" cy="1037064"/>
        </a:xfrm>
        <a:prstGeom prst="chevron">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fr-FR" sz="1700" kern="1200" dirty="0"/>
            <a:t>Extraction des </a:t>
          </a:r>
          <a:r>
            <a:rPr lang="fr-FR" sz="1700" kern="1200" dirty="0" err="1"/>
            <a:t>features</a:t>
          </a:r>
          <a:r>
            <a:rPr lang="fr-FR" sz="1700" kern="1200" dirty="0"/>
            <a:t> via un </a:t>
          </a:r>
          <a:r>
            <a:rPr lang="fr-FR" sz="1700" kern="1200" dirty="0" err="1"/>
            <a:t>udf</a:t>
          </a:r>
          <a:endParaRPr lang="fr-FR" sz="1700" kern="1200" dirty="0"/>
        </a:p>
      </dsp:txBody>
      <dsp:txXfrm>
        <a:off x="4668119" y="738768"/>
        <a:ext cx="1555596" cy="1037064"/>
      </dsp:txXfrm>
    </dsp:sp>
    <dsp:sp modelId="{003668E4-B247-4703-965F-A1152EB02560}">
      <dsp:nvSpPr>
        <dsp:cNvPr id="0" name=""/>
        <dsp:cNvSpPr/>
      </dsp:nvSpPr>
      <dsp:spPr>
        <a:xfrm>
          <a:off x="6223715" y="738768"/>
          <a:ext cx="2592660" cy="1037064"/>
        </a:xfrm>
        <a:prstGeom prst="chevron">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fr-FR" sz="1700" b="1" kern="1200" dirty="0"/>
            <a:t>Prétraitement et réduction des dimensions</a:t>
          </a:r>
        </a:p>
      </dsp:txBody>
      <dsp:txXfrm>
        <a:off x="6742247" y="738768"/>
        <a:ext cx="1555596" cy="1037064"/>
      </dsp:txXfrm>
    </dsp:sp>
    <dsp:sp modelId="{7F2E56A4-712F-4E81-9128-67B46105C81A}">
      <dsp:nvSpPr>
        <dsp:cNvPr id="0" name=""/>
        <dsp:cNvSpPr/>
      </dsp:nvSpPr>
      <dsp:spPr>
        <a:xfrm>
          <a:off x="8297844" y="738768"/>
          <a:ext cx="2592660" cy="1037064"/>
        </a:xfrm>
        <a:prstGeom prst="chevron">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fr-FR" sz="1700" kern="1200" dirty="0"/>
            <a:t>Sauvegarde des </a:t>
          </a:r>
          <a:r>
            <a:rPr lang="fr-FR" sz="1700" kern="1200" dirty="0" err="1"/>
            <a:t>features</a:t>
          </a:r>
          <a:r>
            <a:rPr lang="fr-FR" sz="1700" kern="1200" dirty="0"/>
            <a:t> </a:t>
          </a:r>
        </a:p>
      </dsp:txBody>
      <dsp:txXfrm>
        <a:off x="8816376" y="738768"/>
        <a:ext cx="1555596" cy="10370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672C8-98B6-4C4A-BFDA-64D95F8314F0}">
      <dsp:nvSpPr>
        <dsp:cNvPr id="0" name=""/>
        <dsp:cNvSpPr/>
      </dsp:nvSpPr>
      <dsp:spPr>
        <a:xfrm>
          <a:off x="1329" y="738768"/>
          <a:ext cx="2592660" cy="1037064"/>
        </a:xfrm>
        <a:prstGeom prst="homePlate">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Chargement des librairies</a:t>
          </a:r>
        </a:p>
      </dsp:txBody>
      <dsp:txXfrm>
        <a:off x="1329" y="738768"/>
        <a:ext cx="2333394" cy="1037064"/>
      </dsp:txXfrm>
    </dsp:sp>
    <dsp:sp modelId="{4747B509-6EB6-45BC-B0E6-69C119DB8C6D}">
      <dsp:nvSpPr>
        <dsp:cNvPr id="0" name=""/>
        <dsp:cNvSpPr/>
      </dsp:nvSpPr>
      <dsp:spPr>
        <a:xfrm>
          <a:off x="2075458" y="738768"/>
          <a:ext cx="2592660" cy="1037064"/>
        </a:xfrm>
        <a:prstGeom prst="chevron">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Chargement des images</a:t>
          </a:r>
        </a:p>
      </dsp:txBody>
      <dsp:txXfrm>
        <a:off x="2593990" y="738768"/>
        <a:ext cx="1555596" cy="1037064"/>
      </dsp:txXfrm>
    </dsp:sp>
    <dsp:sp modelId="{C413E850-5411-4416-AFB0-5A84B19A7BCA}">
      <dsp:nvSpPr>
        <dsp:cNvPr id="0" name=""/>
        <dsp:cNvSpPr/>
      </dsp:nvSpPr>
      <dsp:spPr>
        <a:xfrm>
          <a:off x="4149587" y="738768"/>
          <a:ext cx="2592660" cy="1037064"/>
        </a:xfrm>
        <a:prstGeom prst="chevron">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Extraction des </a:t>
          </a:r>
          <a:r>
            <a:rPr lang="fr-FR" sz="1800" kern="1200" dirty="0" err="1"/>
            <a:t>features</a:t>
          </a:r>
          <a:r>
            <a:rPr lang="fr-FR" sz="1800" kern="1200" dirty="0"/>
            <a:t> via un </a:t>
          </a:r>
          <a:r>
            <a:rPr lang="fr-FR" sz="1800" kern="1200" dirty="0" err="1"/>
            <a:t>udf</a:t>
          </a:r>
          <a:endParaRPr lang="fr-FR" sz="1800" kern="1200" dirty="0"/>
        </a:p>
      </dsp:txBody>
      <dsp:txXfrm>
        <a:off x="4668119" y="738768"/>
        <a:ext cx="1555596" cy="1037064"/>
      </dsp:txXfrm>
    </dsp:sp>
    <dsp:sp modelId="{003668E4-B247-4703-965F-A1152EB02560}">
      <dsp:nvSpPr>
        <dsp:cNvPr id="0" name=""/>
        <dsp:cNvSpPr/>
      </dsp:nvSpPr>
      <dsp:spPr>
        <a:xfrm>
          <a:off x="6223715" y="738768"/>
          <a:ext cx="2592660" cy="1037064"/>
        </a:xfrm>
        <a:prstGeom prst="chevron">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Prétraitement et réduction des dimensions</a:t>
          </a:r>
        </a:p>
      </dsp:txBody>
      <dsp:txXfrm>
        <a:off x="6742247" y="738768"/>
        <a:ext cx="1555596" cy="1037064"/>
      </dsp:txXfrm>
    </dsp:sp>
    <dsp:sp modelId="{7F2E56A4-712F-4E81-9128-67B46105C81A}">
      <dsp:nvSpPr>
        <dsp:cNvPr id="0" name=""/>
        <dsp:cNvSpPr/>
      </dsp:nvSpPr>
      <dsp:spPr>
        <a:xfrm>
          <a:off x="8297844" y="738768"/>
          <a:ext cx="2592660" cy="1037064"/>
        </a:xfrm>
        <a:prstGeom prst="chevron">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dirty="0"/>
            <a:t>Sauvegarde des </a:t>
          </a:r>
          <a:r>
            <a:rPr lang="fr-FR" sz="1800" b="1" kern="1200" dirty="0" err="1"/>
            <a:t>features</a:t>
          </a:r>
          <a:r>
            <a:rPr lang="fr-FR" sz="1800" b="1" kern="1200" dirty="0"/>
            <a:t> </a:t>
          </a:r>
        </a:p>
      </dsp:txBody>
      <dsp:txXfrm>
        <a:off x="8816376" y="738768"/>
        <a:ext cx="1555596" cy="1037064"/>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fr-FR" sz="1800" spc="-1" strike="noStrike">
                <a:solidFill>
                  <a:srgbClr val="000000"/>
                </a:solidFill>
                <a:latin typeface="Gill Sans MT"/>
              </a:rPr>
              <a:t>Click to move the slide</a:t>
            </a:r>
            <a:endParaRPr b="0" lang="fr-FR" sz="1800" spc="-1" strike="noStrike">
              <a:solidFill>
                <a:srgbClr val="000000"/>
              </a:solidFill>
              <a:latin typeface="Gill Sans MT"/>
            </a:endParaRPr>
          </a:p>
        </p:txBody>
      </p:sp>
      <p:sp>
        <p:nvSpPr>
          <p:cNvPr id="179"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a:t>
            </a:r>
            <a:r>
              <a:rPr b="0" lang="en-US" sz="2000" spc="-1" strike="noStrike">
                <a:latin typeface="Arial"/>
              </a:rPr>
              <a:t>notes format</a:t>
            </a:r>
            <a:endParaRPr b="0" lang="en-US" sz="2000" spc="-1" strike="noStrike">
              <a:latin typeface="Arial"/>
            </a:endParaRPr>
          </a:p>
        </p:txBody>
      </p:sp>
      <p:sp>
        <p:nvSpPr>
          <p:cNvPr id="180"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81"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82"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8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4E80D939-015F-463B-B91A-40A3C924065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sldImg"/>
          </p:nvPr>
        </p:nvSpPr>
        <p:spPr>
          <a:xfrm>
            <a:off x="685800" y="1143000"/>
            <a:ext cx="5486040" cy="3085920"/>
          </a:xfrm>
          <a:prstGeom prst="rect">
            <a:avLst/>
          </a:prstGeom>
        </p:spPr>
      </p:sp>
      <p:sp>
        <p:nvSpPr>
          <p:cNvPr id="37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7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6D519E0-037A-42BC-BCFF-9121ECE946B6}" type="slidenum">
              <a:rPr b="0" lang="fr-FR" sz="1200" spc="-1" strike="noStrike">
                <a:latin typeface="Times New Roman"/>
              </a:rPr>
              <a:t>21</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sldImg"/>
          </p:nvPr>
        </p:nvSpPr>
        <p:spPr>
          <a:xfrm>
            <a:off x="685800" y="1143000"/>
            <a:ext cx="5486040" cy="3085920"/>
          </a:xfrm>
          <a:prstGeom prst="rect">
            <a:avLst/>
          </a:prstGeom>
        </p:spPr>
      </p:sp>
      <p:sp>
        <p:nvSpPr>
          <p:cNvPr id="37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8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3C2042B-4002-466D-81FE-90ACE7707219}" type="slidenum">
              <a:rPr b="0" lang="fr-FR" sz="1200" spc="-1" strike="noStrike">
                <a:latin typeface="Times New Roman"/>
              </a:rPr>
              <a:t>21</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sldImg"/>
          </p:nvPr>
        </p:nvSpPr>
        <p:spPr>
          <a:xfrm>
            <a:off x="685800" y="1143000"/>
            <a:ext cx="5486040" cy="3085920"/>
          </a:xfrm>
          <a:prstGeom prst="rect">
            <a:avLst/>
          </a:prstGeom>
        </p:spPr>
      </p:sp>
      <p:sp>
        <p:nvSpPr>
          <p:cNvPr id="38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8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9EDA656-0C42-400A-B479-A867CE2392F2}" type="slidenum">
              <a:rPr b="0" lang="fr-FR" sz="1200" spc="-1" strike="noStrike">
                <a:latin typeface="Times New Roman"/>
              </a:rPr>
              <a:t>21</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sldImg"/>
          </p:nvPr>
        </p:nvSpPr>
        <p:spPr>
          <a:xfrm>
            <a:off x="685800" y="1143000"/>
            <a:ext cx="5486040" cy="3085920"/>
          </a:xfrm>
          <a:prstGeom prst="rect">
            <a:avLst/>
          </a:prstGeom>
        </p:spPr>
      </p:sp>
      <p:sp>
        <p:nvSpPr>
          <p:cNvPr id="38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8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548FDB7-0ABB-48A3-91C9-1BA45911D12E}" type="slidenum">
              <a:rPr b="0" lang="fr-FR" sz="1200" spc="-1" strike="noStrike">
                <a:latin typeface="Times New Roman"/>
              </a:rPr>
              <a:t>21</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sldImg"/>
          </p:nvPr>
        </p:nvSpPr>
        <p:spPr>
          <a:xfrm>
            <a:off x="685800" y="1143000"/>
            <a:ext cx="5486040" cy="3085920"/>
          </a:xfrm>
          <a:prstGeom prst="rect">
            <a:avLst/>
          </a:prstGeom>
        </p:spPr>
      </p:sp>
      <p:sp>
        <p:nvSpPr>
          <p:cNvPr id="38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8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CBAD595-5665-4228-825B-151EE3E63443}" type="slidenum">
              <a:rPr b="0" lang="fr-FR" sz="1200" spc="-1" strike="noStrike">
                <a:latin typeface="Times New Roman"/>
              </a:rPr>
              <a:t>21</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sldImg"/>
          </p:nvPr>
        </p:nvSpPr>
        <p:spPr>
          <a:xfrm>
            <a:off x="685800" y="1143000"/>
            <a:ext cx="5486040" cy="3085920"/>
          </a:xfrm>
          <a:prstGeom prst="rect">
            <a:avLst/>
          </a:prstGeom>
        </p:spPr>
      </p:sp>
      <p:sp>
        <p:nvSpPr>
          <p:cNvPr id="39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9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14C2A11-109B-41EF-A932-68AE6F478A48}" type="slidenum">
              <a:rPr b="0" lang="fr-FR" sz="1200" spc="-1" strike="noStrike">
                <a:latin typeface="Times New Roman"/>
              </a:rPr>
              <a:t>21</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sldImg"/>
          </p:nvPr>
        </p:nvSpPr>
        <p:spPr>
          <a:xfrm>
            <a:off x="685800" y="1143000"/>
            <a:ext cx="5486040" cy="3085920"/>
          </a:xfrm>
          <a:prstGeom prst="rect">
            <a:avLst/>
          </a:prstGeom>
        </p:spPr>
      </p:sp>
      <p:sp>
        <p:nvSpPr>
          <p:cNvPr id="39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9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7B2F707-F153-4AA1-BCB7-C68B09319371}" type="slidenum">
              <a:rPr b="0" lang="fr-FR" sz="1200" spc="-1" strike="noStrike">
                <a:latin typeface="Times New Roman"/>
              </a:rPr>
              <a:t>21</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sldImg"/>
          </p:nvPr>
        </p:nvSpPr>
        <p:spPr>
          <a:xfrm>
            <a:off x="685800" y="1143000"/>
            <a:ext cx="5486040" cy="3085920"/>
          </a:xfrm>
          <a:prstGeom prst="rect">
            <a:avLst/>
          </a:prstGeom>
        </p:spPr>
      </p:sp>
      <p:sp>
        <p:nvSpPr>
          <p:cNvPr id="397"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lang="fr-FR" sz="1200" spc="-1" strike="noStrike">
                <a:latin typeface="Arial"/>
              </a:rPr>
              <a:t>:  Plateforme américaine de service cloud : + de 100 service : stockage, puissance de calcul, analyse des données, intelligence artificielle, jeux vidéo, etc. </a:t>
            </a:r>
            <a:endParaRPr b="0" lang="en-US" sz="1200" spc="-1" strike="noStrike">
              <a:latin typeface="Arial"/>
            </a:endParaRPr>
          </a:p>
          <a:p>
            <a:pPr>
              <a:lnSpc>
                <a:spcPct val="100000"/>
              </a:lnSpc>
              <a:tabLst>
                <a:tab algn="l" pos="0"/>
              </a:tabLst>
            </a:pPr>
            <a:r>
              <a:rPr b="0" lang="en-US" sz="2000" spc="-1" strike="noStrike">
                <a:solidFill>
                  <a:srgbClr val="16191f"/>
                </a:solidFill>
                <a:latin typeface="Amazon Ember"/>
              </a:rPr>
              <a:t> </a:t>
            </a:r>
            <a:r>
              <a:rPr b="0" lang="en-US" sz="2000" spc="-1" strike="noStrike">
                <a:solidFill>
                  <a:srgbClr val="16191f"/>
                </a:solidFill>
                <a:latin typeface="Amazon Ember"/>
              </a:rPr>
              <a:t>Identity and Access Management (IAM) :  filtre de contrôle d’accès à tous les services aws</a:t>
            </a:r>
            <a:endParaRPr b="0" lang="en-US" sz="2000" spc="-1" strike="noStrike">
              <a:latin typeface="Arial"/>
            </a:endParaRPr>
          </a:p>
          <a:p>
            <a:pPr>
              <a:lnSpc>
                <a:spcPct val="100000"/>
              </a:lnSpc>
              <a:tabLst>
                <a:tab algn="l" pos="0"/>
              </a:tabLst>
            </a:pPr>
            <a:r>
              <a:rPr b="0" lang="en-US" sz="1200" spc="-1" strike="noStrike">
                <a:solidFill>
                  <a:srgbClr val="16191f"/>
                </a:solidFill>
                <a:latin typeface="Amazon Ember"/>
              </a:rPr>
              <a:t>AMI: Amazon Machine Image</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fr-FR" sz="1200" spc="-1" strike="noStrike">
                <a:solidFill>
                  <a:srgbClr val="16191f"/>
                </a:solidFill>
                <a:latin typeface="Amazon Ember"/>
              </a:rPr>
              <a:t> </a:t>
            </a:r>
            <a:endParaRPr b="0" lang="en-US" sz="1200" spc="-1" strike="noStrike">
              <a:latin typeface="Arial"/>
            </a:endParaRPr>
          </a:p>
        </p:txBody>
      </p:sp>
      <p:sp>
        <p:nvSpPr>
          <p:cNvPr id="39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C14E837-322D-410A-90DE-F7178C0CABA3}" type="slidenum">
              <a:rPr b="0" lang="fr-FR" sz="1200" spc="-1" strike="noStrike">
                <a:latin typeface="Times New Roman"/>
              </a:rPr>
              <a:t>21</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sldImg"/>
          </p:nvPr>
        </p:nvSpPr>
        <p:spPr>
          <a:xfrm>
            <a:off x="685800" y="1143000"/>
            <a:ext cx="5486040" cy="3085920"/>
          </a:xfrm>
          <a:prstGeom prst="rect">
            <a:avLst/>
          </a:prstGeom>
        </p:spPr>
      </p:sp>
      <p:sp>
        <p:nvSpPr>
          <p:cNvPr id="40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0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36B3A26-3FBD-44FE-8E8A-127A94782A9D}" type="slidenum">
              <a:rPr b="0" lang="fr-FR" sz="1200" spc="-1" strike="noStrike">
                <a:latin typeface="Times New Roman"/>
              </a:rPr>
              <a:t>21</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sldImg"/>
          </p:nvPr>
        </p:nvSpPr>
        <p:spPr>
          <a:xfrm>
            <a:off x="685800" y="1143000"/>
            <a:ext cx="5486040" cy="3085920"/>
          </a:xfrm>
          <a:prstGeom prst="rect">
            <a:avLst/>
          </a:prstGeom>
        </p:spPr>
      </p:sp>
      <p:sp>
        <p:nvSpPr>
          <p:cNvPr id="40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0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B6E6EBE-D6CC-4733-8AE6-E731D61014BE}" type="slidenum">
              <a:rPr b="0" lang="fr-FR" sz="1200" spc="-1" strike="noStrike">
                <a:latin typeface="Times New Roman"/>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sldImg"/>
          </p:nvPr>
        </p:nvSpPr>
        <p:spPr>
          <a:xfrm>
            <a:off x="685800" y="1143000"/>
            <a:ext cx="5486040" cy="3085920"/>
          </a:xfrm>
          <a:prstGeom prst="rect">
            <a:avLst/>
          </a:prstGeom>
        </p:spPr>
      </p:sp>
      <p:sp>
        <p:nvSpPr>
          <p:cNvPr id="35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5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041ADF4-C58B-4846-9B8E-4AAA89F457A2}" type="slidenum">
              <a:rPr b="0" lang="fr-FR" sz="1200" spc="-1" strike="noStrike">
                <a:latin typeface="Times New Roman"/>
              </a:rPr>
              <a:t>21</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sldImg"/>
          </p:nvPr>
        </p:nvSpPr>
        <p:spPr>
          <a:xfrm>
            <a:off x="685800" y="1143000"/>
            <a:ext cx="5486040" cy="3085920"/>
          </a:xfrm>
          <a:prstGeom prst="rect">
            <a:avLst/>
          </a:prstGeom>
        </p:spPr>
      </p:sp>
      <p:sp>
        <p:nvSpPr>
          <p:cNvPr id="406"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lang="en-US" sz="1200" spc="-1" strike="noStrike">
                <a:solidFill>
                  <a:srgbClr val="1c1c1c"/>
                </a:solidFill>
                <a:latin typeface="Noto Sans Light"/>
              </a:rPr>
              <a:t>Il s’agit du tableau principal, divisé en deux fichiers pour l'entrainement(Train) (avec TARGET) et Test (sans TARGET). Données statiques pour toutes les applications. Chaque ligne représente un prêt dans notre échantillon de données. </a:t>
            </a:r>
            <a:endParaRPr b="0" lang="en-US" sz="1200" spc="-1" strike="noStrike">
              <a:latin typeface="Arial"/>
            </a:endParaRPr>
          </a:p>
          <a:p>
            <a:pPr>
              <a:lnSpc>
                <a:spcPct val="100000"/>
              </a:lnSpc>
              <a:tabLst>
                <a:tab algn="l" pos="0"/>
              </a:tabLst>
            </a:pPr>
            <a:endParaRPr b="0" lang="en-US" sz="1200" spc="-1" strike="noStrike">
              <a:latin typeface="Arial"/>
            </a:endParaRPr>
          </a:p>
        </p:txBody>
      </p:sp>
      <p:sp>
        <p:nvSpPr>
          <p:cNvPr id="40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7A42DB2-1A52-43CD-87D3-28FC12EA9788}" type="slidenum">
              <a:rPr b="0" lang="fr-FR" sz="1200" spc="-1" strike="noStrike">
                <a:latin typeface="Times New Roman"/>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sldImg"/>
          </p:nvPr>
        </p:nvSpPr>
        <p:spPr>
          <a:xfrm>
            <a:off x="685800" y="1143000"/>
            <a:ext cx="5486040" cy="3085920"/>
          </a:xfrm>
          <a:prstGeom prst="rect">
            <a:avLst/>
          </a:prstGeom>
        </p:spPr>
      </p:sp>
      <p:sp>
        <p:nvSpPr>
          <p:cNvPr id="409"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lang="en-US" sz="1200" spc="-1" strike="noStrike">
                <a:solidFill>
                  <a:srgbClr val="1c1c1c"/>
                </a:solidFill>
                <a:latin typeface="Noto Sans Light"/>
              </a:rPr>
              <a:t>Il s’agit du tableau principal, divisé en deux fichiers pour l'entrainement(Train) (avec TARGET) et Test (sans TARGET). Données statiques pour toutes les applications. Chaque ligne représente un prêt dans notre échantillon de données. </a:t>
            </a:r>
            <a:endParaRPr b="0" lang="en-US" sz="1200" spc="-1" strike="noStrike">
              <a:latin typeface="Arial"/>
            </a:endParaRPr>
          </a:p>
          <a:p>
            <a:pPr>
              <a:lnSpc>
                <a:spcPct val="100000"/>
              </a:lnSpc>
              <a:tabLst>
                <a:tab algn="l" pos="0"/>
              </a:tabLst>
            </a:pPr>
            <a:endParaRPr b="0" lang="en-US" sz="1200" spc="-1" strike="noStrike">
              <a:latin typeface="Arial"/>
            </a:endParaRPr>
          </a:p>
        </p:txBody>
      </p:sp>
      <p:sp>
        <p:nvSpPr>
          <p:cNvPr id="41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0BC7D17-D71C-4A40-A043-2441A6C85E2B}" type="slidenum">
              <a:rPr b="0" lang="fr-FR" sz="1200" spc="-1" strike="noStrike">
                <a:latin typeface="Times New Roman"/>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sldImg"/>
          </p:nvPr>
        </p:nvSpPr>
        <p:spPr>
          <a:xfrm>
            <a:off x="685800" y="1143000"/>
            <a:ext cx="5486040" cy="3085920"/>
          </a:xfrm>
          <a:prstGeom prst="rect">
            <a:avLst/>
          </a:prstGeom>
        </p:spPr>
      </p:sp>
      <p:sp>
        <p:nvSpPr>
          <p:cNvPr id="355"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fr-FR" sz="2000" spc="-1" strike="noStrike">
                <a:latin typeface="Arial"/>
              </a:rPr>
              <a:t>Besoin: classifier la demande en crédit accordé ou refusé. </a:t>
            </a:r>
            <a:endParaRPr b="0" lang="en-US" sz="2000" spc="-1" strike="noStrike">
              <a:latin typeface="Arial"/>
            </a:endParaRPr>
          </a:p>
          <a:p>
            <a:pPr marL="216000" indent="-216000">
              <a:lnSpc>
                <a:spcPct val="100000"/>
              </a:lnSpc>
            </a:pPr>
            <a:r>
              <a:rPr b="0" lang="fr-FR" sz="2000" spc="-1" strike="noStrike">
                <a:latin typeface="Arial"/>
              </a:rPr>
              <a:t>Objectif:  dashbord pour 1. expliquer de façon transparente les décisions prises / 2. permettre aux clients d’explorer leur informations personnelles facilement</a:t>
            </a:r>
            <a:endParaRPr b="0" lang="en-US" sz="2000" spc="-1" strike="noStrike">
              <a:latin typeface="Arial"/>
            </a:endParaRPr>
          </a:p>
        </p:txBody>
      </p:sp>
      <p:sp>
        <p:nvSpPr>
          <p:cNvPr id="35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7345C62-CA3B-4260-A986-FD257F9D6FD5}" type="slidenum">
              <a:rPr b="0" lang="fr-FR" sz="1200" spc="-1" strike="noStrike">
                <a:latin typeface="Times New Roman"/>
              </a:rPr>
              <a:t>21</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sldImg"/>
          </p:nvPr>
        </p:nvSpPr>
        <p:spPr>
          <a:xfrm>
            <a:off x="685800" y="1143000"/>
            <a:ext cx="5486040" cy="3085920"/>
          </a:xfrm>
          <a:prstGeom prst="rect">
            <a:avLst/>
          </a:prstGeom>
        </p:spPr>
      </p:sp>
      <p:sp>
        <p:nvSpPr>
          <p:cNvPr id="358"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lang="en-US" sz="1200" spc="-1" strike="noStrike">
                <a:solidFill>
                  <a:srgbClr val="1c1c1c"/>
                </a:solidFill>
                <a:latin typeface="Noto Sans Light"/>
              </a:rPr>
              <a:t>Il s’agit du tableau principal, divisé en deux fichiers pour l'entrainement(Train) (avec TARGET) et Test (sans TARGET). Données statiques pour toutes les applications. Chaque ligne représente un prêt dans notre échantillon de données. </a:t>
            </a:r>
            <a:endParaRPr b="0" lang="en-US" sz="1200" spc="-1" strike="noStrike">
              <a:latin typeface="Arial"/>
            </a:endParaRPr>
          </a:p>
          <a:p>
            <a:pPr>
              <a:lnSpc>
                <a:spcPct val="100000"/>
              </a:lnSpc>
              <a:tabLst>
                <a:tab algn="l" pos="0"/>
              </a:tabLst>
            </a:pPr>
            <a:endParaRPr b="0" lang="en-US" sz="1200" spc="-1" strike="noStrike">
              <a:latin typeface="Arial"/>
            </a:endParaRPr>
          </a:p>
        </p:txBody>
      </p:sp>
      <p:sp>
        <p:nvSpPr>
          <p:cNvPr id="35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EBBAFE6-C2C9-4F87-B467-37F7B1CCD871}" type="slidenum">
              <a:rPr b="0" lang="fr-FR" sz="1200" spc="-1" strike="noStrike">
                <a:latin typeface="Times New Roman"/>
              </a:rPr>
              <a:t>21</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6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6688159-F784-490B-A04E-B9F1419E5F05}" type="slidenum">
              <a:rPr b="0" lang="fr-FR" sz="1200" spc="-1" strike="noStrike">
                <a:latin typeface="Times New Roman"/>
              </a:rPr>
              <a:t>21</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sldImg"/>
          </p:nvPr>
        </p:nvSpPr>
        <p:spPr>
          <a:xfrm>
            <a:off x="685800" y="1143000"/>
            <a:ext cx="5486040" cy="3085920"/>
          </a:xfrm>
          <a:prstGeom prst="rect">
            <a:avLst/>
          </a:prstGeom>
        </p:spPr>
      </p:sp>
      <p:sp>
        <p:nvSpPr>
          <p:cNvPr id="364"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fr-FR" sz="2000" spc="-1" strike="noStrike">
                <a:latin typeface="Montserrat"/>
              </a:rPr>
              <a:t>Cependant, le passage à l'échelle s'accompagne quasiment toujours d'une transformation des usages que l'on résume par </a:t>
            </a:r>
            <a:r>
              <a:rPr b="1" lang="fr-FR" sz="2000" spc="-1" strike="noStrike">
                <a:latin typeface="Montserrat"/>
              </a:rPr>
              <a:t>les 3V</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fr-FR" sz="2000" spc="-1" strike="noStrike">
                <a:latin typeface="Montserrat"/>
              </a:rPr>
              <a:t>Les données se présentent sous une grande </a:t>
            </a:r>
            <a:r>
              <a:rPr b="0" i="1" lang="fr-FR" sz="2000" spc="-1" strike="noStrike">
                <a:latin typeface="Montserrat"/>
              </a:rPr>
              <a:t>Variété</a:t>
            </a:r>
            <a:r>
              <a:rPr b="0" lang="fr-FR" sz="2000" spc="-1" strike="noStrike">
                <a:latin typeface="Montserrat"/>
              </a:rPr>
              <a:t> de formats : ces données peuvent être structurées (documents JSON), semi-structurées (fichiers de log) ou non structurées (textes, images)</a:t>
            </a:r>
            <a:endParaRPr b="0" lang="en-US" sz="2000" spc="-1" strike="noStrike">
              <a:latin typeface="Arial"/>
            </a:endParaRPr>
          </a:p>
        </p:txBody>
      </p:sp>
      <p:sp>
        <p:nvSpPr>
          <p:cNvPr id="36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B2ED718-5C8C-475C-81B0-EF8926E781F5}" type="slidenum">
              <a:rPr b="0" lang="fr-FR" sz="1200" spc="-1" strike="noStrike">
                <a:latin typeface="Times New Roman"/>
              </a:rPr>
              <a:t>21</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sldImg"/>
          </p:nvPr>
        </p:nvSpPr>
        <p:spPr>
          <a:xfrm>
            <a:off x="685800" y="1143000"/>
            <a:ext cx="5486040" cy="3085920"/>
          </a:xfrm>
          <a:prstGeom prst="rect">
            <a:avLst/>
          </a:prstGeom>
        </p:spPr>
      </p:sp>
      <p:sp>
        <p:nvSpPr>
          <p:cNvPr id="367"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lang="fr-FR" sz="1200" spc="-1" strike="noStrike">
                <a:latin typeface="Arial"/>
              </a:rPr>
              <a:t>Économique pour le stockage : </a:t>
            </a:r>
            <a:r>
              <a:rPr b="0" lang="fr-FR" sz="2000" spc="-1" strike="noStrike">
                <a:solidFill>
                  <a:srgbClr val="000000"/>
                </a:solidFill>
                <a:latin typeface="Metropolis"/>
              </a:rPr>
              <a:t> Le rapport performances / prix est inégalable</a:t>
            </a:r>
            <a:endParaRPr b="0" lang="en-US" sz="2000" spc="-1" strike="noStrike">
              <a:latin typeface="Arial"/>
            </a:endParaRPr>
          </a:p>
          <a:p>
            <a:pPr>
              <a:lnSpc>
                <a:spcPct val="100000"/>
              </a:lnSpc>
              <a:tabLst>
                <a:tab algn="l" pos="0"/>
              </a:tabLst>
            </a:pPr>
            <a:r>
              <a:rPr b="0" lang="fr-FR" sz="2000" spc="-1" strike="noStrike">
                <a:solidFill>
                  <a:srgbClr val="000000"/>
                </a:solidFill>
                <a:latin typeface="Metropolis"/>
              </a:rPr>
              <a:t>Avec MapReduce, </a:t>
            </a:r>
            <a:r>
              <a:rPr b="1" lang="fr-FR" sz="2000" spc="-1" strike="noStrike">
                <a:solidFill>
                  <a:srgbClr val="5e36f3"/>
                </a:solidFill>
                <a:latin typeface="inherit"/>
              </a:rPr>
              <a:t>Hadoop est aussi extrêmement flexible</a:t>
            </a:r>
            <a:r>
              <a:rPr b="0" lang="fr-FR" sz="2000" spc="-1" strike="noStrike">
                <a:solidFill>
                  <a:srgbClr val="000000"/>
                </a:solidFill>
                <a:latin typeface="Metropolis"/>
              </a:rPr>
              <a:t>. Il est possible de stocker et de traiter des données en provenance de différentes sources, et même des données non structurées.</a:t>
            </a:r>
            <a:endParaRPr b="0" lang="en-US" sz="2000" spc="-1" strike="noStrike">
              <a:latin typeface="Arial"/>
            </a:endParaRPr>
          </a:p>
          <a:p>
            <a:pPr marL="171360" indent="-171000">
              <a:lnSpc>
                <a:spcPct val="100000"/>
              </a:lnSpc>
              <a:buClr>
                <a:srgbClr val="000000"/>
              </a:buClr>
              <a:buFont typeface="StarSymbol"/>
              <a:buChar char="-"/>
              <a:tabLst>
                <a:tab algn="l" pos="0"/>
              </a:tabLst>
            </a:pPr>
            <a:r>
              <a:rPr b="0" lang="fr-FR" sz="2000" spc="-1" strike="noStrike">
                <a:solidFill>
                  <a:srgbClr val="000000"/>
                </a:solidFill>
                <a:latin typeface="Metropolis"/>
              </a:rPr>
              <a:t>Vitesse : les données sont stockées dans le m^meme emplacement que le serveur, pas besoin d’y accéder d’un serveur externe </a:t>
            </a:r>
            <a:r>
              <a:rPr b="0" lang="fr-FR" sz="2000" spc="-1" strike="noStrike">
                <a:solidFill>
                  <a:srgbClr val="000000"/>
                </a:solidFill>
                <a:latin typeface="Wingdings"/>
              </a:rPr>
              <a:t></a:t>
            </a:r>
            <a:r>
              <a:rPr b="0" lang="fr-FR" sz="2000" spc="-1" strike="noStrike">
                <a:solidFill>
                  <a:srgbClr val="000000"/>
                </a:solidFill>
                <a:latin typeface="Metropolis"/>
              </a:rPr>
              <a:t> gain de temps!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r>
              <a:rPr b="0" lang="fr-FR" sz="1200" spc="-1" strike="noStrike">
                <a:solidFill>
                  <a:srgbClr val="000000"/>
                </a:solidFill>
                <a:latin typeface="Metropolis"/>
              </a:rPr>
              <a:t>Spark (</a:t>
            </a:r>
            <a:r>
              <a:rPr b="1" lang="fr-FR" sz="1200" spc="-1" strike="noStrike" u="sng" cap="all">
                <a:solidFill>
                  <a:srgbClr val="802d88"/>
                </a:solidFill>
                <a:uFillTx/>
                <a:latin typeface="Helvetica Neue"/>
              </a:rPr>
              <a:t>LES AVANTAGES DE SPARK PAR RAPPORT À MAPREDUCE</a:t>
            </a:r>
            <a:endParaRPr b="0" lang="en-US" sz="1200" spc="-1" strike="noStrike">
              <a:latin typeface="Arial"/>
            </a:endParaRPr>
          </a:p>
          <a:p>
            <a:pPr>
              <a:lnSpc>
                <a:spcPct val="100000"/>
              </a:lnSpc>
              <a:tabLst>
                <a:tab algn="l" pos="0"/>
              </a:tabLst>
            </a:pPr>
            <a:r>
              <a:rPr b="0" lang="fr-FR" sz="1200" spc="-1" strike="noStrike">
                <a:solidFill>
                  <a:srgbClr val="333333"/>
                </a:solidFill>
                <a:latin typeface="Helvetica Neue"/>
              </a:rPr>
              <a:t>Spark est rapide :</a:t>
            </a:r>
            <a:endParaRPr b="0" lang="en-US" sz="1200" spc="-1" strike="noStrike">
              <a:latin typeface="Arial"/>
            </a:endParaRPr>
          </a:p>
          <a:p>
            <a:pPr marL="171360" indent="-171000">
              <a:lnSpc>
                <a:spcPct val="100000"/>
              </a:lnSpc>
              <a:buClr>
                <a:srgbClr val="333333"/>
              </a:buClr>
              <a:buFont typeface="Arial"/>
              <a:buChar char="•"/>
              <a:tabLst>
                <a:tab algn="l" pos="0"/>
              </a:tabLst>
            </a:pPr>
            <a:r>
              <a:rPr b="0" lang="fr-FR" sz="1200" spc="-1" strike="noStrike">
                <a:solidFill>
                  <a:srgbClr val="333333"/>
                </a:solidFill>
                <a:latin typeface="Helvetica Neue"/>
              </a:rPr>
              <a:t>10x plus rapide sur disque</a:t>
            </a:r>
            <a:endParaRPr b="0" lang="en-US" sz="1200" spc="-1" strike="noStrike">
              <a:latin typeface="Arial"/>
            </a:endParaRPr>
          </a:p>
          <a:p>
            <a:pPr marL="171360" indent="-171000">
              <a:lnSpc>
                <a:spcPct val="100000"/>
              </a:lnSpc>
              <a:buClr>
                <a:srgbClr val="333333"/>
              </a:buClr>
              <a:buFont typeface="Arial"/>
              <a:buChar char="•"/>
              <a:tabLst>
                <a:tab algn="l" pos="0"/>
              </a:tabLst>
            </a:pPr>
            <a:r>
              <a:rPr b="0" lang="fr-FR" sz="1200" spc="-1" strike="noStrike">
                <a:solidFill>
                  <a:srgbClr val="333333"/>
                </a:solidFill>
                <a:latin typeface="Helvetica Neue"/>
              </a:rPr>
              <a:t>100x plus rapide en mémoire</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endParaRPr b="0" lang="en-US" sz="1200" spc="-1" strike="noStrike">
              <a:latin typeface="Arial"/>
            </a:endParaRPr>
          </a:p>
        </p:txBody>
      </p:sp>
      <p:sp>
        <p:nvSpPr>
          <p:cNvPr id="36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BD34513-CEDD-4609-AED6-24B0D942FCB2}" type="slidenum">
              <a:rPr b="0" lang="fr-FR" sz="1200" spc="-1" strike="noStrike">
                <a:latin typeface="Times New Roman"/>
              </a:rPr>
              <a:t>21</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sldImg"/>
          </p:nvPr>
        </p:nvSpPr>
        <p:spPr>
          <a:xfrm>
            <a:off x="685800" y="1143000"/>
            <a:ext cx="5486040" cy="3085920"/>
          </a:xfrm>
          <a:prstGeom prst="rect">
            <a:avLst/>
          </a:prstGeom>
        </p:spPr>
      </p:sp>
      <p:sp>
        <p:nvSpPr>
          <p:cNvPr id="370" name="PlaceHolder 2"/>
          <p:cNvSpPr>
            <a:spLocks noGrp="1"/>
          </p:cNvSpPr>
          <p:nvPr>
            <p:ph type="body"/>
          </p:nvPr>
        </p:nvSpPr>
        <p:spPr>
          <a:xfrm>
            <a:off x="685800" y="4400640"/>
            <a:ext cx="5486040" cy="3600000"/>
          </a:xfrm>
          <a:prstGeom prst="rect">
            <a:avLst/>
          </a:prstGeom>
        </p:spPr>
        <p:txBody>
          <a:bodyPr>
            <a:noAutofit/>
          </a:bodyPr>
          <a:p>
            <a:pPr>
              <a:lnSpc>
                <a:spcPct val="100000"/>
              </a:lnSpc>
            </a:pPr>
            <a:endParaRPr b="0" lang="en-US" sz="2000" spc="-1" strike="noStrike">
              <a:latin typeface="Arial"/>
            </a:endParaRPr>
          </a:p>
          <a:p>
            <a:pPr>
              <a:lnSpc>
                <a:spcPct val="100000"/>
              </a:lnSpc>
            </a:pPr>
            <a:r>
              <a:rPr b="0" lang="fr-FR" sz="1200" spc="-1" strike="noStrike">
                <a:solidFill>
                  <a:srgbClr val="000000"/>
                </a:solidFill>
                <a:latin typeface="Metropolis"/>
              </a:rPr>
              <a:t>Spark (</a:t>
            </a:r>
            <a:r>
              <a:rPr b="1" lang="fr-FR" sz="1200" spc="-1" strike="noStrike" u="sng" cap="all">
                <a:solidFill>
                  <a:srgbClr val="802d88"/>
                </a:solidFill>
                <a:uFillTx/>
                <a:latin typeface="Helvetica Neue"/>
              </a:rPr>
              <a:t>LES AVANTAGES DE SPARK PAR RAPPORT À MAPREDUCE</a:t>
            </a:r>
            <a:endParaRPr b="0" lang="en-US" sz="1200" spc="-1" strike="noStrike">
              <a:latin typeface="Arial"/>
            </a:endParaRPr>
          </a:p>
          <a:p>
            <a:pPr>
              <a:lnSpc>
                <a:spcPct val="100000"/>
              </a:lnSpc>
            </a:pPr>
            <a:r>
              <a:rPr b="0" lang="fr-FR" sz="1200" spc="-1" strike="noStrike">
                <a:solidFill>
                  <a:srgbClr val="333333"/>
                </a:solidFill>
                <a:latin typeface="Helvetica Neue"/>
              </a:rPr>
              <a:t>Spark est rapide :</a:t>
            </a:r>
            <a:endParaRPr b="0" lang="en-US" sz="1200" spc="-1" strike="noStrike">
              <a:latin typeface="Arial"/>
            </a:endParaRPr>
          </a:p>
          <a:p>
            <a:pPr marL="171360" indent="-171000">
              <a:lnSpc>
                <a:spcPct val="100000"/>
              </a:lnSpc>
              <a:buClr>
                <a:srgbClr val="333333"/>
              </a:buClr>
              <a:buFont typeface="Arial"/>
              <a:buChar char="•"/>
            </a:pPr>
            <a:r>
              <a:rPr b="0" lang="fr-FR" sz="1200" spc="-1" strike="noStrike">
                <a:solidFill>
                  <a:srgbClr val="333333"/>
                </a:solidFill>
                <a:latin typeface="Helvetica Neue"/>
              </a:rPr>
              <a:t>10x plus rapide sur disque</a:t>
            </a:r>
            <a:endParaRPr b="0" lang="en-US" sz="1200" spc="-1" strike="noStrike">
              <a:latin typeface="Arial"/>
            </a:endParaRPr>
          </a:p>
          <a:p>
            <a:pPr marL="171360" indent="-171000">
              <a:lnSpc>
                <a:spcPct val="100000"/>
              </a:lnSpc>
              <a:buClr>
                <a:srgbClr val="333333"/>
              </a:buClr>
              <a:buFont typeface="Arial"/>
              <a:buChar char="•"/>
            </a:pPr>
            <a:r>
              <a:rPr b="0" lang="fr-FR" sz="1200" spc="-1" strike="noStrike">
                <a:solidFill>
                  <a:srgbClr val="333333"/>
                </a:solidFill>
                <a:latin typeface="Helvetica Neue"/>
              </a:rPr>
              <a:t>100x plus rapide en mémoire</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endParaRPr b="0" lang="en-US" sz="1200" spc="-1" strike="noStrike">
              <a:latin typeface="Arial"/>
            </a:endParaRPr>
          </a:p>
        </p:txBody>
      </p:sp>
      <p:sp>
        <p:nvSpPr>
          <p:cNvPr id="37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A410FC5-667F-437E-9DDB-7D9CC366092D}" type="slidenum">
              <a:rPr b="0" lang="fr-FR" sz="1200" spc="-1" strike="noStrike">
                <a:latin typeface="Times New Roman"/>
              </a:rPr>
              <a:t>21</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sldImg"/>
          </p:nvPr>
        </p:nvSpPr>
        <p:spPr>
          <a:xfrm>
            <a:off x="685800" y="1143000"/>
            <a:ext cx="5486040" cy="3085920"/>
          </a:xfrm>
          <a:prstGeom prst="rect">
            <a:avLst/>
          </a:prstGeom>
        </p:spPr>
      </p:sp>
      <p:sp>
        <p:nvSpPr>
          <p:cNvPr id="373"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lang="fr-FR" sz="2000" spc="-1" strike="noStrike">
                <a:solidFill>
                  <a:srgbClr val="333333"/>
                </a:solidFill>
                <a:latin typeface="Lato_Regular"/>
              </a:rPr>
              <a:t>- Offre un modèle de programmation plus simple que celui d’Hadoop </a:t>
            </a:r>
            <a:endParaRPr b="0" lang="en-US" sz="2000" spc="-1" strike="noStrike">
              <a:latin typeface="Arial"/>
            </a:endParaRPr>
          </a:p>
          <a:p>
            <a:pPr marL="216000" indent="-216000">
              <a:lnSpc>
                <a:spcPct val="100000"/>
              </a:lnSpc>
              <a:buClr>
                <a:srgbClr val="333333"/>
              </a:buClr>
              <a:buFont typeface="Wingdings" charset="2"/>
              <a:buChar char=""/>
              <a:tabLst>
                <a:tab algn="l" pos="0"/>
              </a:tabLst>
            </a:pPr>
            <a:r>
              <a:rPr b="0" lang="fr-FR" sz="2000" spc="-1" strike="noStrike">
                <a:solidFill>
                  <a:srgbClr val="333333"/>
                </a:solidFill>
                <a:latin typeface="Lato_Regular"/>
              </a:rPr>
              <a:t>permet des temps d’exécution jusqu’à 100 fois plus courts.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p:txBody>
      </p:sp>
      <p:sp>
        <p:nvSpPr>
          <p:cNvPr id="37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D4495BA-6460-4FAB-8ED6-2438799FC2ED}" type="slidenum">
              <a:rPr b="0" lang="fr-FR" sz="1200" spc="-1" strike="noStrike">
                <a:latin typeface="Times New Roman"/>
              </a:rPr>
              <a:t>21</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30" name="PlaceHolder 2"/>
          <p:cNvSpPr>
            <a:spLocks noGrp="1"/>
          </p:cNvSpPr>
          <p:nvPr>
            <p:ph type="body"/>
          </p:nvPr>
        </p:nvSpPr>
        <p:spPr>
          <a:xfrm>
            <a:off x="581040" y="2340720"/>
            <a:ext cx="1102932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31" name="PlaceHolder 3"/>
          <p:cNvSpPr>
            <a:spLocks noGrp="1"/>
          </p:cNvSpPr>
          <p:nvPr>
            <p:ph type="body"/>
          </p:nvPr>
        </p:nvSpPr>
        <p:spPr>
          <a:xfrm>
            <a:off x="581040" y="4239360"/>
            <a:ext cx="1102932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33" name="PlaceHolder 2"/>
          <p:cNvSpPr>
            <a:spLocks noGrp="1"/>
          </p:cNvSpPr>
          <p:nvPr>
            <p:ph type="body"/>
          </p:nvPr>
        </p:nvSpPr>
        <p:spPr>
          <a:xfrm>
            <a:off x="58104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34" name="PlaceHolder 3"/>
          <p:cNvSpPr>
            <a:spLocks noGrp="1"/>
          </p:cNvSpPr>
          <p:nvPr>
            <p:ph type="body"/>
          </p:nvPr>
        </p:nvSpPr>
        <p:spPr>
          <a:xfrm>
            <a:off x="623268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35" name="PlaceHolder 4"/>
          <p:cNvSpPr>
            <a:spLocks noGrp="1"/>
          </p:cNvSpPr>
          <p:nvPr>
            <p:ph type="body"/>
          </p:nvPr>
        </p:nvSpPr>
        <p:spPr>
          <a:xfrm>
            <a:off x="581040" y="423936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36" name="PlaceHolder 5"/>
          <p:cNvSpPr>
            <a:spLocks noGrp="1"/>
          </p:cNvSpPr>
          <p:nvPr>
            <p:ph type="body"/>
          </p:nvPr>
        </p:nvSpPr>
        <p:spPr>
          <a:xfrm>
            <a:off x="6232680" y="423936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38" name="PlaceHolder 2"/>
          <p:cNvSpPr>
            <a:spLocks noGrp="1"/>
          </p:cNvSpPr>
          <p:nvPr>
            <p:ph type="body"/>
          </p:nvPr>
        </p:nvSpPr>
        <p:spPr>
          <a:xfrm>
            <a:off x="581040" y="234072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39" name="PlaceHolder 3"/>
          <p:cNvSpPr>
            <a:spLocks noGrp="1"/>
          </p:cNvSpPr>
          <p:nvPr>
            <p:ph type="body"/>
          </p:nvPr>
        </p:nvSpPr>
        <p:spPr>
          <a:xfrm>
            <a:off x="4309920" y="234072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40" name="PlaceHolder 4"/>
          <p:cNvSpPr>
            <a:spLocks noGrp="1"/>
          </p:cNvSpPr>
          <p:nvPr>
            <p:ph type="body"/>
          </p:nvPr>
        </p:nvSpPr>
        <p:spPr>
          <a:xfrm>
            <a:off x="8039160" y="234072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41" name="PlaceHolder 5"/>
          <p:cNvSpPr>
            <a:spLocks noGrp="1"/>
          </p:cNvSpPr>
          <p:nvPr>
            <p:ph type="body"/>
          </p:nvPr>
        </p:nvSpPr>
        <p:spPr>
          <a:xfrm>
            <a:off x="581040" y="423936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42" name="PlaceHolder 6"/>
          <p:cNvSpPr>
            <a:spLocks noGrp="1"/>
          </p:cNvSpPr>
          <p:nvPr>
            <p:ph type="body"/>
          </p:nvPr>
        </p:nvSpPr>
        <p:spPr>
          <a:xfrm>
            <a:off x="4309920" y="423936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43" name="PlaceHolder 7"/>
          <p:cNvSpPr>
            <a:spLocks noGrp="1"/>
          </p:cNvSpPr>
          <p:nvPr>
            <p:ph type="body"/>
          </p:nvPr>
        </p:nvSpPr>
        <p:spPr>
          <a:xfrm>
            <a:off x="8039160" y="423936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55" name="PlaceHolder 2"/>
          <p:cNvSpPr>
            <a:spLocks noGrp="1"/>
          </p:cNvSpPr>
          <p:nvPr>
            <p:ph type="subTitle"/>
          </p:nvPr>
        </p:nvSpPr>
        <p:spPr>
          <a:xfrm>
            <a:off x="581040" y="2340720"/>
            <a:ext cx="11029320" cy="3634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57" name="PlaceHolder 2"/>
          <p:cNvSpPr>
            <a:spLocks noGrp="1"/>
          </p:cNvSpPr>
          <p:nvPr>
            <p:ph type="body"/>
          </p:nvPr>
        </p:nvSpPr>
        <p:spPr>
          <a:xfrm>
            <a:off x="581040" y="2340720"/>
            <a:ext cx="11029320" cy="36342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59" name="PlaceHolder 2"/>
          <p:cNvSpPr>
            <a:spLocks noGrp="1"/>
          </p:cNvSpPr>
          <p:nvPr>
            <p:ph type="body"/>
          </p:nvPr>
        </p:nvSpPr>
        <p:spPr>
          <a:xfrm>
            <a:off x="581040" y="2340720"/>
            <a:ext cx="5382000" cy="36342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60" name="PlaceHolder 3"/>
          <p:cNvSpPr>
            <a:spLocks noGrp="1"/>
          </p:cNvSpPr>
          <p:nvPr>
            <p:ph type="body"/>
          </p:nvPr>
        </p:nvSpPr>
        <p:spPr>
          <a:xfrm>
            <a:off x="6232680" y="2340720"/>
            <a:ext cx="5382000" cy="36342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581040" y="702000"/>
            <a:ext cx="11029320" cy="5509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64" name="PlaceHolder 2"/>
          <p:cNvSpPr>
            <a:spLocks noGrp="1"/>
          </p:cNvSpPr>
          <p:nvPr>
            <p:ph type="body"/>
          </p:nvPr>
        </p:nvSpPr>
        <p:spPr>
          <a:xfrm>
            <a:off x="58104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65" name="PlaceHolder 3"/>
          <p:cNvSpPr>
            <a:spLocks noGrp="1"/>
          </p:cNvSpPr>
          <p:nvPr>
            <p:ph type="body"/>
          </p:nvPr>
        </p:nvSpPr>
        <p:spPr>
          <a:xfrm>
            <a:off x="6232680" y="2340720"/>
            <a:ext cx="5382000" cy="36342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66" name="PlaceHolder 4"/>
          <p:cNvSpPr>
            <a:spLocks noGrp="1"/>
          </p:cNvSpPr>
          <p:nvPr>
            <p:ph type="body"/>
          </p:nvPr>
        </p:nvSpPr>
        <p:spPr>
          <a:xfrm>
            <a:off x="581040" y="423936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9" name="PlaceHolder 2"/>
          <p:cNvSpPr>
            <a:spLocks noGrp="1"/>
          </p:cNvSpPr>
          <p:nvPr>
            <p:ph type="subTitle"/>
          </p:nvPr>
        </p:nvSpPr>
        <p:spPr>
          <a:xfrm>
            <a:off x="581040" y="2340720"/>
            <a:ext cx="11029320" cy="3634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68" name="PlaceHolder 2"/>
          <p:cNvSpPr>
            <a:spLocks noGrp="1"/>
          </p:cNvSpPr>
          <p:nvPr>
            <p:ph type="body"/>
          </p:nvPr>
        </p:nvSpPr>
        <p:spPr>
          <a:xfrm>
            <a:off x="581040" y="2340720"/>
            <a:ext cx="5382000" cy="36342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69" name="PlaceHolder 3"/>
          <p:cNvSpPr>
            <a:spLocks noGrp="1"/>
          </p:cNvSpPr>
          <p:nvPr>
            <p:ph type="body"/>
          </p:nvPr>
        </p:nvSpPr>
        <p:spPr>
          <a:xfrm>
            <a:off x="623268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70" name="PlaceHolder 4"/>
          <p:cNvSpPr>
            <a:spLocks noGrp="1"/>
          </p:cNvSpPr>
          <p:nvPr>
            <p:ph type="body"/>
          </p:nvPr>
        </p:nvSpPr>
        <p:spPr>
          <a:xfrm>
            <a:off x="6232680" y="423936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72" name="PlaceHolder 2"/>
          <p:cNvSpPr>
            <a:spLocks noGrp="1"/>
          </p:cNvSpPr>
          <p:nvPr>
            <p:ph type="body"/>
          </p:nvPr>
        </p:nvSpPr>
        <p:spPr>
          <a:xfrm>
            <a:off x="58104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73" name="PlaceHolder 3"/>
          <p:cNvSpPr>
            <a:spLocks noGrp="1"/>
          </p:cNvSpPr>
          <p:nvPr>
            <p:ph type="body"/>
          </p:nvPr>
        </p:nvSpPr>
        <p:spPr>
          <a:xfrm>
            <a:off x="623268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74" name="PlaceHolder 4"/>
          <p:cNvSpPr>
            <a:spLocks noGrp="1"/>
          </p:cNvSpPr>
          <p:nvPr>
            <p:ph type="body"/>
          </p:nvPr>
        </p:nvSpPr>
        <p:spPr>
          <a:xfrm>
            <a:off x="581040" y="4239360"/>
            <a:ext cx="1102932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76" name="PlaceHolder 2"/>
          <p:cNvSpPr>
            <a:spLocks noGrp="1"/>
          </p:cNvSpPr>
          <p:nvPr>
            <p:ph type="body"/>
          </p:nvPr>
        </p:nvSpPr>
        <p:spPr>
          <a:xfrm>
            <a:off x="581040" y="2340720"/>
            <a:ext cx="1102932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77" name="PlaceHolder 3"/>
          <p:cNvSpPr>
            <a:spLocks noGrp="1"/>
          </p:cNvSpPr>
          <p:nvPr>
            <p:ph type="body"/>
          </p:nvPr>
        </p:nvSpPr>
        <p:spPr>
          <a:xfrm>
            <a:off x="581040" y="4239360"/>
            <a:ext cx="1102932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79" name="PlaceHolder 2"/>
          <p:cNvSpPr>
            <a:spLocks noGrp="1"/>
          </p:cNvSpPr>
          <p:nvPr>
            <p:ph type="body"/>
          </p:nvPr>
        </p:nvSpPr>
        <p:spPr>
          <a:xfrm>
            <a:off x="58104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80" name="PlaceHolder 3"/>
          <p:cNvSpPr>
            <a:spLocks noGrp="1"/>
          </p:cNvSpPr>
          <p:nvPr>
            <p:ph type="body"/>
          </p:nvPr>
        </p:nvSpPr>
        <p:spPr>
          <a:xfrm>
            <a:off x="623268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81" name="PlaceHolder 4"/>
          <p:cNvSpPr>
            <a:spLocks noGrp="1"/>
          </p:cNvSpPr>
          <p:nvPr>
            <p:ph type="body"/>
          </p:nvPr>
        </p:nvSpPr>
        <p:spPr>
          <a:xfrm>
            <a:off x="581040" y="423936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82" name="PlaceHolder 5"/>
          <p:cNvSpPr>
            <a:spLocks noGrp="1"/>
          </p:cNvSpPr>
          <p:nvPr>
            <p:ph type="body"/>
          </p:nvPr>
        </p:nvSpPr>
        <p:spPr>
          <a:xfrm>
            <a:off x="6232680" y="423936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84" name="PlaceHolder 2"/>
          <p:cNvSpPr>
            <a:spLocks noGrp="1"/>
          </p:cNvSpPr>
          <p:nvPr>
            <p:ph type="body"/>
          </p:nvPr>
        </p:nvSpPr>
        <p:spPr>
          <a:xfrm>
            <a:off x="581040" y="234072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85" name="PlaceHolder 3"/>
          <p:cNvSpPr>
            <a:spLocks noGrp="1"/>
          </p:cNvSpPr>
          <p:nvPr>
            <p:ph type="body"/>
          </p:nvPr>
        </p:nvSpPr>
        <p:spPr>
          <a:xfrm>
            <a:off x="4309920" y="234072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86" name="PlaceHolder 4"/>
          <p:cNvSpPr>
            <a:spLocks noGrp="1"/>
          </p:cNvSpPr>
          <p:nvPr>
            <p:ph type="body"/>
          </p:nvPr>
        </p:nvSpPr>
        <p:spPr>
          <a:xfrm>
            <a:off x="8039160" y="234072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87" name="PlaceHolder 5"/>
          <p:cNvSpPr>
            <a:spLocks noGrp="1"/>
          </p:cNvSpPr>
          <p:nvPr>
            <p:ph type="body"/>
          </p:nvPr>
        </p:nvSpPr>
        <p:spPr>
          <a:xfrm>
            <a:off x="581040" y="423936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88" name="PlaceHolder 6"/>
          <p:cNvSpPr>
            <a:spLocks noGrp="1"/>
          </p:cNvSpPr>
          <p:nvPr>
            <p:ph type="body"/>
          </p:nvPr>
        </p:nvSpPr>
        <p:spPr>
          <a:xfrm>
            <a:off x="4309920" y="423936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89" name="PlaceHolder 7"/>
          <p:cNvSpPr>
            <a:spLocks noGrp="1"/>
          </p:cNvSpPr>
          <p:nvPr>
            <p:ph type="body"/>
          </p:nvPr>
        </p:nvSpPr>
        <p:spPr>
          <a:xfrm>
            <a:off x="8039160" y="423936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99" name="PlaceHolder 2"/>
          <p:cNvSpPr>
            <a:spLocks noGrp="1"/>
          </p:cNvSpPr>
          <p:nvPr>
            <p:ph type="subTitle"/>
          </p:nvPr>
        </p:nvSpPr>
        <p:spPr>
          <a:xfrm>
            <a:off x="581040" y="2340720"/>
            <a:ext cx="11029320" cy="3634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101" name="PlaceHolder 2"/>
          <p:cNvSpPr>
            <a:spLocks noGrp="1"/>
          </p:cNvSpPr>
          <p:nvPr>
            <p:ph type="body"/>
          </p:nvPr>
        </p:nvSpPr>
        <p:spPr>
          <a:xfrm>
            <a:off x="581040" y="2340720"/>
            <a:ext cx="11029320" cy="36342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103" name="PlaceHolder 2"/>
          <p:cNvSpPr>
            <a:spLocks noGrp="1"/>
          </p:cNvSpPr>
          <p:nvPr>
            <p:ph type="body"/>
          </p:nvPr>
        </p:nvSpPr>
        <p:spPr>
          <a:xfrm>
            <a:off x="581040" y="2340720"/>
            <a:ext cx="5382000" cy="36342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04" name="PlaceHolder 3"/>
          <p:cNvSpPr>
            <a:spLocks noGrp="1"/>
          </p:cNvSpPr>
          <p:nvPr>
            <p:ph type="body"/>
          </p:nvPr>
        </p:nvSpPr>
        <p:spPr>
          <a:xfrm>
            <a:off x="6232680" y="2340720"/>
            <a:ext cx="5382000" cy="36342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11" name="PlaceHolder 2"/>
          <p:cNvSpPr>
            <a:spLocks noGrp="1"/>
          </p:cNvSpPr>
          <p:nvPr>
            <p:ph type="body"/>
          </p:nvPr>
        </p:nvSpPr>
        <p:spPr>
          <a:xfrm>
            <a:off x="581040" y="2340720"/>
            <a:ext cx="11029320" cy="36342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81040" y="702000"/>
            <a:ext cx="11029320" cy="5509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108" name="PlaceHolder 2"/>
          <p:cNvSpPr>
            <a:spLocks noGrp="1"/>
          </p:cNvSpPr>
          <p:nvPr>
            <p:ph type="body"/>
          </p:nvPr>
        </p:nvSpPr>
        <p:spPr>
          <a:xfrm>
            <a:off x="58104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09" name="PlaceHolder 3"/>
          <p:cNvSpPr>
            <a:spLocks noGrp="1"/>
          </p:cNvSpPr>
          <p:nvPr>
            <p:ph type="body"/>
          </p:nvPr>
        </p:nvSpPr>
        <p:spPr>
          <a:xfrm>
            <a:off x="6232680" y="2340720"/>
            <a:ext cx="5382000" cy="36342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10" name="PlaceHolder 4"/>
          <p:cNvSpPr>
            <a:spLocks noGrp="1"/>
          </p:cNvSpPr>
          <p:nvPr>
            <p:ph type="body"/>
          </p:nvPr>
        </p:nvSpPr>
        <p:spPr>
          <a:xfrm>
            <a:off x="581040" y="423936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112" name="PlaceHolder 2"/>
          <p:cNvSpPr>
            <a:spLocks noGrp="1"/>
          </p:cNvSpPr>
          <p:nvPr>
            <p:ph type="body"/>
          </p:nvPr>
        </p:nvSpPr>
        <p:spPr>
          <a:xfrm>
            <a:off x="581040" y="2340720"/>
            <a:ext cx="5382000" cy="36342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13" name="PlaceHolder 3"/>
          <p:cNvSpPr>
            <a:spLocks noGrp="1"/>
          </p:cNvSpPr>
          <p:nvPr>
            <p:ph type="body"/>
          </p:nvPr>
        </p:nvSpPr>
        <p:spPr>
          <a:xfrm>
            <a:off x="623268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14" name="PlaceHolder 4"/>
          <p:cNvSpPr>
            <a:spLocks noGrp="1"/>
          </p:cNvSpPr>
          <p:nvPr>
            <p:ph type="body"/>
          </p:nvPr>
        </p:nvSpPr>
        <p:spPr>
          <a:xfrm>
            <a:off x="6232680" y="423936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116" name="PlaceHolder 2"/>
          <p:cNvSpPr>
            <a:spLocks noGrp="1"/>
          </p:cNvSpPr>
          <p:nvPr>
            <p:ph type="body"/>
          </p:nvPr>
        </p:nvSpPr>
        <p:spPr>
          <a:xfrm>
            <a:off x="58104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17" name="PlaceHolder 3"/>
          <p:cNvSpPr>
            <a:spLocks noGrp="1"/>
          </p:cNvSpPr>
          <p:nvPr>
            <p:ph type="body"/>
          </p:nvPr>
        </p:nvSpPr>
        <p:spPr>
          <a:xfrm>
            <a:off x="623268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18" name="PlaceHolder 4"/>
          <p:cNvSpPr>
            <a:spLocks noGrp="1"/>
          </p:cNvSpPr>
          <p:nvPr>
            <p:ph type="body"/>
          </p:nvPr>
        </p:nvSpPr>
        <p:spPr>
          <a:xfrm>
            <a:off x="581040" y="4239360"/>
            <a:ext cx="1102932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120" name="PlaceHolder 2"/>
          <p:cNvSpPr>
            <a:spLocks noGrp="1"/>
          </p:cNvSpPr>
          <p:nvPr>
            <p:ph type="body"/>
          </p:nvPr>
        </p:nvSpPr>
        <p:spPr>
          <a:xfrm>
            <a:off x="581040" y="2340720"/>
            <a:ext cx="1102932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21" name="PlaceHolder 3"/>
          <p:cNvSpPr>
            <a:spLocks noGrp="1"/>
          </p:cNvSpPr>
          <p:nvPr>
            <p:ph type="body"/>
          </p:nvPr>
        </p:nvSpPr>
        <p:spPr>
          <a:xfrm>
            <a:off x="581040" y="4239360"/>
            <a:ext cx="1102932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123" name="PlaceHolder 2"/>
          <p:cNvSpPr>
            <a:spLocks noGrp="1"/>
          </p:cNvSpPr>
          <p:nvPr>
            <p:ph type="body"/>
          </p:nvPr>
        </p:nvSpPr>
        <p:spPr>
          <a:xfrm>
            <a:off x="58104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24" name="PlaceHolder 3"/>
          <p:cNvSpPr>
            <a:spLocks noGrp="1"/>
          </p:cNvSpPr>
          <p:nvPr>
            <p:ph type="body"/>
          </p:nvPr>
        </p:nvSpPr>
        <p:spPr>
          <a:xfrm>
            <a:off x="623268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25" name="PlaceHolder 4"/>
          <p:cNvSpPr>
            <a:spLocks noGrp="1"/>
          </p:cNvSpPr>
          <p:nvPr>
            <p:ph type="body"/>
          </p:nvPr>
        </p:nvSpPr>
        <p:spPr>
          <a:xfrm>
            <a:off x="581040" y="423936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26" name="PlaceHolder 5"/>
          <p:cNvSpPr>
            <a:spLocks noGrp="1"/>
          </p:cNvSpPr>
          <p:nvPr>
            <p:ph type="body"/>
          </p:nvPr>
        </p:nvSpPr>
        <p:spPr>
          <a:xfrm>
            <a:off x="6232680" y="423936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128" name="PlaceHolder 2"/>
          <p:cNvSpPr>
            <a:spLocks noGrp="1"/>
          </p:cNvSpPr>
          <p:nvPr>
            <p:ph type="body"/>
          </p:nvPr>
        </p:nvSpPr>
        <p:spPr>
          <a:xfrm>
            <a:off x="581040" y="234072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29" name="PlaceHolder 3"/>
          <p:cNvSpPr>
            <a:spLocks noGrp="1"/>
          </p:cNvSpPr>
          <p:nvPr>
            <p:ph type="body"/>
          </p:nvPr>
        </p:nvSpPr>
        <p:spPr>
          <a:xfrm>
            <a:off x="4309920" y="234072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30" name="PlaceHolder 4"/>
          <p:cNvSpPr>
            <a:spLocks noGrp="1"/>
          </p:cNvSpPr>
          <p:nvPr>
            <p:ph type="body"/>
          </p:nvPr>
        </p:nvSpPr>
        <p:spPr>
          <a:xfrm>
            <a:off x="8039160" y="234072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31" name="PlaceHolder 5"/>
          <p:cNvSpPr>
            <a:spLocks noGrp="1"/>
          </p:cNvSpPr>
          <p:nvPr>
            <p:ph type="body"/>
          </p:nvPr>
        </p:nvSpPr>
        <p:spPr>
          <a:xfrm>
            <a:off x="581040" y="423936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32" name="PlaceHolder 6"/>
          <p:cNvSpPr>
            <a:spLocks noGrp="1"/>
          </p:cNvSpPr>
          <p:nvPr>
            <p:ph type="body"/>
          </p:nvPr>
        </p:nvSpPr>
        <p:spPr>
          <a:xfrm>
            <a:off x="4309920" y="423936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33" name="PlaceHolder 7"/>
          <p:cNvSpPr>
            <a:spLocks noGrp="1"/>
          </p:cNvSpPr>
          <p:nvPr>
            <p:ph type="body"/>
          </p:nvPr>
        </p:nvSpPr>
        <p:spPr>
          <a:xfrm>
            <a:off x="8039160" y="423936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143" name="PlaceHolder 2"/>
          <p:cNvSpPr>
            <a:spLocks noGrp="1"/>
          </p:cNvSpPr>
          <p:nvPr>
            <p:ph type="subTitle"/>
          </p:nvPr>
        </p:nvSpPr>
        <p:spPr>
          <a:xfrm>
            <a:off x="581040" y="2340720"/>
            <a:ext cx="11029320" cy="3634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145" name="PlaceHolder 2"/>
          <p:cNvSpPr>
            <a:spLocks noGrp="1"/>
          </p:cNvSpPr>
          <p:nvPr>
            <p:ph type="body"/>
          </p:nvPr>
        </p:nvSpPr>
        <p:spPr>
          <a:xfrm>
            <a:off x="581040" y="2340720"/>
            <a:ext cx="11029320" cy="36342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13" name="PlaceHolder 2"/>
          <p:cNvSpPr>
            <a:spLocks noGrp="1"/>
          </p:cNvSpPr>
          <p:nvPr>
            <p:ph type="body"/>
          </p:nvPr>
        </p:nvSpPr>
        <p:spPr>
          <a:xfrm>
            <a:off x="581040" y="2340720"/>
            <a:ext cx="5382000" cy="36342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4" name="PlaceHolder 3"/>
          <p:cNvSpPr>
            <a:spLocks noGrp="1"/>
          </p:cNvSpPr>
          <p:nvPr>
            <p:ph type="body"/>
          </p:nvPr>
        </p:nvSpPr>
        <p:spPr>
          <a:xfrm>
            <a:off x="6232680" y="2340720"/>
            <a:ext cx="5382000" cy="36342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147" name="PlaceHolder 2"/>
          <p:cNvSpPr>
            <a:spLocks noGrp="1"/>
          </p:cNvSpPr>
          <p:nvPr>
            <p:ph type="body"/>
          </p:nvPr>
        </p:nvSpPr>
        <p:spPr>
          <a:xfrm>
            <a:off x="581040" y="2340720"/>
            <a:ext cx="5382000" cy="36342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48" name="PlaceHolder 3"/>
          <p:cNvSpPr>
            <a:spLocks noGrp="1"/>
          </p:cNvSpPr>
          <p:nvPr>
            <p:ph type="body"/>
          </p:nvPr>
        </p:nvSpPr>
        <p:spPr>
          <a:xfrm>
            <a:off x="6232680" y="2340720"/>
            <a:ext cx="5382000" cy="36342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581040" y="702000"/>
            <a:ext cx="11029320" cy="5509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152" name="PlaceHolder 2"/>
          <p:cNvSpPr>
            <a:spLocks noGrp="1"/>
          </p:cNvSpPr>
          <p:nvPr>
            <p:ph type="body"/>
          </p:nvPr>
        </p:nvSpPr>
        <p:spPr>
          <a:xfrm>
            <a:off x="58104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53" name="PlaceHolder 3"/>
          <p:cNvSpPr>
            <a:spLocks noGrp="1"/>
          </p:cNvSpPr>
          <p:nvPr>
            <p:ph type="body"/>
          </p:nvPr>
        </p:nvSpPr>
        <p:spPr>
          <a:xfrm>
            <a:off x="6232680" y="2340720"/>
            <a:ext cx="5382000" cy="36342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54" name="PlaceHolder 4"/>
          <p:cNvSpPr>
            <a:spLocks noGrp="1"/>
          </p:cNvSpPr>
          <p:nvPr>
            <p:ph type="body"/>
          </p:nvPr>
        </p:nvSpPr>
        <p:spPr>
          <a:xfrm>
            <a:off x="581040" y="423936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156" name="PlaceHolder 2"/>
          <p:cNvSpPr>
            <a:spLocks noGrp="1"/>
          </p:cNvSpPr>
          <p:nvPr>
            <p:ph type="body"/>
          </p:nvPr>
        </p:nvSpPr>
        <p:spPr>
          <a:xfrm>
            <a:off x="581040" y="2340720"/>
            <a:ext cx="5382000" cy="36342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57" name="PlaceHolder 3"/>
          <p:cNvSpPr>
            <a:spLocks noGrp="1"/>
          </p:cNvSpPr>
          <p:nvPr>
            <p:ph type="body"/>
          </p:nvPr>
        </p:nvSpPr>
        <p:spPr>
          <a:xfrm>
            <a:off x="623268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58" name="PlaceHolder 4"/>
          <p:cNvSpPr>
            <a:spLocks noGrp="1"/>
          </p:cNvSpPr>
          <p:nvPr>
            <p:ph type="body"/>
          </p:nvPr>
        </p:nvSpPr>
        <p:spPr>
          <a:xfrm>
            <a:off x="6232680" y="423936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160" name="PlaceHolder 2"/>
          <p:cNvSpPr>
            <a:spLocks noGrp="1"/>
          </p:cNvSpPr>
          <p:nvPr>
            <p:ph type="body"/>
          </p:nvPr>
        </p:nvSpPr>
        <p:spPr>
          <a:xfrm>
            <a:off x="58104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61" name="PlaceHolder 3"/>
          <p:cNvSpPr>
            <a:spLocks noGrp="1"/>
          </p:cNvSpPr>
          <p:nvPr>
            <p:ph type="body"/>
          </p:nvPr>
        </p:nvSpPr>
        <p:spPr>
          <a:xfrm>
            <a:off x="623268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62" name="PlaceHolder 4"/>
          <p:cNvSpPr>
            <a:spLocks noGrp="1"/>
          </p:cNvSpPr>
          <p:nvPr>
            <p:ph type="body"/>
          </p:nvPr>
        </p:nvSpPr>
        <p:spPr>
          <a:xfrm>
            <a:off x="581040" y="4239360"/>
            <a:ext cx="1102932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164" name="PlaceHolder 2"/>
          <p:cNvSpPr>
            <a:spLocks noGrp="1"/>
          </p:cNvSpPr>
          <p:nvPr>
            <p:ph type="body"/>
          </p:nvPr>
        </p:nvSpPr>
        <p:spPr>
          <a:xfrm>
            <a:off x="581040" y="2340720"/>
            <a:ext cx="1102932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65" name="PlaceHolder 3"/>
          <p:cNvSpPr>
            <a:spLocks noGrp="1"/>
          </p:cNvSpPr>
          <p:nvPr>
            <p:ph type="body"/>
          </p:nvPr>
        </p:nvSpPr>
        <p:spPr>
          <a:xfrm>
            <a:off x="581040" y="4239360"/>
            <a:ext cx="1102932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167" name="PlaceHolder 2"/>
          <p:cNvSpPr>
            <a:spLocks noGrp="1"/>
          </p:cNvSpPr>
          <p:nvPr>
            <p:ph type="body"/>
          </p:nvPr>
        </p:nvSpPr>
        <p:spPr>
          <a:xfrm>
            <a:off x="58104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68" name="PlaceHolder 3"/>
          <p:cNvSpPr>
            <a:spLocks noGrp="1"/>
          </p:cNvSpPr>
          <p:nvPr>
            <p:ph type="body"/>
          </p:nvPr>
        </p:nvSpPr>
        <p:spPr>
          <a:xfrm>
            <a:off x="623268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69" name="PlaceHolder 4"/>
          <p:cNvSpPr>
            <a:spLocks noGrp="1"/>
          </p:cNvSpPr>
          <p:nvPr>
            <p:ph type="body"/>
          </p:nvPr>
        </p:nvSpPr>
        <p:spPr>
          <a:xfrm>
            <a:off x="581040" y="423936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70" name="PlaceHolder 5"/>
          <p:cNvSpPr>
            <a:spLocks noGrp="1"/>
          </p:cNvSpPr>
          <p:nvPr>
            <p:ph type="body"/>
          </p:nvPr>
        </p:nvSpPr>
        <p:spPr>
          <a:xfrm>
            <a:off x="6232680" y="423936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172" name="PlaceHolder 2"/>
          <p:cNvSpPr>
            <a:spLocks noGrp="1"/>
          </p:cNvSpPr>
          <p:nvPr>
            <p:ph type="body"/>
          </p:nvPr>
        </p:nvSpPr>
        <p:spPr>
          <a:xfrm>
            <a:off x="581040" y="234072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73" name="PlaceHolder 3"/>
          <p:cNvSpPr>
            <a:spLocks noGrp="1"/>
          </p:cNvSpPr>
          <p:nvPr>
            <p:ph type="body"/>
          </p:nvPr>
        </p:nvSpPr>
        <p:spPr>
          <a:xfrm>
            <a:off x="4309920" y="234072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74" name="PlaceHolder 4"/>
          <p:cNvSpPr>
            <a:spLocks noGrp="1"/>
          </p:cNvSpPr>
          <p:nvPr>
            <p:ph type="body"/>
          </p:nvPr>
        </p:nvSpPr>
        <p:spPr>
          <a:xfrm>
            <a:off x="8039160" y="234072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75" name="PlaceHolder 5"/>
          <p:cNvSpPr>
            <a:spLocks noGrp="1"/>
          </p:cNvSpPr>
          <p:nvPr>
            <p:ph type="body"/>
          </p:nvPr>
        </p:nvSpPr>
        <p:spPr>
          <a:xfrm>
            <a:off x="581040" y="423936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76" name="PlaceHolder 6"/>
          <p:cNvSpPr>
            <a:spLocks noGrp="1"/>
          </p:cNvSpPr>
          <p:nvPr>
            <p:ph type="body"/>
          </p:nvPr>
        </p:nvSpPr>
        <p:spPr>
          <a:xfrm>
            <a:off x="4309920" y="423936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77" name="PlaceHolder 7"/>
          <p:cNvSpPr>
            <a:spLocks noGrp="1"/>
          </p:cNvSpPr>
          <p:nvPr>
            <p:ph type="body"/>
          </p:nvPr>
        </p:nvSpPr>
        <p:spPr>
          <a:xfrm>
            <a:off x="8039160" y="4239360"/>
            <a:ext cx="355104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581040" y="702000"/>
            <a:ext cx="11029320" cy="5509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18" name="PlaceHolder 2"/>
          <p:cNvSpPr>
            <a:spLocks noGrp="1"/>
          </p:cNvSpPr>
          <p:nvPr>
            <p:ph type="body"/>
          </p:nvPr>
        </p:nvSpPr>
        <p:spPr>
          <a:xfrm>
            <a:off x="58104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19" name="PlaceHolder 3"/>
          <p:cNvSpPr>
            <a:spLocks noGrp="1"/>
          </p:cNvSpPr>
          <p:nvPr>
            <p:ph type="body"/>
          </p:nvPr>
        </p:nvSpPr>
        <p:spPr>
          <a:xfrm>
            <a:off x="6232680" y="2340720"/>
            <a:ext cx="5382000" cy="36342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20" name="PlaceHolder 4"/>
          <p:cNvSpPr>
            <a:spLocks noGrp="1"/>
          </p:cNvSpPr>
          <p:nvPr>
            <p:ph type="body"/>
          </p:nvPr>
        </p:nvSpPr>
        <p:spPr>
          <a:xfrm>
            <a:off x="581040" y="423936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22" name="PlaceHolder 2"/>
          <p:cNvSpPr>
            <a:spLocks noGrp="1"/>
          </p:cNvSpPr>
          <p:nvPr>
            <p:ph type="body"/>
          </p:nvPr>
        </p:nvSpPr>
        <p:spPr>
          <a:xfrm>
            <a:off x="581040" y="2340720"/>
            <a:ext cx="5382000" cy="36342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23" name="PlaceHolder 3"/>
          <p:cNvSpPr>
            <a:spLocks noGrp="1"/>
          </p:cNvSpPr>
          <p:nvPr>
            <p:ph type="body"/>
          </p:nvPr>
        </p:nvSpPr>
        <p:spPr>
          <a:xfrm>
            <a:off x="623268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24" name="PlaceHolder 4"/>
          <p:cNvSpPr>
            <a:spLocks noGrp="1"/>
          </p:cNvSpPr>
          <p:nvPr>
            <p:ph type="body"/>
          </p:nvPr>
        </p:nvSpPr>
        <p:spPr>
          <a:xfrm>
            <a:off x="6232680" y="423936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81040" y="702000"/>
            <a:ext cx="11029320" cy="1188360"/>
          </a:xfrm>
          <a:prstGeom prst="rect">
            <a:avLst/>
          </a:prstGeom>
        </p:spPr>
        <p:txBody>
          <a:bodyPr lIns="0" rIns="0" tIns="0" bIns="0" anchor="ctr">
            <a:noAutofit/>
          </a:bodyPr>
          <a:p>
            <a:endParaRPr b="0" lang="fr-FR" sz="1800" spc="-1" strike="noStrike">
              <a:solidFill>
                <a:srgbClr val="000000"/>
              </a:solidFill>
              <a:latin typeface="Gill Sans MT"/>
            </a:endParaRPr>
          </a:p>
        </p:txBody>
      </p:sp>
      <p:sp>
        <p:nvSpPr>
          <p:cNvPr id="26" name="PlaceHolder 2"/>
          <p:cNvSpPr>
            <a:spLocks noGrp="1"/>
          </p:cNvSpPr>
          <p:nvPr>
            <p:ph type="body"/>
          </p:nvPr>
        </p:nvSpPr>
        <p:spPr>
          <a:xfrm>
            <a:off x="58104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27" name="PlaceHolder 3"/>
          <p:cNvSpPr>
            <a:spLocks noGrp="1"/>
          </p:cNvSpPr>
          <p:nvPr>
            <p:ph type="body"/>
          </p:nvPr>
        </p:nvSpPr>
        <p:spPr>
          <a:xfrm>
            <a:off x="6232680" y="2340720"/>
            <a:ext cx="5382000" cy="1733400"/>
          </a:xfrm>
          <a:prstGeom prst="rect">
            <a:avLst/>
          </a:prstGeom>
        </p:spPr>
        <p:txBody>
          <a:bodyPr lIns="0" rIns="0" tIns="0" bIns="0">
            <a:normAutofit/>
          </a:bodyPr>
          <a:p>
            <a:endParaRPr b="0" lang="fr-FR" sz="1800" spc="-1" strike="noStrike">
              <a:solidFill>
                <a:srgbClr val="404040"/>
              </a:solidFill>
              <a:latin typeface="Gill Sans MT"/>
            </a:endParaRPr>
          </a:p>
        </p:txBody>
      </p:sp>
      <p:sp>
        <p:nvSpPr>
          <p:cNvPr id="28" name="PlaceHolder 4"/>
          <p:cNvSpPr>
            <a:spLocks noGrp="1"/>
          </p:cNvSpPr>
          <p:nvPr>
            <p:ph type="body"/>
          </p:nvPr>
        </p:nvSpPr>
        <p:spPr>
          <a:xfrm>
            <a:off x="581040" y="4239360"/>
            <a:ext cx="11029320" cy="1733400"/>
          </a:xfrm>
          <a:prstGeom prst="rect">
            <a:avLst/>
          </a:prstGeom>
        </p:spPr>
        <p:txBody>
          <a:bodyPr lIns="0" rIns="0" tIns="0" bIns="0">
            <a:normAutofit/>
          </a:bodyPr>
          <a:p>
            <a:endParaRPr b="0" lang="fr-FR" sz="1800" spc="-1" strike="noStrike">
              <a:solidFill>
                <a:srgbClr val="404040"/>
              </a:solid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3" name="PlaceHolder 4"/>
          <p:cNvSpPr>
            <a:spLocks noGrp="1"/>
          </p:cNvSpPr>
          <p:nvPr>
            <p:ph type="title"/>
          </p:nvPr>
        </p:nvSpPr>
        <p:spPr>
          <a:xfrm>
            <a:off x="576000" y="729720"/>
            <a:ext cx="11029320" cy="987840"/>
          </a:xfrm>
          <a:prstGeom prst="rect">
            <a:avLst/>
          </a:prstGeom>
        </p:spPr>
        <p:txBody>
          <a:bodyPr anchor="b">
            <a:noAutofit/>
          </a:bodyPr>
          <a:p>
            <a:pPr>
              <a:lnSpc>
                <a:spcPct val="100000"/>
              </a:lnSpc>
            </a:pPr>
            <a:r>
              <a:rPr b="0" lang="fr-FR" sz="2800" spc="-1" strike="noStrike" cap="all">
                <a:solidFill>
                  <a:srgbClr val="404040"/>
                </a:solidFill>
                <a:latin typeface="Gill Sans MT"/>
              </a:rPr>
              <a:t>Modifiez le style du titre</a:t>
            </a:r>
            <a:endParaRPr b="0" lang="fr-FR" sz="2800" spc="-1" strike="noStrike">
              <a:solidFill>
                <a:srgbClr val="000000"/>
              </a:solidFill>
              <a:latin typeface="Gill Sans MT"/>
            </a:endParaRPr>
          </a:p>
        </p:txBody>
      </p:sp>
      <p:sp>
        <p:nvSpPr>
          <p:cNvPr id="4" name="PlaceHolder 5"/>
          <p:cNvSpPr>
            <a:spLocks noGrp="1"/>
          </p:cNvSpPr>
          <p:nvPr>
            <p:ph type="dt"/>
          </p:nvPr>
        </p:nvSpPr>
        <p:spPr>
          <a:xfrm>
            <a:off x="7606080" y="6423840"/>
            <a:ext cx="2844360" cy="364680"/>
          </a:xfrm>
          <a:prstGeom prst="rect">
            <a:avLst/>
          </a:prstGeom>
        </p:spPr>
        <p:txBody>
          <a:bodyPr anchor="ctr">
            <a:noAutofit/>
          </a:bodyPr>
          <a:p>
            <a:pPr algn="r">
              <a:lnSpc>
                <a:spcPct val="100000"/>
              </a:lnSpc>
            </a:pPr>
            <a:fld id="{7DE2247F-9F43-41B1-A52E-F60F6FB45E25}" type="datetime1">
              <a:rPr b="0" lang="fr-FR" sz="900" spc="-1" strike="noStrike">
                <a:solidFill>
                  <a:srgbClr val="404040"/>
                </a:solidFill>
                <a:latin typeface="Gill Sans MT"/>
              </a:rPr>
              <a:t>22/04/2022</a:t>
            </a:fld>
            <a:endParaRPr b="0" lang="en-US" sz="900" spc="-1" strike="noStrike">
              <a:latin typeface="Times New Roman"/>
            </a:endParaRPr>
          </a:p>
        </p:txBody>
      </p:sp>
      <p:sp>
        <p:nvSpPr>
          <p:cNvPr id="5" name="PlaceHolder 6"/>
          <p:cNvSpPr>
            <a:spLocks noGrp="1"/>
          </p:cNvSpPr>
          <p:nvPr>
            <p:ph type="ftr"/>
          </p:nvPr>
        </p:nvSpPr>
        <p:spPr>
          <a:xfrm>
            <a:off x="581040" y="6423840"/>
            <a:ext cx="6916680" cy="364680"/>
          </a:xfrm>
          <a:prstGeom prst="rect">
            <a:avLst/>
          </a:prstGeom>
        </p:spPr>
        <p:txBody>
          <a:bodyPr anchor="ctr">
            <a:noAutofit/>
          </a:bodyPr>
          <a:p>
            <a:endParaRPr b="0" lang="en-US" sz="2400" spc="-1" strike="noStrike">
              <a:latin typeface="Times New Roman"/>
            </a:endParaRPr>
          </a:p>
        </p:txBody>
      </p:sp>
      <p:sp>
        <p:nvSpPr>
          <p:cNvPr id="6" name="PlaceHolder 7"/>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3273A849-8123-4102-895B-285AAE52F85D}" type="slidenum">
              <a:rPr b="0" lang="fr-FR" sz="900" spc="-1" strike="noStrike">
                <a:solidFill>
                  <a:srgbClr val="404040"/>
                </a:solidFill>
                <a:latin typeface="Gill Sans MT"/>
              </a:rPr>
              <a:t>&lt;number&gt;</a:t>
            </a:fld>
            <a:endParaRPr b="0" lang="en-US" sz="900" spc="-1" strike="noStrike">
              <a:latin typeface="Times New Roman"/>
            </a:endParaRPr>
          </a:p>
        </p:txBody>
      </p:sp>
      <p:sp>
        <p:nvSpPr>
          <p:cNvPr id="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800" spc="-1" strike="noStrike">
                <a:solidFill>
                  <a:srgbClr val="404040"/>
                </a:solidFill>
                <a:latin typeface="Gill Sans MT"/>
              </a:rPr>
              <a:t>Click to edit the outline text format</a:t>
            </a:r>
            <a:endParaRPr b="0" lang="fr-FR" sz="1800" spc="-1" strike="noStrike">
              <a:solidFill>
                <a:srgbClr val="404040"/>
              </a:solidFill>
              <a:latin typeface="Gill Sans MT"/>
            </a:endParaRPr>
          </a:p>
          <a:p>
            <a:pPr lvl="1" marL="864000" indent="-324000">
              <a:spcBef>
                <a:spcPts val="1134"/>
              </a:spcBef>
              <a:buClr>
                <a:srgbClr val="000000"/>
              </a:buClr>
              <a:buSzPct val="75000"/>
              <a:buFont typeface="Symbol" charset="2"/>
              <a:buChar char=""/>
            </a:pPr>
            <a:r>
              <a:rPr b="0" lang="fr-FR" sz="1400" spc="-1" strike="noStrike">
                <a:solidFill>
                  <a:srgbClr val="404040"/>
                </a:solidFill>
                <a:latin typeface="Gill Sans MT"/>
              </a:rPr>
              <a:t>Second Outline Level</a:t>
            </a:r>
            <a:endParaRPr b="0" lang="fr-FR" sz="1400" spc="-1" strike="noStrike">
              <a:solidFill>
                <a:srgbClr val="404040"/>
              </a:solidFill>
              <a:latin typeface="Gill Sans MT"/>
            </a:endParaRPr>
          </a:p>
          <a:p>
            <a:pPr lvl="2" marL="1296000" indent="-288000">
              <a:spcBef>
                <a:spcPts val="850"/>
              </a:spcBef>
              <a:buClr>
                <a:srgbClr val="000000"/>
              </a:buClr>
              <a:buSzPct val="45000"/>
              <a:buFont typeface="Wingdings" charset="2"/>
              <a:buChar char=""/>
            </a:pPr>
            <a:r>
              <a:rPr b="0" lang="fr-FR" sz="1200" spc="-1" strike="noStrike">
                <a:solidFill>
                  <a:srgbClr val="404040"/>
                </a:solidFill>
                <a:latin typeface="Gill Sans MT"/>
              </a:rPr>
              <a:t>Third Outline Level</a:t>
            </a:r>
            <a:endParaRPr b="0" lang="fr-FR" sz="1200" spc="-1" strike="noStrike">
              <a:solidFill>
                <a:srgbClr val="404040"/>
              </a:solidFill>
              <a:latin typeface="Gill Sans MT"/>
            </a:endParaRPr>
          </a:p>
          <a:p>
            <a:pPr lvl="3" marL="1728000" indent="-216000">
              <a:spcBef>
                <a:spcPts val="567"/>
              </a:spcBef>
              <a:buClr>
                <a:srgbClr val="000000"/>
              </a:buClr>
              <a:buSzPct val="75000"/>
              <a:buFont typeface="Symbol" charset="2"/>
              <a:buChar char=""/>
            </a:pPr>
            <a:r>
              <a:rPr b="0" lang="fr-FR" sz="1200" spc="-1" strike="noStrike">
                <a:solidFill>
                  <a:srgbClr val="404040"/>
                </a:solidFill>
                <a:latin typeface="Gill Sans MT"/>
              </a:rPr>
              <a:t>Fourth Outline Level</a:t>
            </a:r>
            <a:endParaRPr b="0" lang="fr-FR" sz="1200" spc="-1" strike="noStrike">
              <a:solidFill>
                <a:srgbClr val="404040"/>
              </a:solidFill>
              <a:latin typeface="Gill Sans MT"/>
            </a:endParaRPr>
          </a:p>
          <a:p>
            <a:pPr lvl="4" marL="2160000" indent="-216000">
              <a:spcBef>
                <a:spcPts val="283"/>
              </a:spcBef>
              <a:buClr>
                <a:srgbClr val="000000"/>
              </a:buClr>
              <a:buSzPct val="45000"/>
              <a:buFont typeface="Wingdings" charset="2"/>
              <a:buChar char=""/>
            </a:pPr>
            <a:r>
              <a:rPr b="0" lang="fr-FR" sz="2000" spc="-1" strike="noStrike">
                <a:solidFill>
                  <a:srgbClr val="404040"/>
                </a:solidFill>
                <a:latin typeface="Gill Sans MT"/>
              </a:rPr>
              <a:t>Fifth Outline Level</a:t>
            </a:r>
            <a:endParaRPr b="0" lang="fr-FR" sz="2000" spc="-1" strike="noStrike">
              <a:solidFill>
                <a:srgbClr val="404040"/>
              </a:solidFill>
              <a:latin typeface="Gill Sans MT"/>
            </a:endParaRPr>
          </a:p>
          <a:p>
            <a:pPr lvl="5" marL="2592000" indent="-216000">
              <a:spcBef>
                <a:spcPts val="283"/>
              </a:spcBef>
              <a:buClr>
                <a:srgbClr val="000000"/>
              </a:buClr>
              <a:buSzPct val="45000"/>
              <a:buFont typeface="Wingdings" charset="2"/>
              <a:buChar char=""/>
            </a:pPr>
            <a:r>
              <a:rPr b="0" lang="fr-FR" sz="2000" spc="-1" strike="noStrike">
                <a:solidFill>
                  <a:srgbClr val="404040"/>
                </a:solidFill>
                <a:latin typeface="Gill Sans MT"/>
              </a:rPr>
              <a:t>Sixth Outline Level</a:t>
            </a:r>
            <a:endParaRPr b="0" lang="fr-FR" sz="2000" spc="-1" strike="noStrike">
              <a:solidFill>
                <a:srgbClr val="404040"/>
              </a:solidFill>
              <a:latin typeface="Gill Sans MT"/>
            </a:endParaRPr>
          </a:p>
          <a:p>
            <a:pPr lvl="6" marL="3024000" indent="-216000">
              <a:spcBef>
                <a:spcPts val="283"/>
              </a:spcBef>
              <a:buClr>
                <a:srgbClr val="000000"/>
              </a:buClr>
              <a:buSzPct val="45000"/>
              <a:buFont typeface="Wingdings" charset="2"/>
              <a:buChar char=""/>
            </a:pPr>
            <a:r>
              <a:rPr b="0" lang="fr-FR" sz="2000" spc="-1" strike="noStrike">
                <a:solidFill>
                  <a:srgbClr val="404040"/>
                </a:solidFill>
                <a:latin typeface="Gill Sans MT"/>
              </a:rPr>
              <a:t>Seventh Outline Level</a:t>
            </a:r>
            <a:endParaRPr b="0" lang="fr-FR" sz="2000" spc="-1" strike="noStrike">
              <a:solidFill>
                <a:srgbClr val="404040"/>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4"/>
          <p:cNvSpPr/>
          <p:nvPr/>
        </p:nvSpPr>
        <p:spPr>
          <a:xfrm>
            <a:off x="0" y="0"/>
            <a:ext cx="12191760" cy="685764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PlaceHolder 5"/>
          <p:cNvSpPr>
            <a:spLocks noGrp="1"/>
          </p:cNvSpPr>
          <p:nvPr>
            <p:ph type="title"/>
          </p:nvPr>
        </p:nvSpPr>
        <p:spPr>
          <a:xfrm>
            <a:off x="767880" y="2647800"/>
            <a:ext cx="3031560" cy="1721880"/>
          </a:xfrm>
          <a:prstGeom prst="rect">
            <a:avLst/>
          </a:prstGeom>
        </p:spPr>
        <p:txBody>
          <a:bodyPr anchor="ctr">
            <a:normAutofit/>
          </a:bodyPr>
          <a:p>
            <a:pPr>
              <a:lnSpc>
                <a:spcPct val="100000"/>
              </a:lnSpc>
            </a:pPr>
            <a:r>
              <a:rPr b="0" lang="fr-FR" sz="2400" spc="-1" strike="noStrike" cap="all">
                <a:solidFill>
                  <a:srgbClr val="ffffff"/>
                </a:solidFill>
                <a:latin typeface="Gill Sans MT"/>
              </a:rPr>
              <a:t>Modifiez le style du titre</a:t>
            </a:r>
            <a:endParaRPr b="0" lang="fr-FR" sz="2400" spc="-1" strike="noStrike">
              <a:solidFill>
                <a:srgbClr val="000000"/>
              </a:solidFill>
              <a:latin typeface="Gill Sans MT"/>
            </a:endParaRPr>
          </a:p>
        </p:txBody>
      </p:sp>
      <p:sp>
        <p:nvSpPr>
          <p:cNvPr id="49" name="PlaceHolder 6"/>
          <p:cNvSpPr>
            <a:spLocks noGrp="1"/>
          </p:cNvSpPr>
          <p:nvPr>
            <p:ph type="body"/>
          </p:nvPr>
        </p:nvSpPr>
        <p:spPr>
          <a:xfrm>
            <a:off x="4901040" y="1179720"/>
            <a:ext cx="6650640" cy="4657680"/>
          </a:xfrm>
          <a:prstGeom prst="rect">
            <a:avLst/>
          </a:prstGeom>
        </p:spPr>
        <p:txBody>
          <a:bodyPr anchor="ctr">
            <a:normAutofit/>
          </a:bodyPr>
          <a:p>
            <a:pPr marL="306000" indent="-305640">
              <a:lnSpc>
                <a:spcPct val="100000"/>
              </a:lnSpc>
              <a:spcBef>
                <a:spcPts val="400"/>
              </a:spcBef>
              <a:spcAft>
                <a:spcPts val="601"/>
              </a:spcAft>
              <a:buClr>
                <a:srgbClr val="ed8428"/>
              </a:buClr>
              <a:buSzPct val="92000"/>
              <a:buFont typeface="Wingdings 2" charset="2"/>
              <a:buChar char=""/>
            </a:pPr>
            <a:r>
              <a:rPr b="0" lang="fr-FR" sz="2000" spc="-1" strike="noStrike">
                <a:solidFill>
                  <a:srgbClr val="ffffff"/>
                </a:solidFill>
                <a:latin typeface="Gill Sans MT"/>
              </a:rPr>
              <a:t>Cliquez pour modifier les styles du texte du masque</a:t>
            </a:r>
            <a:endParaRPr b="0" lang="fr-FR" sz="2000" spc="-1" strike="noStrike">
              <a:solidFill>
                <a:srgbClr val="404040"/>
              </a:solidFill>
              <a:latin typeface="Gill Sans MT"/>
            </a:endParaRPr>
          </a:p>
          <a:p>
            <a:pPr lvl="1" marL="630000" indent="-305640">
              <a:lnSpc>
                <a:spcPct val="100000"/>
              </a:lnSpc>
              <a:spcBef>
                <a:spcPts val="360"/>
              </a:spcBef>
              <a:spcAft>
                <a:spcPts val="601"/>
              </a:spcAft>
              <a:buClr>
                <a:srgbClr val="ed8428"/>
              </a:buClr>
              <a:buSzPct val="92000"/>
              <a:buFont typeface="Wingdings 2" charset="2"/>
              <a:buChar char=""/>
            </a:pPr>
            <a:r>
              <a:rPr b="0" lang="fr-FR" sz="1800" spc="-1" strike="noStrike">
                <a:solidFill>
                  <a:srgbClr val="ffffff"/>
                </a:solidFill>
                <a:latin typeface="Gill Sans MT"/>
              </a:rPr>
              <a:t>Deuxième niveau</a:t>
            </a:r>
            <a:endParaRPr b="0" lang="fr-FR" sz="1800" spc="-1" strike="noStrike">
              <a:solidFill>
                <a:srgbClr val="404040"/>
              </a:solidFill>
              <a:latin typeface="Gill Sans MT"/>
            </a:endParaRPr>
          </a:p>
          <a:p>
            <a:pPr lvl="2" marL="900000" indent="-269640">
              <a:lnSpc>
                <a:spcPct val="100000"/>
              </a:lnSpc>
              <a:spcBef>
                <a:spcPts val="320"/>
              </a:spcBef>
              <a:spcAft>
                <a:spcPts val="601"/>
              </a:spcAft>
              <a:buClr>
                <a:srgbClr val="ed8428"/>
              </a:buClr>
              <a:buSzPct val="92000"/>
              <a:buFont typeface="Wingdings 2" charset="2"/>
              <a:buChar char=""/>
            </a:pPr>
            <a:r>
              <a:rPr b="0" lang="fr-FR" sz="1600" spc="-1" strike="noStrike">
                <a:solidFill>
                  <a:srgbClr val="ffffff"/>
                </a:solidFill>
                <a:latin typeface="Gill Sans MT"/>
              </a:rPr>
              <a:t>Troisième niveau</a:t>
            </a:r>
            <a:endParaRPr b="0" lang="fr-FR" sz="1600" spc="-1" strike="noStrike">
              <a:solidFill>
                <a:srgbClr val="404040"/>
              </a:solidFill>
              <a:latin typeface="Gill Sans MT"/>
            </a:endParaRPr>
          </a:p>
          <a:p>
            <a:pPr lvl="3" marL="1242000" indent="-233640">
              <a:lnSpc>
                <a:spcPct val="100000"/>
              </a:lnSpc>
              <a:spcBef>
                <a:spcPts val="281"/>
              </a:spcBef>
              <a:spcAft>
                <a:spcPts val="601"/>
              </a:spcAft>
              <a:buClr>
                <a:srgbClr val="ed8428"/>
              </a:buClr>
              <a:buSzPct val="92000"/>
              <a:buFont typeface="Wingdings 2" charset="2"/>
              <a:buChar char=""/>
            </a:pPr>
            <a:r>
              <a:rPr b="0" lang="fr-FR" sz="1400" spc="-1" strike="noStrike">
                <a:solidFill>
                  <a:srgbClr val="ffffff"/>
                </a:solidFill>
                <a:latin typeface="Gill Sans MT"/>
              </a:rPr>
              <a:t>Quatrième niveau</a:t>
            </a:r>
            <a:endParaRPr b="0" lang="fr-FR" sz="1400" spc="-1" strike="noStrike">
              <a:solidFill>
                <a:srgbClr val="404040"/>
              </a:solidFill>
              <a:latin typeface="Gill Sans MT"/>
            </a:endParaRPr>
          </a:p>
          <a:p>
            <a:pPr lvl="4" marL="1602000" indent="-233640">
              <a:lnSpc>
                <a:spcPct val="100000"/>
              </a:lnSpc>
              <a:spcBef>
                <a:spcPts val="281"/>
              </a:spcBef>
              <a:spcAft>
                <a:spcPts val="601"/>
              </a:spcAft>
              <a:buClr>
                <a:srgbClr val="ed8428"/>
              </a:buClr>
              <a:buSzPct val="92000"/>
              <a:buFont typeface="Wingdings 2" charset="2"/>
              <a:buChar char=""/>
            </a:pPr>
            <a:r>
              <a:rPr b="0" lang="fr-FR" sz="1400" spc="-1" strike="noStrike">
                <a:solidFill>
                  <a:srgbClr val="ffffff"/>
                </a:solidFill>
                <a:latin typeface="Gill Sans MT"/>
              </a:rPr>
              <a:t>Cinquième niveau</a:t>
            </a:r>
            <a:endParaRPr b="0" lang="fr-FR" sz="1400" spc="-1" strike="noStrike">
              <a:solidFill>
                <a:srgbClr val="404040"/>
              </a:solidFill>
              <a:latin typeface="Gill Sans MT"/>
            </a:endParaRPr>
          </a:p>
        </p:txBody>
      </p:sp>
      <p:sp>
        <p:nvSpPr>
          <p:cNvPr id="50" name="PlaceHolder 7"/>
          <p:cNvSpPr>
            <a:spLocks noGrp="1"/>
          </p:cNvSpPr>
          <p:nvPr>
            <p:ph type="dt"/>
          </p:nvPr>
        </p:nvSpPr>
        <p:spPr>
          <a:xfrm>
            <a:off x="7606080" y="6456960"/>
            <a:ext cx="2844360" cy="364680"/>
          </a:xfrm>
          <a:prstGeom prst="rect">
            <a:avLst/>
          </a:prstGeom>
        </p:spPr>
        <p:txBody>
          <a:bodyPr anchor="ctr">
            <a:noAutofit/>
          </a:bodyPr>
          <a:p>
            <a:pPr algn="r">
              <a:lnSpc>
                <a:spcPct val="100000"/>
              </a:lnSpc>
            </a:pPr>
            <a:fld id="{088BDD5E-0839-48C7-8C79-23A43E6C1F16}" type="datetime1">
              <a:rPr b="0" lang="fr-FR" sz="900" spc="-1" strike="noStrike">
                <a:solidFill>
                  <a:srgbClr val="f0f0f0"/>
                </a:solidFill>
                <a:latin typeface="Gill Sans MT"/>
              </a:rPr>
              <a:t>22/04/2022</a:t>
            </a:fld>
            <a:endParaRPr b="0" lang="en-US" sz="900" spc="-1" strike="noStrike">
              <a:latin typeface="Times New Roman"/>
            </a:endParaRPr>
          </a:p>
        </p:txBody>
      </p:sp>
      <p:sp>
        <p:nvSpPr>
          <p:cNvPr id="51" name="PlaceHolder 8"/>
          <p:cNvSpPr>
            <a:spLocks noGrp="1"/>
          </p:cNvSpPr>
          <p:nvPr>
            <p:ph type="ftr"/>
          </p:nvPr>
        </p:nvSpPr>
        <p:spPr>
          <a:xfrm>
            <a:off x="581040" y="6452640"/>
            <a:ext cx="6916680" cy="364680"/>
          </a:xfrm>
          <a:prstGeom prst="rect">
            <a:avLst/>
          </a:prstGeom>
        </p:spPr>
        <p:txBody>
          <a:bodyPr anchor="ctr">
            <a:noAutofit/>
          </a:bodyPr>
          <a:p>
            <a:endParaRPr b="0" lang="en-US" sz="2400" spc="-1" strike="noStrike">
              <a:latin typeface="Times New Roman"/>
            </a:endParaRPr>
          </a:p>
        </p:txBody>
      </p:sp>
      <p:sp>
        <p:nvSpPr>
          <p:cNvPr id="52" name="PlaceHolder 9"/>
          <p:cNvSpPr>
            <a:spLocks noGrp="1"/>
          </p:cNvSpPr>
          <p:nvPr>
            <p:ph type="sldNum"/>
          </p:nvPr>
        </p:nvSpPr>
        <p:spPr>
          <a:xfrm>
            <a:off x="10558440" y="6456960"/>
            <a:ext cx="1052280" cy="364680"/>
          </a:xfrm>
          <a:prstGeom prst="rect">
            <a:avLst/>
          </a:prstGeom>
        </p:spPr>
        <p:txBody>
          <a:bodyPr anchor="ctr">
            <a:noAutofit/>
          </a:bodyPr>
          <a:p>
            <a:pPr algn="r">
              <a:lnSpc>
                <a:spcPct val="100000"/>
              </a:lnSpc>
            </a:pPr>
            <a:fld id="{23D64663-428F-4420-96A6-59F420D57464}" type="slidenum">
              <a:rPr b="0" lang="fr-FR" sz="900" spc="-1" strike="noStrike">
                <a:solidFill>
                  <a:srgbClr val="f0f0f0"/>
                </a:solidFill>
                <a:latin typeface="Gill Sans MT"/>
              </a:rPr>
              <a:t>&lt;number&gt;</a:t>
            </a:fld>
            <a:endParaRPr b="0" lang="en-US" sz="900" spc="-1" strike="noStrike">
              <a:latin typeface="Times New Roman"/>
            </a:endParaRPr>
          </a:p>
        </p:txBody>
      </p:sp>
      <p:sp>
        <p:nvSpPr>
          <p:cNvPr id="53" name="CustomShape 10"/>
          <p:cNvSpPr/>
          <p:nvPr/>
        </p:nvSpPr>
        <p:spPr>
          <a:xfrm rot="5400000">
            <a:off x="1415520" y="3435840"/>
            <a:ext cx="57603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2"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3" name="PlaceHolder 4"/>
          <p:cNvSpPr>
            <a:spLocks noGrp="1"/>
          </p:cNvSpPr>
          <p:nvPr>
            <p:ph type="title"/>
          </p:nvPr>
        </p:nvSpPr>
        <p:spPr>
          <a:xfrm>
            <a:off x="581040" y="702000"/>
            <a:ext cx="11029320" cy="1188360"/>
          </a:xfrm>
          <a:prstGeom prst="rect">
            <a:avLst/>
          </a:prstGeom>
        </p:spPr>
        <p:txBody>
          <a:bodyPr anchor="b">
            <a:noAutofit/>
          </a:bodyPr>
          <a:p>
            <a:pPr>
              <a:lnSpc>
                <a:spcPct val="100000"/>
              </a:lnSpc>
            </a:pPr>
            <a:r>
              <a:rPr b="0" lang="fr-FR" sz="2800" spc="-1" strike="noStrike" cap="all">
                <a:solidFill>
                  <a:srgbClr val="404040"/>
                </a:solidFill>
                <a:latin typeface="Gill Sans MT"/>
              </a:rPr>
              <a:t>Modifiez le style du titre</a:t>
            </a:r>
            <a:endParaRPr b="0" lang="fr-FR" sz="2800" spc="-1" strike="noStrike">
              <a:solidFill>
                <a:srgbClr val="000000"/>
              </a:solidFill>
              <a:latin typeface="Gill Sans MT"/>
            </a:endParaRPr>
          </a:p>
        </p:txBody>
      </p:sp>
      <p:sp>
        <p:nvSpPr>
          <p:cNvPr id="94" name="PlaceHolder 5"/>
          <p:cNvSpPr>
            <a:spLocks noGrp="1"/>
          </p:cNvSpPr>
          <p:nvPr>
            <p:ph type="body"/>
          </p:nvPr>
        </p:nvSpPr>
        <p:spPr>
          <a:xfrm>
            <a:off x="581040" y="2340720"/>
            <a:ext cx="11029320" cy="3634200"/>
          </a:xfrm>
          <a:prstGeom prst="rect">
            <a:avLst/>
          </a:prstGeom>
        </p:spPr>
        <p:txBody>
          <a:bodyPr anchor="ctr">
            <a:noAutofit/>
          </a:bodyPr>
          <a:p>
            <a:pPr marL="306000" indent="-305640">
              <a:lnSpc>
                <a:spcPct val="100000"/>
              </a:lnSpc>
              <a:spcBef>
                <a:spcPts val="360"/>
              </a:spcBef>
              <a:spcAft>
                <a:spcPts val="601"/>
              </a:spcAft>
              <a:buClr>
                <a:srgbClr val="ed8428"/>
              </a:buClr>
              <a:buSzPct val="92000"/>
              <a:buFont typeface="Wingdings 2" charset="2"/>
              <a:buChar char=""/>
            </a:pPr>
            <a:r>
              <a:rPr b="0" lang="fr-FR" sz="1800" spc="-1" strike="noStrike">
                <a:solidFill>
                  <a:srgbClr val="404040"/>
                </a:solidFill>
                <a:latin typeface="Gill Sans MT"/>
              </a:rPr>
              <a:t>Cliquez pour modifier les styles du texte du masque</a:t>
            </a:r>
            <a:endParaRPr b="0" lang="fr-FR" sz="1800" spc="-1" strike="noStrike">
              <a:solidFill>
                <a:srgbClr val="404040"/>
              </a:solidFill>
              <a:latin typeface="Gill Sans MT"/>
            </a:endParaRPr>
          </a:p>
          <a:p>
            <a:pPr lvl="1" marL="630000" indent="-305640">
              <a:lnSpc>
                <a:spcPct val="100000"/>
              </a:lnSpc>
              <a:spcBef>
                <a:spcPts val="320"/>
              </a:spcBef>
              <a:spcAft>
                <a:spcPts val="601"/>
              </a:spcAft>
              <a:buClr>
                <a:srgbClr val="ed8428"/>
              </a:buClr>
              <a:buSzPct val="92000"/>
              <a:buFont typeface="Wingdings 2" charset="2"/>
              <a:buChar char=""/>
            </a:pPr>
            <a:r>
              <a:rPr b="0" lang="fr-FR" sz="1600" spc="-1" strike="noStrike">
                <a:solidFill>
                  <a:srgbClr val="404040"/>
                </a:solidFill>
                <a:latin typeface="Gill Sans MT"/>
              </a:rPr>
              <a:t>Deuxième niveau</a:t>
            </a:r>
            <a:endParaRPr b="0" lang="fr-FR" sz="1600" spc="-1" strike="noStrike">
              <a:solidFill>
                <a:srgbClr val="404040"/>
              </a:solidFill>
              <a:latin typeface="Gill Sans MT"/>
            </a:endParaRPr>
          </a:p>
          <a:p>
            <a:pPr lvl="2" marL="900000" indent="-269640">
              <a:lnSpc>
                <a:spcPct val="100000"/>
              </a:lnSpc>
              <a:spcBef>
                <a:spcPts val="281"/>
              </a:spcBef>
              <a:spcAft>
                <a:spcPts val="601"/>
              </a:spcAft>
              <a:buClr>
                <a:srgbClr val="ed8428"/>
              </a:buClr>
              <a:buSzPct val="92000"/>
              <a:buFont typeface="Wingdings 2" charset="2"/>
              <a:buChar char=""/>
            </a:pPr>
            <a:r>
              <a:rPr b="0" lang="fr-FR" sz="1400" spc="-1" strike="noStrike">
                <a:solidFill>
                  <a:srgbClr val="404040"/>
                </a:solidFill>
                <a:latin typeface="Gill Sans MT"/>
              </a:rPr>
              <a:t>Troisième niveau</a:t>
            </a:r>
            <a:endParaRPr b="0" lang="fr-FR" sz="1400" spc="-1" strike="noStrike">
              <a:solidFill>
                <a:srgbClr val="404040"/>
              </a:solidFill>
              <a:latin typeface="Gill Sans MT"/>
            </a:endParaRPr>
          </a:p>
          <a:p>
            <a:pPr lvl="3" marL="1242000" indent="-233640">
              <a:lnSpc>
                <a:spcPct val="100000"/>
              </a:lnSpc>
              <a:spcBef>
                <a:spcPts val="241"/>
              </a:spcBef>
              <a:spcAft>
                <a:spcPts val="601"/>
              </a:spcAft>
              <a:buClr>
                <a:srgbClr val="ed8428"/>
              </a:buClr>
              <a:buSzPct val="92000"/>
              <a:buFont typeface="Wingdings 2" charset="2"/>
              <a:buChar char=""/>
            </a:pPr>
            <a:r>
              <a:rPr b="0" lang="fr-FR" sz="1200" spc="-1" strike="noStrike">
                <a:solidFill>
                  <a:srgbClr val="404040"/>
                </a:solidFill>
                <a:latin typeface="Gill Sans MT"/>
              </a:rPr>
              <a:t>Quatrième niveau</a:t>
            </a:r>
            <a:endParaRPr b="0" lang="fr-FR" sz="1200" spc="-1" strike="noStrike">
              <a:solidFill>
                <a:srgbClr val="404040"/>
              </a:solidFill>
              <a:latin typeface="Gill Sans MT"/>
            </a:endParaRPr>
          </a:p>
          <a:p>
            <a:pPr lvl="4" marL="1602000" indent="-233640">
              <a:lnSpc>
                <a:spcPct val="100000"/>
              </a:lnSpc>
              <a:spcBef>
                <a:spcPts val="241"/>
              </a:spcBef>
              <a:spcAft>
                <a:spcPts val="601"/>
              </a:spcAft>
              <a:buClr>
                <a:srgbClr val="ed8428"/>
              </a:buClr>
              <a:buSzPct val="92000"/>
              <a:buFont typeface="Wingdings 2" charset="2"/>
              <a:buChar char=""/>
            </a:pPr>
            <a:r>
              <a:rPr b="0" lang="fr-FR" sz="1200" spc="-1" strike="noStrike">
                <a:solidFill>
                  <a:srgbClr val="404040"/>
                </a:solidFill>
                <a:latin typeface="Gill Sans MT"/>
              </a:rPr>
              <a:t>Cinquième niveau</a:t>
            </a:r>
            <a:endParaRPr b="0" lang="fr-FR" sz="1200" spc="-1" strike="noStrike">
              <a:solidFill>
                <a:srgbClr val="404040"/>
              </a:solidFill>
              <a:latin typeface="Gill Sans MT"/>
            </a:endParaRPr>
          </a:p>
        </p:txBody>
      </p:sp>
      <p:sp>
        <p:nvSpPr>
          <p:cNvPr id="95"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6C7D25F6-15FB-47CE-9F57-4133E4B57A77}" type="datetime1">
              <a:rPr b="0" lang="fr-FR" sz="900" spc="-1" strike="noStrike">
                <a:solidFill>
                  <a:srgbClr val="404040"/>
                </a:solidFill>
                <a:latin typeface="Gill Sans MT"/>
              </a:rPr>
              <a:t>22/04/2022</a:t>
            </a:fld>
            <a:endParaRPr b="0" lang="en-US" sz="900" spc="-1" strike="noStrike">
              <a:latin typeface="Times New Roman"/>
            </a:endParaRPr>
          </a:p>
        </p:txBody>
      </p:sp>
      <p:sp>
        <p:nvSpPr>
          <p:cNvPr id="96" name="PlaceHolder 7"/>
          <p:cNvSpPr>
            <a:spLocks noGrp="1"/>
          </p:cNvSpPr>
          <p:nvPr>
            <p:ph type="ftr"/>
          </p:nvPr>
        </p:nvSpPr>
        <p:spPr>
          <a:xfrm>
            <a:off x="581040" y="6423840"/>
            <a:ext cx="6916680" cy="364680"/>
          </a:xfrm>
          <a:prstGeom prst="rect">
            <a:avLst/>
          </a:prstGeom>
        </p:spPr>
        <p:txBody>
          <a:bodyPr anchor="ctr">
            <a:noAutofit/>
          </a:bodyPr>
          <a:p>
            <a:endParaRPr b="0" lang="en-US" sz="2400" spc="-1" strike="noStrike">
              <a:latin typeface="Times New Roman"/>
            </a:endParaRPr>
          </a:p>
        </p:txBody>
      </p:sp>
      <p:sp>
        <p:nvSpPr>
          <p:cNvPr id="97" name="PlaceHolder 8"/>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0A9A36FD-91B9-4999-A593-4579E9AFA9BC}" type="slidenum">
              <a:rPr b="0" lang="fr-FR" sz="900" spc="-1" strike="noStrike">
                <a:solidFill>
                  <a:srgbClr val="404040"/>
                </a:solidFill>
                <a:latin typeface="Gill Sans MT"/>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5"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6"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7" name="PlaceHolder 4"/>
          <p:cNvSpPr>
            <a:spLocks noGrp="1"/>
          </p:cNvSpPr>
          <p:nvPr>
            <p:ph type="title"/>
          </p:nvPr>
        </p:nvSpPr>
        <p:spPr>
          <a:xfrm>
            <a:off x="581040" y="702000"/>
            <a:ext cx="11029320" cy="1188360"/>
          </a:xfrm>
          <a:prstGeom prst="rect">
            <a:avLst/>
          </a:prstGeom>
        </p:spPr>
        <p:txBody>
          <a:bodyPr anchor="b">
            <a:noAutofit/>
          </a:bodyPr>
          <a:p>
            <a:pPr>
              <a:lnSpc>
                <a:spcPct val="100000"/>
              </a:lnSpc>
            </a:pPr>
            <a:r>
              <a:rPr b="0" lang="fr-FR" sz="2800" spc="-1" strike="noStrike" cap="all">
                <a:solidFill>
                  <a:srgbClr val="404040"/>
                </a:solidFill>
                <a:latin typeface="Gill Sans MT"/>
              </a:rPr>
              <a:t>Modifiez le style du titre</a:t>
            </a:r>
            <a:endParaRPr b="0" lang="fr-FR" sz="2800" spc="-1" strike="noStrike">
              <a:solidFill>
                <a:srgbClr val="000000"/>
              </a:solidFill>
              <a:latin typeface="Gill Sans MT"/>
            </a:endParaRPr>
          </a:p>
        </p:txBody>
      </p:sp>
      <p:sp>
        <p:nvSpPr>
          <p:cNvPr id="138" name="PlaceHolder 5"/>
          <p:cNvSpPr>
            <a:spLocks noGrp="1"/>
          </p:cNvSpPr>
          <p:nvPr>
            <p:ph type="body"/>
          </p:nvPr>
        </p:nvSpPr>
        <p:spPr>
          <a:xfrm>
            <a:off x="581040" y="2340720"/>
            <a:ext cx="11029320" cy="3634200"/>
          </a:xfrm>
          <a:prstGeom prst="rect">
            <a:avLst/>
          </a:prstGeom>
        </p:spPr>
        <p:txBody>
          <a:bodyPr anchor="ctr">
            <a:noAutofit/>
          </a:bodyPr>
          <a:p>
            <a:pPr marL="306000" indent="-305640">
              <a:lnSpc>
                <a:spcPct val="100000"/>
              </a:lnSpc>
              <a:spcBef>
                <a:spcPts val="360"/>
              </a:spcBef>
              <a:spcAft>
                <a:spcPts val="601"/>
              </a:spcAft>
              <a:buClr>
                <a:srgbClr val="ed8428"/>
              </a:buClr>
              <a:buSzPct val="92000"/>
              <a:buFont typeface="Wingdings 2" charset="2"/>
              <a:buChar char=""/>
            </a:pPr>
            <a:r>
              <a:rPr b="0" lang="fr-FR" sz="1800" spc="-1" strike="noStrike">
                <a:solidFill>
                  <a:srgbClr val="404040"/>
                </a:solidFill>
                <a:latin typeface="Gill Sans MT"/>
              </a:rPr>
              <a:t>Cliquez pour modifier les </a:t>
            </a:r>
            <a:r>
              <a:rPr b="0" lang="fr-FR" sz="1800" spc="-1" strike="noStrike">
                <a:solidFill>
                  <a:srgbClr val="404040"/>
                </a:solidFill>
                <a:latin typeface="Gill Sans MT"/>
              </a:rPr>
              <a:t>styles du texte du </a:t>
            </a:r>
            <a:r>
              <a:rPr b="0" lang="fr-FR" sz="1800" spc="-1" strike="noStrike">
                <a:solidFill>
                  <a:srgbClr val="404040"/>
                </a:solidFill>
                <a:latin typeface="Gill Sans MT"/>
              </a:rPr>
              <a:t>masque</a:t>
            </a:r>
            <a:endParaRPr b="0" lang="fr-FR" sz="1800" spc="-1" strike="noStrike">
              <a:solidFill>
                <a:srgbClr val="404040"/>
              </a:solidFill>
              <a:latin typeface="Gill Sans MT"/>
            </a:endParaRPr>
          </a:p>
          <a:p>
            <a:pPr lvl="1" marL="630000" indent="-305640">
              <a:lnSpc>
                <a:spcPct val="100000"/>
              </a:lnSpc>
              <a:spcBef>
                <a:spcPts val="320"/>
              </a:spcBef>
              <a:spcAft>
                <a:spcPts val="601"/>
              </a:spcAft>
              <a:buClr>
                <a:srgbClr val="ed8428"/>
              </a:buClr>
              <a:buSzPct val="92000"/>
              <a:buFont typeface="Wingdings 2" charset="2"/>
              <a:buChar char=""/>
            </a:pPr>
            <a:r>
              <a:rPr b="0" lang="fr-FR" sz="1600" spc="-1" strike="noStrike">
                <a:solidFill>
                  <a:srgbClr val="404040"/>
                </a:solidFill>
                <a:latin typeface="Gill Sans MT"/>
              </a:rPr>
              <a:t>Deuxième niveau</a:t>
            </a:r>
            <a:endParaRPr b="0" lang="fr-FR" sz="1600" spc="-1" strike="noStrike">
              <a:solidFill>
                <a:srgbClr val="404040"/>
              </a:solidFill>
              <a:latin typeface="Gill Sans MT"/>
            </a:endParaRPr>
          </a:p>
          <a:p>
            <a:pPr lvl="2" marL="900000" indent="-269640">
              <a:lnSpc>
                <a:spcPct val="100000"/>
              </a:lnSpc>
              <a:spcBef>
                <a:spcPts val="281"/>
              </a:spcBef>
              <a:spcAft>
                <a:spcPts val="601"/>
              </a:spcAft>
              <a:buClr>
                <a:srgbClr val="ed8428"/>
              </a:buClr>
              <a:buSzPct val="92000"/>
              <a:buFont typeface="Wingdings 2" charset="2"/>
              <a:buChar char=""/>
            </a:pPr>
            <a:r>
              <a:rPr b="0" lang="fr-FR" sz="1400" spc="-1" strike="noStrike">
                <a:solidFill>
                  <a:srgbClr val="404040"/>
                </a:solidFill>
                <a:latin typeface="Gill Sans MT"/>
              </a:rPr>
              <a:t>Troisième niveau</a:t>
            </a:r>
            <a:endParaRPr b="0" lang="fr-FR" sz="1400" spc="-1" strike="noStrike">
              <a:solidFill>
                <a:srgbClr val="404040"/>
              </a:solidFill>
              <a:latin typeface="Gill Sans MT"/>
            </a:endParaRPr>
          </a:p>
          <a:p>
            <a:pPr lvl="3" marL="1242000" indent="-233640">
              <a:lnSpc>
                <a:spcPct val="100000"/>
              </a:lnSpc>
              <a:spcBef>
                <a:spcPts val="241"/>
              </a:spcBef>
              <a:spcAft>
                <a:spcPts val="601"/>
              </a:spcAft>
              <a:buClr>
                <a:srgbClr val="ed8428"/>
              </a:buClr>
              <a:buSzPct val="92000"/>
              <a:buFont typeface="Wingdings 2" charset="2"/>
              <a:buChar char=""/>
            </a:pPr>
            <a:r>
              <a:rPr b="0" lang="fr-FR" sz="1200" spc="-1" strike="noStrike">
                <a:solidFill>
                  <a:srgbClr val="404040"/>
                </a:solidFill>
                <a:latin typeface="Gill Sans MT"/>
              </a:rPr>
              <a:t>Quatrième niveau</a:t>
            </a:r>
            <a:endParaRPr b="0" lang="fr-FR" sz="1200" spc="-1" strike="noStrike">
              <a:solidFill>
                <a:srgbClr val="404040"/>
              </a:solidFill>
              <a:latin typeface="Gill Sans MT"/>
            </a:endParaRPr>
          </a:p>
          <a:p>
            <a:pPr lvl="4" marL="1602000" indent="-233640">
              <a:lnSpc>
                <a:spcPct val="100000"/>
              </a:lnSpc>
              <a:spcBef>
                <a:spcPts val="241"/>
              </a:spcBef>
              <a:spcAft>
                <a:spcPts val="601"/>
              </a:spcAft>
              <a:buClr>
                <a:srgbClr val="ed8428"/>
              </a:buClr>
              <a:buSzPct val="92000"/>
              <a:buFont typeface="Wingdings 2" charset="2"/>
              <a:buChar char=""/>
            </a:pPr>
            <a:r>
              <a:rPr b="0" lang="fr-FR" sz="1200" spc="-1" strike="noStrike">
                <a:solidFill>
                  <a:srgbClr val="404040"/>
                </a:solidFill>
                <a:latin typeface="Gill Sans MT"/>
              </a:rPr>
              <a:t>Cinquième niveau</a:t>
            </a:r>
            <a:endParaRPr b="0" lang="fr-FR" sz="1200" spc="-1" strike="noStrike">
              <a:solidFill>
                <a:srgbClr val="404040"/>
              </a:solidFill>
              <a:latin typeface="Gill Sans MT"/>
            </a:endParaRPr>
          </a:p>
        </p:txBody>
      </p:sp>
      <p:sp>
        <p:nvSpPr>
          <p:cNvPr id="139"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FE03985E-7C5F-43BE-9F14-599DD3F85F46}" type="datetime1">
              <a:rPr b="0" lang="fr-FR" sz="900" spc="-1" strike="noStrike">
                <a:solidFill>
                  <a:srgbClr val="404040"/>
                </a:solidFill>
                <a:latin typeface="Gill Sans MT"/>
              </a:rPr>
              <a:t>22/04/2022</a:t>
            </a:fld>
            <a:endParaRPr b="0" lang="en-US" sz="900" spc="-1" strike="noStrike">
              <a:latin typeface="Times New Roman"/>
            </a:endParaRPr>
          </a:p>
        </p:txBody>
      </p:sp>
      <p:sp>
        <p:nvSpPr>
          <p:cNvPr id="140" name="PlaceHolder 7"/>
          <p:cNvSpPr>
            <a:spLocks noGrp="1"/>
          </p:cNvSpPr>
          <p:nvPr>
            <p:ph type="ftr"/>
          </p:nvPr>
        </p:nvSpPr>
        <p:spPr>
          <a:xfrm>
            <a:off x="581040" y="6423840"/>
            <a:ext cx="6916680" cy="364680"/>
          </a:xfrm>
          <a:prstGeom prst="rect">
            <a:avLst/>
          </a:prstGeom>
        </p:spPr>
        <p:txBody>
          <a:bodyPr anchor="ctr">
            <a:noAutofit/>
          </a:bodyPr>
          <a:p>
            <a:endParaRPr b="0" lang="en-US" sz="2400" spc="-1" strike="noStrike">
              <a:latin typeface="Times New Roman"/>
            </a:endParaRPr>
          </a:p>
        </p:txBody>
      </p:sp>
      <p:sp>
        <p:nvSpPr>
          <p:cNvPr id="141" name="PlaceHolder 8"/>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C68BD57D-7C91-4B16-B525-EE41FDECFA99}" type="slidenum">
              <a:rPr b="0" lang="fr-FR" sz="900" spc="-1" strike="noStrike">
                <a:solidFill>
                  <a:srgbClr val="404040"/>
                </a:solidFill>
                <a:latin typeface="Gill Sans MT"/>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diagramData" Target="../diagrams/data3.xml"/><Relationship Id="rId2" Type="http://schemas.openxmlformats.org/officeDocument/2006/relationships/diagramLayout" Target="../diagrams/layout3.xml"/><Relationship Id="rId3" Type="http://schemas.openxmlformats.org/officeDocument/2006/relationships/diagramQuickStyle" Target="../diagrams/quickStyle3.xml"/><Relationship Id="rId4" Type="http://schemas.openxmlformats.org/officeDocument/2006/relationships/diagramColors" Target="../diagrams/colors3.xml"/><Relationship Id="rId5" Type="http://schemas.microsoft.com/office/2007/relationships/diagramDrawing" Target="../diagrams/drawing3.xml"/><Relationship Id="rId6" Type="http://schemas.openxmlformats.org/officeDocument/2006/relationships/slideLayout" Target="../slideLayouts/slideLayout25.xml"/><Relationship Id="rId7"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diagramData" Target="../diagrams/data4.xml"/><Relationship Id="rId2" Type="http://schemas.openxmlformats.org/officeDocument/2006/relationships/diagramLayout" Target="../diagrams/layout4.xml"/><Relationship Id="rId3" Type="http://schemas.openxmlformats.org/officeDocument/2006/relationships/diagramQuickStyle" Target="../diagrams/quickStyle4.xml"/><Relationship Id="rId4" Type="http://schemas.openxmlformats.org/officeDocument/2006/relationships/diagramColors" Target="../diagrams/colors4.xml"/><Relationship Id="rId5" Type="http://schemas.microsoft.com/office/2007/relationships/diagramDrawing" Target="../diagrams/drawing4.xml"/><Relationship Id="rId6" Type="http://schemas.openxmlformats.org/officeDocument/2006/relationships/image" Target="../media/image8.png"/><Relationship Id="rId7" Type="http://schemas.openxmlformats.org/officeDocument/2006/relationships/slideLayout" Target="../slideLayouts/slideLayout25.xml"/><Relationship Id="rId8"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diagramData" Target="../diagrams/data5.xml"/><Relationship Id="rId2" Type="http://schemas.openxmlformats.org/officeDocument/2006/relationships/diagramLayout" Target="../diagrams/layout5.xml"/><Relationship Id="rId3" Type="http://schemas.openxmlformats.org/officeDocument/2006/relationships/diagramQuickStyle" Target="../diagrams/quickStyle5.xml"/><Relationship Id="rId4" Type="http://schemas.openxmlformats.org/officeDocument/2006/relationships/diagramColors" Target="../diagrams/colors5.xml"/><Relationship Id="rId5" Type="http://schemas.microsoft.com/office/2007/relationships/diagramDrawing" Target="../diagrams/drawing5.xml"/><Relationship Id="rId6" Type="http://schemas.openxmlformats.org/officeDocument/2006/relationships/image" Target="../media/image9.png"/><Relationship Id="rId7" Type="http://schemas.openxmlformats.org/officeDocument/2006/relationships/slideLayout" Target="../slideLayouts/slideLayout25.xml"/><Relationship Id="rId8"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diagramData" Target="../diagrams/data6.xml"/><Relationship Id="rId2" Type="http://schemas.openxmlformats.org/officeDocument/2006/relationships/diagramLayout" Target="../diagrams/layout6.xml"/><Relationship Id="rId3" Type="http://schemas.openxmlformats.org/officeDocument/2006/relationships/diagramQuickStyle" Target="../diagrams/quickStyle6.xml"/><Relationship Id="rId4" Type="http://schemas.openxmlformats.org/officeDocument/2006/relationships/diagramColors" Target="../diagrams/colors6.xml"/><Relationship Id="rId5" Type="http://schemas.microsoft.com/office/2007/relationships/diagramDrawing" Target="../diagrams/drawing6.xml"/><Relationship Id="rId6" Type="http://schemas.openxmlformats.org/officeDocument/2006/relationships/image" Target="../media/image10.png"/><Relationship Id="rId7" Type="http://schemas.openxmlformats.org/officeDocument/2006/relationships/slideLayout" Target="../slideLayouts/slideLayout25.xml"/><Relationship Id="rId8"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diagramData" Target="../diagrams/data7.xml"/><Relationship Id="rId2" Type="http://schemas.openxmlformats.org/officeDocument/2006/relationships/diagramLayout" Target="../diagrams/layout7.xml"/><Relationship Id="rId3" Type="http://schemas.openxmlformats.org/officeDocument/2006/relationships/diagramQuickStyle" Target="../diagrams/quickStyle7.xml"/><Relationship Id="rId4" Type="http://schemas.openxmlformats.org/officeDocument/2006/relationships/diagramColors" Target="../diagrams/colors7.xml"/><Relationship Id="rId5" Type="http://schemas.microsoft.com/office/2007/relationships/diagramDrawing" Target="../diagrams/drawing7.xml"/><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slideLayout" Target="../slideLayouts/slideLayout25.xml"/><Relationship Id="rId9"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25.xml"/><Relationship Id="rId5"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25.xml"/><Relationship Id="rId5"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1.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hyperlink" Target="https://www.kaggle.com/datasets/moltean/fruits" TargetMode="Externa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slideLayout" Target="../slideLayouts/slideLayout25.xml"/><Relationship Id="rId10"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25.xml"/><Relationship Id="rId7"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380160" y="1946880"/>
            <a:ext cx="6325920" cy="987840"/>
          </a:xfrm>
          <a:prstGeom prst="rect">
            <a:avLst/>
          </a:prstGeom>
          <a:noFill/>
          <a:ln>
            <a:noFill/>
          </a:ln>
        </p:spPr>
        <p:txBody>
          <a:bodyPr anchor="b">
            <a:noAutofit/>
          </a:bodyPr>
          <a:p>
            <a:pPr algn="ctr">
              <a:lnSpc>
                <a:spcPct val="150000"/>
              </a:lnSpc>
            </a:pPr>
            <a:r>
              <a:rPr b="0" lang="fr-FR" sz="2800" spc="-1" strike="noStrike" cap="all">
                <a:solidFill>
                  <a:srgbClr val="404040"/>
                </a:solidFill>
                <a:latin typeface="Arial Black"/>
              </a:rPr>
              <a:t>Dép</a:t>
            </a:r>
            <a:r>
              <a:rPr b="0" lang="fr-FR" sz="2800" spc="-1" strike="noStrike" cap="all">
                <a:solidFill>
                  <a:srgbClr val="404040"/>
                </a:solidFill>
                <a:latin typeface="Arial Black"/>
              </a:rPr>
              <a:t>loy</a:t>
            </a:r>
            <a:r>
              <a:rPr b="0" lang="fr-FR" sz="2800" spc="-1" strike="noStrike" cap="all">
                <a:solidFill>
                  <a:srgbClr val="404040"/>
                </a:solidFill>
                <a:latin typeface="Arial Black"/>
              </a:rPr>
              <a:t>er </a:t>
            </a:r>
            <a:r>
              <a:rPr b="0" lang="fr-FR" sz="2800" spc="-1" strike="noStrike" cap="all">
                <a:solidFill>
                  <a:srgbClr val="404040"/>
                </a:solidFill>
                <a:latin typeface="Arial Black"/>
              </a:rPr>
              <a:t>un </a:t>
            </a:r>
            <a:r>
              <a:rPr b="0" lang="fr-FR" sz="2800" spc="-1" strike="noStrike" cap="all">
                <a:solidFill>
                  <a:srgbClr val="404040"/>
                </a:solidFill>
                <a:latin typeface="Arial Black"/>
              </a:rPr>
              <a:t>mod</a:t>
            </a:r>
            <a:r>
              <a:rPr b="0" lang="fr-FR" sz="2800" spc="-1" strike="noStrike" cap="all">
                <a:solidFill>
                  <a:srgbClr val="404040"/>
                </a:solidFill>
                <a:latin typeface="Arial Black"/>
              </a:rPr>
              <a:t>èle </a:t>
            </a:r>
            <a:r>
              <a:rPr b="0" lang="fr-FR" sz="2800" spc="-1" strike="noStrike" cap="all">
                <a:solidFill>
                  <a:srgbClr val="404040"/>
                </a:solidFill>
                <a:latin typeface="Arial Black"/>
              </a:rPr>
              <a:t>dan</a:t>
            </a:r>
            <a:r>
              <a:rPr b="0" lang="fr-FR" sz="2800" spc="-1" strike="noStrike" cap="all">
                <a:solidFill>
                  <a:srgbClr val="404040"/>
                </a:solidFill>
                <a:latin typeface="Arial Black"/>
              </a:rPr>
              <a:t>s le </a:t>
            </a:r>
            <a:r>
              <a:rPr b="0" lang="fr-FR" sz="2800" spc="-1" strike="noStrike" cap="all">
                <a:solidFill>
                  <a:srgbClr val="404040"/>
                </a:solidFill>
                <a:latin typeface="Arial Black"/>
              </a:rPr>
              <a:t>clo</a:t>
            </a:r>
            <a:r>
              <a:rPr b="0" lang="fr-FR" sz="2800" spc="-1" strike="noStrike" cap="all">
                <a:solidFill>
                  <a:srgbClr val="404040"/>
                </a:solidFill>
                <a:latin typeface="Arial Black"/>
              </a:rPr>
              <a:t>ud</a:t>
            </a:r>
            <a:endParaRPr b="0" lang="fr-FR" sz="2800" spc="-1" strike="noStrike">
              <a:solidFill>
                <a:srgbClr val="000000"/>
              </a:solidFill>
              <a:latin typeface="Gill Sans MT"/>
            </a:endParaRPr>
          </a:p>
        </p:txBody>
      </p:sp>
      <p:sp>
        <p:nvSpPr>
          <p:cNvPr id="185" name="TextShape 2"/>
          <p:cNvSpPr txBox="1"/>
          <p:nvPr/>
        </p:nvSpPr>
        <p:spPr>
          <a:xfrm>
            <a:off x="10558440" y="6423840"/>
            <a:ext cx="1052280" cy="364680"/>
          </a:xfrm>
          <a:prstGeom prst="rect">
            <a:avLst/>
          </a:prstGeom>
          <a:noFill/>
          <a:ln>
            <a:noFill/>
          </a:ln>
        </p:spPr>
        <p:txBody>
          <a:bodyPr anchor="ctr">
            <a:noAutofit/>
          </a:bodyPr>
          <a:p>
            <a:pPr algn="r">
              <a:lnSpc>
                <a:spcPct val="100000"/>
              </a:lnSpc>
            </a:pPr>
            <a:fld id="{F76B9C0E-5091-43D7-BBD9-F0EA253C493F}" type="slidenum">
              <a:rPr b="0" lang="fr-FR" sz="900" spc="-1" strike="noStrike">
                <a:solidFill>
                  <a:srgbClr val="404040"/>
                </a:solidFill>
                <a:latin typeface="Gill Sans MT"/>
              </a:rPr>
              <a:t>&lt;number&gt;</a:t>
            </a:fld>
            <a:endParaRPr b="0" lang="en-US" sz="900" spc="-1" strike="noStrike">
              <a:latin typeface="Times New Roman"/>
            </a:endParaRPr>
          </a:p>
        </p:txBody>
      </p:sp>
      <p:sp>
        <p:nvSpPr>
          <p:cNvPr id="186" name="CustomShape 3"/>
          <p:cNvSpPr/>
          <p:nvPr/>
        </p:nvSpPr>
        <p:spPr>
          <a:xfrm>
            <a:off x="543240" y="4911120"/>
            <a:ext cx="6000480" cy="700200"/>
          </a:xfrm>
          <a:prstGeom prst="rect">
            <a:avLst/>
          </a:prstGeom>
          <a:noFill/>
          <a:ln>
            <a:noFill/>
          </a:ln>
        </p:spPr>
        <p:style>
          <a:lnRef idx="0"/>
          <a:fillRef idx="0"/>
          <a:effectRef idx="0"/>
          <a:fontRef idx="minor"/>
        </p:style>
        <p:txBody>
          <a:bodyPr wrap="none" lIns="90000" rIns="90000" tIns="45000" bIns="45000">
            <a:spAutoFit/>
          </a:bodyPr>
          <a:p>
            <a:pPr marL="285840" indent="-285480">
              <a:lnSpc>
                <a:spcPct val="100000"/>
              </a:lnSpc>
              <a:buClr>
                <a:srgbClr val="000000"/>
              </a:buClr>
              <a:buFont typeface="Arial"/>
              <a:buChar char="•"/>
            </a:pPr>
            <a:r>
              <a:rPr b="0" lang="fr-FR" sz="2000" spc="-1" strike="noStrike">
                <a:solidFill>
                  <a:srgbClr val="000000"/>
                </a:solidFill>
                <a:latin typeface="Gill Sans MT"/>
              </a:rPr>
              <a:t>Prés</a:t>
            </a:r>
            <a:r>
              <a:rPr b="0" lang="fr-FR" sz="2000" spc="-1" strike="noStrike">
                <a:solidFill>
                  <a:srgbClr val="000000"/>
                </a:solidFill>
                <a:latin typeface="Gill Sans MT"/>
              </a:rPr>
              <a:t>ent</a:t>
            </a:r>
            <a:r>
              <a:rPr b="0" lang="fr-FR" sz="2000" spc="-1" strike="noStrike">
                <a:solidFill>
                  <a:srgbClr val="000000"/>
                </a:solidFill>
                <a:latin typeface="Gill Sans MT"/>
              </a:rPr>
              <a:t>é </a:t>
            </a:r>
            <a:r>
              <a:rPr b="0" lang="fr-FR" sz="2000" spc="-1" strike="noStrike">
                <a:solidFill>
                  <a:srgbClr val="000000"/>
                </a:solidFill>
                <a:latin typeface="Gill Sans MT"/>
              </a:rPr>
              <a:t>par </a:t>
            </a:r>
            <a:r>
              <a:rPr b="0" lang="fr-FR" sz="2000" spc="-1" strike="noStrike">
                <a:solidFill>
                  <a:srgbClr val="000000"/>
                </a:solidFill>
                <a:latin typeface="Gill Sans MT"/>
              </a:rPr>
              <a:t>: </a:t>
            </a:r>
            <a:r>
              <a:rPr b="0" lang="fr-FR" sz="2000" spc="-1" strike="noStrike">
                <a:solidFill>
                  <a:srgbClr val="000000"/>
                </a:solidFill>
                <a:latin typeface="Gill Sans MT"/>
              </a:rPr>
              <a:t>Sou</a:t>
            </a:r>
            <a:r>
              <a:rPr b="0" lang="fr-FR" sz="2000" spc="-1" strike="noStrike">
                <a:solidFill>
                  <a:srgbClr val="000000"/>
                </a:solidFill>
                <a:latin typeface="Gill Sans MT"/>
              </a:rPr>
              <a:t>may</a:t>
            </a:r>
            <a:r>
              <a:rPr b="0" lang="fr-FR" sz="2000" spc="-1" strike="noStrike">
                <a:solidFill>
                  <a:srgbClr val="000000"/>
                </a:solidFill>
                <a:latin typeface="Gill Sans MT"/>
              </a:rPr>
              <a:t>a </a:t>
            </a:r>
            <a:r>
              <a:rPr b="0" lang="fr-FR" sz="2000" spc="-1" strike="noStrike">
                <a:solidFill>
                  <a:srgbClr val="000000"/>
                </a:solidFill>
                <a:latin typeface="Gill Sans MT"/>
              </a:rPr>
              <a:t>Khil</a:t>
            </a:r>
            <a:r>
              <a:rPr b="0" lang="fr-FR" sz="2000" spc="-1" strike="noStrike">
                <a:solidFill>
                  <a:srgbClr val="000000"/>
                </a:solidFill>
                <a:latin typeface="Gill Sans MT"/>
              </a:rPr>
              <a:t>a</a:t>
            </a:r>
            <a:endParaRPr b="0" lang="en-US" sz="2000" spc="-1" strike="noStrike">
              <a:latin typeface="Arial"/>
            </a:endParaRPr>
          </a:p>
          <a:p>
            <a:pPr marL="285840" indent="-285480">
              <a:lnSpc>
                <a:spcPct val="100000"/>
              </a:lnSpc>
              <a:buClr>
                <a:srgbClr val="000000"/>
              </a:buClr>
              <a:buFont typeface="Arial"/>
              <a:buChar char="•"/>
            </a:pPr>
            <a:r>
              <a:rPr b="0" lang="fr-FR" sz="2000" spc="-1" strike="noStrike">
                <a:solidFill>
                  <a:srgbClr val="000000"/>
                </a:solidFill>
                <a:latin typeface="Gill Sans MT"/>
              </a:rPr>
              <a:t>For</a:t>
            </a:r>
            <a:r>
              <a:rPr b="0" lang="fr-FR" sz="2000" spc="-1" strike="noStrike">
                <a:solidFill>
                  <a:srgbClr val="000000"/>
                </a:solidFill>
                <a:latin typeface="Gill Sans MT"/>
              </a:rPr>
              <a:t>mat</a:t>
            </a:r>
            <a:r>
              <a:rPr b="0" lang="fr-FR" sz="2000" spc="-1" strike="noStrike">
                <a:solidFill>
                  <a:srgbClr val="000000"/>
                </a:solidFill>
                <a:latin typeface="Gill Sans MT"/>
              </a:rPr>
              <a:t>ion </a:t>
            </a:r>
            <a:r>
              <a:rPr b="0" lang="fr-FR" sz="2000" spc="-1" strike="noStrike">
                <a:solidFill>
                  <a:srgbClr val="000000"/>
                </a:solidFill>
                <a:latin typeface="Gill Sans MT"/>
              </a:rPr>
              <a:t>Dat</a:t>
            </a:r>
            <a:r>
              <a:rPr b="0" lang="fr-FR" sz="2000" spc="-1" strike="noStrike">
                <a:solidFill>
                  <a:srgbClr val="000000"/>
                </a:solidFill>
                <a:latin typeface="Gill Sans MT"/>
              </a:rPr>
              <a:t>a </a:t>
            </a:r>
            <a:r>
              <a:rPr b="0" lang="fr-FR" sz="2000" spc="-1" strike="noStrike">
                <a:solidFill>
                  <a:srgbClr val="000000"/>
                </a:solidFill>
                <a:latin typeface="Gill Sans MT"/>
              </a:rPr>
              <a:t>Scie</a:t>
            </a:r>
            <a:r>
              <a:rPr b="0" lang="fr-FR" sz="2000" spc="-1" strike="noStrike">
                <a:solidFill>
                  <a:srgbClr val="000000"/>
                </a:solidFill>
                <a:latin typeface="Gill Sans MT"/>
              </a:rPr>
              <a:t>ntist </a:t>
            </a:r>
            <a:r>
              <a:rPr b="0" lang="fr-FR" sz="2000" spc="-1" strike="noStrike">
                <a:solidFill>
                  <a:srgbClr val="000000"/>
                </a:solidFill>
                <a:latin typeface="Gill Sans MT"/>
              </a:rPr>
              <a:t>- </a:t>
            </a:r>
            <a:r>
              <a:rPr b="0" lang="fr-FR" sz="2000" spc="-1" strike="noStrike">
                <a:solidFill>
                  <a:srgbClr val="000000"/>
                </a:solidFill>
                <a:latin typeface="Gill Sans MT"/>
              </a:rPr>
              <a:t>Ope</a:t>
            </a:r>
            <a:r>
              <a:rPr b="0" lang="fr-FR" sz="2000" spc="-1" strike="noStrike">
                <a:solidFill>
                  <a:srgbClr val="000000"/>
                </a:solidFill>
                <a:latin typeface="Gill Sans MT"/>
              </a:rPr>
              <a:t>nCla</a:t>
            </a:r>
            <a:r>
              <a:rPr b="0" lang="fr-FR" sz="2000" spc="-1" strike="noStrike">
                <a:solidFill>
                  <a:srgbClr val="000000"/>
                </a:solidFill>
                <a:latin typeface="Gill Sans MT"/>
              </a:rPr>
              <a:t>ssro</a:t>
            </a:r>
            <a:r>
              <a:rPr b="0" lang="fr-FR" sz="2000" spc="-1" strike="noStrike">
                <a:solidFill>
                  <a:srgbClr val="000000"/>
                </a:solidFill>
                <a:latin typeface="Gill Sans MT"/>
              </a:rPr>
              <a:t>oms</a:t>
            </a:r>
            <a:endParaRPr b="0" lang="en-US" sz="2000" spc="-1" strike="noStrike">
              <a:latin typeface="Arial"/>
            </a:endParaRPr>
          </a:p>
        </p:txBody>
      </p:sp>
      <p:pic>
        <p:nvPicPr>
          <p:cNvPr id="187" name="Image 3_0" descr=""/>
          <p:cNvPicPr/>
          <p:nvPr/>
        </p:nvPicPr>
        <p:blipFill>
          <a:blip r:embed="rId1"/>
          <a:stretch/>
        </p:blipFill>
        <p:spPr>
          <a:xfrm>
            <a:off x="7234200" y="2935080"/>
            <a:ext cx="3323880" cy="249516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767880" y="2647800"/>
            <a:ext cx="3031560" cy="1721880"/>
          </a:xfrm>
          <a:prstGeom prst="rect">
            <a:avLst/>
          </a:prstGeom>
          <a:noFill/>
          <a:ln>
            <a:noFill/>
          </a:ln>
        </p:spPr>
        <p:txBody>
          <a:bodyPr anchor="ctr">
            <a:noAutofit/>
          </a:bodyPr>
          <a:p>
            <a:pPr algn="ctr">
              <a:lnSpc>
                <a:spcPct val="100000"/>
              </a:lnSpc>
            </a:pPr>
            <a:r>
              <a:rPr b="0" lang="fr-FR" sz="2400" spc="-1" strike="noStrike" cap="all">
                <a:solidFill>
                  <a:srgbClr val="ffffff"/>
                </a:solidFill>
                <a:latin typeface="Gill Sans MT"/>
              </a:rPr>
              <a:t>Démarche de travail</a:t>
            </a:r>
            <a:endParaRPr b="0" lang="fr-FR" sz="2400" spc="-1" strike="noStrike">
              <a:solidFill>
                <a:srgbClr val="000000"/>
              </a:solidFill>
              <a:latin typeface="Gill Sans MT"/>
            </a:endParaRPr>
          </a:p>
        </p:txBody>
      </p:sp>
      <p:sp>
        <p:nvSpPr>
          <p:cNvPr id="261" name="TextShape 2"/>
          <p:cNvSpPr txBox="1"/>
          <p:nvPr/>
        </p:nvSpPr>
        <p:spPr>
          <a:xfrm>
            <a:off x="4439160" y="515880"/>
            <a:ext cx="7752240" cy="5825520"/>
          </a:xfrm>
          <a:prstGeom prst="rect">
            <a:avLst/>
          </a:prstGeom>
          <a:noFill/>
          <a:ln>
            <a:noFill/>
          </a:ln>
        </p:spPr>
        <p:txBody>
          <a:bodyPr anchor="ctr">
            <a:noAutofit/>
          </a:bodyPr>
          <a:p>
            <a:pPr marL="343080" indent="-342720">
              <a:lnSpc>
                <a:spcPct val="150000"/>
              </a:lnSpc>
              <a:spcBef>
                <a:spcPts val="561"/>
              </a:spcBef>
              <a:spcAft>
                <a:spcPts val="601"/>
              </a:spcAft>
              <a:buClr>
                <a:srgbClr val="ed8428"/>
              </a:buClr>
              <a:buSzPct val="92000"/>
              <a:buFont typeface="Gill Sans MT"/>
              <a:buAutoNum type="arabicParenR"/>
            </a:pPr>
            <a:r>
              <a:rPr b="1" lang="fr-FR" sz="2800" spc="-1" strike="noStrike">
                <a:solidFill>
                  <a:srgbClr val="ed8428"/>
                </a:solidFill>
                <a:latin typeface="Gill Sans MT"/>
              </a:rPr>
              <a:t>Contexte et problématique</a:t>
            </a:r>
            <a:endParaRPr b="0" lang="fr-FR" sz="2800" spc="-1" strike="noStrike">
              <a:solidFill>
                <a:srgbClr val="404040"/>
              </a:solidFill>
              <a:latin typeface="Gill Sans MT"/>
            </a:endParaRPr>
          </a:p>
          <a:p>
            <a:pPr marL="343080" indent="-342720">
              <a:lnSpc>
                <a:spcPct val="150000"/>
              </a:lnSpc>
              <a:spcBef>
                <a:spcPts val="561"/>
              </a:spcBef>
              <a:spcAft>
                <a:spcPts val="601"/>
              </a:spcAft>
              <a:buClr>
                <a:srgbClr val="ed8428"/>
              </a:buClr>
              <a:buSzPct val="92000"/>
              <a:buFont typeface="Gill Sans MT"/>
              <a:buAutoNum type="arabicParenR"/>
            </a:pPr>
            <a:r>
              <a:rPr b="1" lang="fr-FR" sz="2800" spc="-1" strike="noStrike">
                <a:solidFill>
                  <a:srgbClr val="ed8428"/>
                </a:solidFill>
                <a:latin typeface="Gill Sans MT"/>
              </a:rPr>
              <a:t>Big Data</a:t>
            </a:r>
            <a:endParaRPr b="0" lang="fr-FR" sz="2800" spc="-1" strike="noStrike">
              <a:solidFill>
                <a:srgbClr val="404040"/>
              </a:solidFill>
              <a:latin typeface="Gill Sans MT"/>
            </a:endParaRPr>
          </a:p>
          <a:p>
            <a:pPr marL="343080" indent="-342720">
              <a:lnSpc>
                <a:spcPct val="150000"/>
              </a:lnSpc>
              <a:spcBef>
                <a:spcPts val="561"/>
              </a:spcBef>
              <a:spcAft>
                <a:spcPts val="601"/>
              </a:spcAft>
              <a:buClr>
                <a:srgbClr val="ed8428"/>
              </a:buClr>
              <a:buSzPct val="92000"/>
              <a:buFont typeface="Gill Sans MT"/>
              <a:buAutoNum type="arabicParenR"/>
            </a:pPr>
            <a:r>
              <a:rPr b="1" lang="fr-FR" sz="2800" spc="-1" strike="noStrike">
                <a:solidFill>
                  <a:srgbClr val="ed8428"/>
                </a:solidFill>
                <a:latin typeface="Gill Sans MT"/>
              </a:rPr>
              <a:t>Architecture et code proposé</a:t>
            </a:r>
            <a:endParaRPr b="0" lang="fr-FR" sz="2800" spc="-1" strike="noStrike">
              <a:solidFill>
                <a:srgbClr val="404040"/>
              </a:solidFill>
              <a:latin typeface="Gill Sans MT"/>
            </a:endParaRPr>
          </a:p>
          <a:p>
            <a:pPr marL="343080" indent="-342720">
              <a:lnSpc>
                <a:spcPct val="150000"/>
              </a:lnSpc>
              <a:spcBef>
                <a:spcPts val="561"/>
              </a:spcBef>
              <a:spcAft>
                <a:spcPts val="601"/>
              </a:spcAft>
              <a:buClr>
                <a:srgbClr val="ed8428"/>
              </a:buClr>
              <a:buSzPct val="92000"/>
              <a:buFont typeface="Gill Sans MT"/>
              <a:buAutoNum type="arabicParenR"/>
            </a:pPr>
            <a:r>
              <a:rPr b="1" lang="fr-FR" sz="2800" spc="-1" strike="noStrike">
                <a:solidFill>
                  <a:srgbClr val="ed8428"/>
                </a:solidFill>
                <a:latin typeface="Gill Sans MT"/>
              </a:rPr>
              <a:t>Conclusion et perspectives</a:t>
            </a:r>
            <a:endParaRPr b="0" lang="fr-FR" sz="2800" spc="-1" strike="noStrike">
              <a:solidFill>
                <a:srgbClr val="404040"/>
              </a:solidFill>
              <a:latin typeface="Gill Sans MT"/>
            </a:endParaRPr>
          </a:p>
        </p:txBody>
      </p:sp>
      <p:sp>
        <p:nvSpPr>
          <p:cNvPr id="262" name="TextShape 3"/>
          <p:cNvSpPr txBox="1"/>
          <p:nvPr/>
        </p:nvSpPr>
        <p:spPr>
          <a:xfrm>
            <a:off x="10558440" y="6456960"/>
            <a:ext cx="1052280" cy="364680"/>
          </a:xfrm>
          <a:prstGeom prst="rect">
            <a:avLst/>
          </a:prstGeom>
          <a:noFill/>
          <a:ln>
            <a:noFill/>
          </a:ln>
        </p:spPr>
        <p:txBody>
          <a:bodyPr anchor="ctr">
            <a:noAutofit/>
          </a:bodyPr>
          <a:p>
            <a:pPr algn="r">
              <a:lnSpc>
                <a:spcPct val="100000"/>
              </a:lnSpc>
            </a:pPr>
            <a:fld id="{66762E81-2720-4D9C-863C-87FDA502ED60}" type="slidenum">
              <a:rPr b="0" lang="fr-FR" sz="900" spc="-1" strike="noStrike">
                <a:solidFill>
                  <a:srgbClr val="f0f0f0"/>
                </a:solidFill>
                <a:latin typeface="Gill Sans MT"/>
              </a:rPr>
              <a:t>9</a:t>
            </a:fld>
            <a:endParaRPr b="0" lang="en-US" sz="900" spc="-1" strike="noStrike">
              <a:latin typeface="Times New Roman"/>
            </a:endParaRPr>
          </a:p>
        </p:txBody>
      </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childTnLst>
                  <p:par>
                    <p:cTn id="67" fill="hold">
                      <p:stCondLst>
                        <p:cond delay="indefinite"/>
                      </p:stCondLst>
                      <p:childTnLst>
                        <p:par>
                          <p:cTn id="68" fill="hold">
                            <p:stCondLst>
                              <p:cond delay="0"/>
                            </p:stCondLst>
                            <p:childTnLst>
                              <p:par>
                                <p:cTn id="69" nodeType="clickEffect" fill="hold" presetClass="emph" presetID="30">
                                  <p:stCondLst>
                                    <p:cond delay="0"/>
                                  </p:stCondLst>
                                  <p:childTnLst>
                                    <p:animClr clrSpc="hsl" dir="cw">
                                      <p:cBhvr>
                                        <p:cTn id="70" dur="500" fill="hold"/>
                                        <p:tgtEl>
                                          <p:spTgt spid="261">
                                            <p:txEl>
                                              <p:pRg st="0" end="0"/>
                                            </p:txEl>
                                          </p:spTgt>
                                        </p:tgtEl>
                                        <p:attrNameLst>
                                          <p:attrName>style.color</p:attrName>
                                        </p:attrNameLst>
                                      </p:cBhvr>
                                      <p:by>
                                        <p:hsl h="0" s="12549" l="25098"/>
                                      </p:by>
                                    </p:animClr>
                                    <p:animClr clrSpc="hsl" dir="cw">
                                      <p:cBhvr>
                                        <p:cTn id="71" dur="500" fill="hold"/>
                                        <p:tgtEl>
                                          <p:spTgt spid="261">
                                            <p:txEl>
                                              <p:pRg st="0" end="0"/>
                                            </p:txEl>
                                          </p:spTgt>
                                        </p:tgtEl>
                                        <p:attrNameLst>
                                          <p:attrName>fillcolor</p:attrName>
                                        </p:attrNameLst>
                                      </p:cBhvr>
                                      <p:by>
                                        <p:hsl h="0" s="12549" l="25098"/>
                                      </p:by>
                                    </p:animClr>
                                    <p:animClr clrSpc="hsl" dir="cw">
                                      <p:cBhvr>
                                        <p:cTn id="72" dur="500" fill="hold"/>
                                        <p:tgtEl>
                                          <p:spTgt spid="261">
                                            <p:txEl>
                                              <p:pRg st="0" end="0"/>
                                            </p:txEl>
                                          </p:spTgt>
                                        </p:tgtEl>
                                        <p:attrNameLst>
                                          <p:attrName>stroke.color</p:attrName>
                                        </p:attrNameLst>
                                      </p:cBhvr>
                                      <p:by>
                                        <p:hsl h="0" s="12549" l="25098"/>
                                      </p:by>
                                    </p:animClr>
                                    <p:set>
                                      <p:cBhvr>
                                        <p:cTn id="73" dur="500" fill="hold"/>
                                        <p:tgtEl>
                                          <p:spTgt spid="261">
                                            <p:txEl>
                                              <p:pRg st="0" end="0"/>
                                            </p:txEl>
                                          </p:spTgt>
                                        </p:tgtEl>
                                        <p:attrNameLst>
                                          <p:attrName>fill.type</p:attrName>
                                        </p:attrNameLst>
                                      </p:cBhvr>
                                      <p:to>
                                        <p:strVal val="solid"/>
                                      </p:to>
                                    </p:set>
                                  </p:childTnLst>
                                </p:cTn>
                              </p:par>
                              <p:par>
                                <p:cTn id="74" nodeType="withEffect" fill="hold" presetClass="emph" presetID="30">
                                  <p:stCondLst>
                                    <p:cond delay="0"/>
                                  </p:stCondLst>
                                  <p:childTnLst>
                                    <p:animClr clrSpc="hsl" dir="cw">
                                      <p:cBhvr>
                                        <p:cTn id="75" dur="500" fill="hold"/>
                                        <p:tgtEl>
                                          <p:spTgt spid="261">
                                            <p:txEl>
                                              <p:pRg st="1" end="1"/>
                                            </p:txEl>
                                          </p:spTgt>
                                        </p:tgtEl>
                                        <p:attrNameLst>
                                          <p:attrName>style.color</p:attrName>
                                        </p:attrNameLst>
                                      </p:cBhvr>
                                      <p:by>
                                        <p:hsl h="0" s="12549" l="25098"/>
                                      </p:by>
                                    </p:animClr>
                                    <p:animClr clrSpc="hsl" dir="cw">
                                      <p:cBhvr>
                                        <p:cTn id="76" dur="500" fill="hold"/>
                                        <p:tgtEl>
                                          <p:spTgt spid="261">
                                            <p:txEl>
                                              <p:pRg st="1" end="1"/>
                                            </p:txEl>
                                          </p:spTgt>
                                        </p:tgtEl>
                                        <p:attrNameLst>
                                          <p:attrName>fillcolor</p:attrName>
                                        </p:attrNameLst>
                                      </p:cBhvr>
                                      <p:by>
                                        <p:hsl h="0" s="12549" l="25098"/>
                                      </p:by>
                                    </p:animClr>
                                    <p:animClr clrSpc="hsl" dir="cw">
                                      <p:cBhvr>
                                        <p:cTn id="77" dur="500" fill="hold"/>
                                        <p:tgtEl>
                                          <p:spTgt spid="261">
                                            <p:txEl>
                                              <p:pRg st="1" end="1"/>
                                            </p:txEl>
                                          </p:spTgt>
                                        </p:tgtEl>
                                        <p:attrNameLst>
                                          <p:attrName>stroke.color</p:attrName>
                                        </p:attrNameLst>
                                      </p:cBhvr>
                                      <p:by>
                                        <p:hsl h="0" s="12549" l="25098"/>
                                      </p:by>
                                    </p:animClr>
                                    <p:set>
                                      <p:cBhvr>
                                        <p:cTn id="78" dur="500" fill="hold"/>
                                        <p:tgtEl>
                                          <p:spTgt spid="261">
                                            <p:txEl>
                                              <p:pRg st="1" end="1"/>
                                            </p:txEl>
                                          </p:spTgt>
                                        </p:tgtEl>
                                        <p:attrNameLst>
                                          <p:attrName>fill.type</p:attrName>
                                        </p:attrNameLst>
                                      </p:cBhvr>
                                      <p:to>
                                        <p:strVal val="solid"/>
                                      </p:to>
                                    </p:set>
                                  </p:childTnLst>
                                </p:cTn>
                              </p:par>
                              <p:par>
                                <p:cTn id="79" nodeType="withEffect" fill="hold" presetClass="emph" presetID="30">
                                  <p:stCondLst>
                                    <p:cond delay="0"/>
                                  </p:stCondLst>
                                  <p:childTnLst>
                                    <p:animClr clrSpc="hsl" dir="cw">
                                      <p:cBhvr>
                                        <p:cTn id="80" dur="500" fill="hold"/>
                                        <p:tgtEl>
                                          <p:spTgt spid="261">
                                            <p:txEl>
                                              <p:pRg st="3" end="3"/>
                                            </p:txEl>
                                          </p:spTgt>
                                        </p:tgtEl>
                                        <p:attrNameLst>
                                          <p:attrName>style.color</p:attrName>
                                        </p:attrNameLst>
                                      </p:cBhvr>
                                      <p:by>
                                        <p:hsl h="0" s="12549" l="25098"/>
                                      </p:by>
                                    </p:animClr>
                                    <p:animClr clrSpc="hsl" dir="cw">
                                      <p:cBhvr>
                                        <p:cTn id="81" dur="500" fill="hold"/>
                                        <p:tgtEl>
                                          <p:spTgt spid="261">
                                            <p:txEl>
                                              <p:pRg st="3" end="3"/>
                                            </p:txEl>
                                          </p:spTgt>
                                        </p:tgtEl>
                                        <p:attrNameLst>
                                          <p:attrName>fillcolor</p:attrName>
                                        </p:attrNameLst>
                                      </p:cBhvr>
                                      <p:by>
                                        <p:hsl h="0" s="12549" l="25098"/>
                                      </p:by>
                                    </p:animClr>
                                    <p:animClr clrSpc="hsl" dir="cw">
                                      <p:cBhvr>
                                        <p:cTn id="82" dur="500" fill="hold"/>
                                        <p:tgtEl>
                                          <p:spTgt spid="261">
                                            <p:txEl>
                                              <p:pRg st="3" end="3"/>
                                            </p:txEl>
                                          </p:spTgt>
                                        </p:tgtEl>
                                        <p:attrNameLst>
                                          <p:attrName>stroke.color</p:attrName>
                                        </p:attrNameLst>
                                      </p:cBhvr>
                                      <p:by>
                                        <p:hsl h="0" s="12549" l="25098"/>
                                      </p:by>
                                    </p:animClr>
                                    <p:set>
                                      <p:cBhvr>
                                        <p:cTn id="83" dur="500" fill="hold"/>
                                        <p:tgtEl>
                                          <p:spTgt spid="261">
                                            <p:txEl>
                                              <p:pRg st="3" end="3"/>
                                            </p:txEl>
                                          </p:spTgt>
                                        </p:tgtEl>
                                        <p:attrNameLst>
                                          <p:attrName>fill.type</p:attrName>
                                        </p:attrNameLst>
                                      </p:cBhvr>
                                      <p:to>
                                        <p:strVal val="solid"/>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10558440" y="6423840"/>
            <a:ext cx="1052280" cy="364680"/>
          </a:xfrm>
          <a:prstGeom prst="rect">
            <a:avLst/>
          </a:prstGeom>
          <a:noFill/>
          <a:ln>
            <a:noFill/>
          </a:ln>
        </p:spPr>
        <p:txBody>
          <a:bodyPr anchor="ctr">
            <a:noAutofit/>
          </a:bodyPr>
          <a:p>
            <a:pPr algn="r">
              <a:lnSpc>
                <a:spcPct val="100000"/>
              </a:lnSpc>
            </a:pPr>
            <a:fld id="{D77A7752-3E2F-4790-B38A-FAD706D1BD18}" type="slidenum">
              <a:rPr b="0" lang="fr-FR" sz="900" spc="-1" strike="noStrike">
                <a:solidFill>
                  <a:srgbClr val="404040"/>
                </a:solidFill>
                <a:latin typeface="Gill Sans MT"/>
              </a:rPr>
              <a:t>9</a:t>
            </a:fld>
            <a:endParaRPr b="0" lang="en-US" sz="900" spc="-1" strike="noStrike">
              <a:latin typeface="Times New Roman"/>
            </a:endParaRPr>
          </a:p>
        </p:txBody>
      </p:sp>
      <p:sp>
        <p:nvSpPr>
          <p:cNvPr id="264" name="CustomShape 2"/>
          <p:cNvSpPr/>
          <p:nvPr/>
        </p:nvSpPr>
        <p:spPr>
          <a:xfrm>
            <a:off x="393480" y="-847800"/>
            <a:ext cx="10515240" cy="1325160"/>
          </a:xfrm>
          <a:prstGeom prst="rect">
            <a:avLst/>
          </a:prstGeom>
          <a:noFill/>
          <a:ln>
            <a:noFill/>
          </a:ln>
        </p:spPr>
        <p:style>
          <a:lnRef idx="0"/>
          <a:fillRef idx="0"/>
          <a:effectRef idx="0"/>
          <a:fontRef idx="minor"/>
        </p:style>
        <p:txBody>
          <a:bodyPr anchor="b">
            <a:normAutofit/>
          </a:bodyPr>
          <a:p>
            <a:pPr>
              <a:lnSpc>
                <a:spcPct val="100000"/>
              </a:lnSpc>
            </a:pPr>
            <a:r>
              <a:rPr b="0" lang="fr-FR" sz="2400" spc="-1" strike="noStrike" cap="all">
                <a:solidFill>
                  <a:srgbClr val="ed8428"/>
                </a:solidFill>
                <a:latin typeface="Gill Sans MT"/>
              </a:rPr>
              <a:t>3- </a:t>
            </a:r>
            <a:r>
              <a:rPr b="1" lang="fr-FR" sz="2400" spc="-1" strike="noStrike" cap="all">
                <a:solidFill>
                  <a:srgbClr val="ed8428"/>
                </a:solidFill>
                <a:latin typeface="Gill Sans MT"/>
              </a:rPr>
              <a:t>Architecture et code proposé  - </a:t>
            </a:r>
            <a:r>
              <a:rPr b="1" lang="fr-FR" sz="2400" spc="-1" strike="noStrike" cap="all">
                <a:solidFill>
                  <a:srgbClr val="00ccff"/>
                </a:solidFill>
                <a:latin typeface="Gill Sans MT"/>
              </a:rPr>
              <a:t>code de calcul</a:t>
            </a:r>
            <a:endParaRPr b="0" lang="en-US" sz="2400" spc="-1" strike="noStrike">
              <a:latin typeface="Arial"/>
            </a:endParaRPr>
          </a:p>
        </p:txBody>
      </p:sp>
      <p:graphicFrame>
        <p:nvGraphicFramePr>
          <p:cNvPr id="3" name="Diagram3"/>
          <p:cNvGraphicFramePr/>
          <p:nvPr>
            <p:extLst>
              <p:ext uri="{D42A27DB-BD31-4B8C-83A1-F6EECF244321}">
                <p14:modId xmlns:p14="http://schemas.microsoft.com/office/powerpoint/2010/main" val="2843669642"/>
              </p:ext>
            </p:extLst>
          </p:nvPr>
        </p:nvGraphicFramePr>
        <p:xfrm>
          <a:off x="906480" y="69120"/>
          <a:ext cx="10703880" cy="25142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65" name="CustomShape 3"/>
          <p:cNvSpPr/>
          <p:nvPr/>
        </p:nvSpPr>
        <p:spPr>
          <a:xfrm>
            <a:off x="1845000" y="1824480"/>
            <a:ext cx="424080" cy="314280"/>
          </a:xfrm>
          <a:prstGeom prst="up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66" name="CustomShape 4"/>
          <p:cNvSpPr/>
          <p:nvPr/>
        </p:nvSpPr>
        <p:spPr>
          <a:xfrm>
            <a:off x="906480" y="2871720"/>
            <a:ext cx="9334800" cy="2148120"/>
          </a:xfrm>
          <a:prstGeom prst="rect">
            <a:avLst/>
          </a:prstGeom>
          <a:noFill/>
          <a:ln>
            <a:noFill/>
          </a:ln>
        </p:spPr>
        <p:style>
          <a:lnRef idx="0"/>
          <a:fillRef idx="0"/>
          <a:effectRef idx="0"/>
          <a:fontRef idx="minor"/>
        </p:style>
        <p:txBody>
          <a:bodyPr anchor="ctr">
            <a:spAutoFit/>
          </a:bodyPr>
          <a:p>
            <a:pPr>
              <a:lnSpc>
                <a:spcPct val="150000"/>
              </a:lnSpc>
              <a:tabLst>
                <a:tab algn="l" pos="0"/>
              </a:tabLst>
            </a:pPr>
            <a:r>
              <a:rPr b="1" lang="fr-FR" sz="1800" spc="-1" strike="noStrike">
                <a:solidFill>
                  <a:srgbClr val="000000"/>
                </a:solidFill>
                <a:latin typeface="Arial"/>
              </a:rPr>
              <a:t>Les librairies chargées : </a:t>
            </a:r>
            <a:endParaRPr b="0" lang="en-US" sz="1800" spc="-1" strike="noStrike">
              <a:latin typeface="Arial"/>
            </a:endParaRPr>
          </a:p>
          <a:p>
            <a:pPr marL="285840" indent="-285480">
              <a:lnSpc>
                <a:spcPct val="150000"/>
              </a:lnSpc>
              <a:buClr>
                <a:srgbClr val="000000"/>
              </a:buClr>
              <a:buFont typeface="Arial"/>
              <a:buChar char="•"/>
              <a:tabLst>
                <a:tab algn="l" pos="0"/>
              </a:tabLst>
            </a:pPr>
            <a:r>
              <a:rPr b="0" lang="fr-FR" sz="1800" spc="-1" strike="noStrike">
                <a:solidFill>
                  <a:srgbClr val="000000"/>
                </a:solidFill>
                <a:latin typeface="Arial"/>
              </a:rPr>
              <a:t>Pyspark (.sql/.ml/ )</a:t>
            </a:r>
            <a:endParaRPr b="0" lang="en-US" sz="1800" spc="-1" strike="noStrike">
              <a:latin typeface="Arial"/>
            </a:endParaRPr>
          </a:p>
          <a:p>
            <a:pPr marL="285840" indent="-285480">
              <a:lnSpc>
                <a:spcPct val="150000"/>
              </a:lnSpc>
              <a:buClr>
                <a:srgbClr val="000000"/>
              </a:buClr>
              <a:buFont typeface="Arial"/>
              <a:buChar char="•"/>
              <a:tabLst>
                <a:tab algn="l" pos="0"/>
              </a:tabLst>
            </a:pPr>
            <a:r>
              <a:rPr b="0" lang="fr-FR" sz="1800" spc="-1" strike="noStrike">
                <a:solidFill>
                  <a:srgbClr val="000000"/>
                </a:solidFill>
                <a:latin typeface="Arial"/>
              </a:rPr>
              <a:t>PIL  →</a:t>
            </a:r>
            <a:r>
              <a:rPr b="0" lang="fr-FR" sz="1800" spc="-1" strike="noStrike">
                <a:solidFill>
                  <a:srgbClr val="000000"/>
                </a:solidFill>
                <a:latin typeface="Wingdings"/>
              </a:rPr>
              <a:t> </a:t>
            </a:r>
            <a:r>
              <a:rPr b="0" lang="fr-FR" sz="1800" spc="-1" strike="noStrike">
                <a:solidFill>
                  <a:srgbClr val="000000"/>
                </a:solidFill>
                <a:latin typeface="Arial"/>
              </a:rPr>
              <a:t> manipulation des images</a:t>
            </a:r>
            <a:endParaRPr b="0" lang="en-US" sz="1800" spc="-1" strike="noStrike">
              <a:latin typeface="Arial"/>
            </a:endParaRPr>
          </a:p>
          <a:p>
            <a:pPr marL="285840" indent="-285480">
              <a:lnSpc>
                <a:spcPct val="150000"/>
              </a:lnSpc>
              <a:buClr>
                <a:srgbClr val="000000"/>
              </a:buClr>
              <a:buFont typeface="Arial"/>
              <a:buChar char="•"/>
              <a:tabLst>
                <a:tab algn="l" pos="0"/>
              </a:tabLst>
            </a:pPr>
            <a:r>
              <a:rPr b="0" lang="fr-FR" sz="1800" spc="-1" strike="noStrike">
                <a:solidFill>
                  <a:srgbClr val="000000"/>
                </a:solidFill>
                <a:latin typeface="Arial"/>
              </a:rPr>
              <a:t>Tensorflow  →</a:t>
            </a:r>
            <a:r>
              <a:rPr b="0" lang="fr-FR" sz="1800" spc="-1" strike="noStrike">
                <a:solidFill>
                  <a:srgbClr val="000000"/>
                </a:solidFill>
                <a:latin typeface="Wingdings"/>
              </a:rPr>
              <a:t> </a:t>
            </a:r>
            <a:r>
              <a:rPr b="0" lang="fr-FR" sz="1800" spc="-1" strike="noStrike">
                <a:solidFill>
                  <a:srgbClr val="000000"/>
                </a:solidFill>
                <a:latin typeface="Arial"/>
              </a:rPr>
              <a:t> deep learning</a:t>
            </a:r>
            <a:endParaRPr b="0" lang="en-US" sz="1800" spc="-1" strike="noStrike">
              <a:latin typeface="Arial"/>
            </a:endParaRPr>
          </a:p>
          <a:p>
            <a:pPr marL="285840" indent="-285480">
              <a:lnSpc>
                <a:spcPct val="150000"/>
              </a:lnSpc>
              <a:buClr>
                <a:srgbClr val="000000"/>
              </a:buClr>
              <a:buFont typeface="Arial"/>
              <a:buChar char="•"/>
              <a:tabLst>
                <a:tab algn="l" pos="0"/>
              </a:tabLst>
            </a:pPr>
            <a:r>
              <a:rPr b="0" lang="fr-FR" sz="1800" spc="-1" strike="noStrike">
                <a:solidFill>
                  <a:srgbClr val="000000"/>
                </a:solidFill>
                <a:latin typeface="Arial"/>
              </a:rPr>
              <a:t>Hadoop ( spark-3.1.2-bin-hadoop3.2) →</a:t>
            </a:r>
            <a:r>
              <a:rPr b="0" lang="fr-FR" sz="1800" spc="-1" strike="noStrike">
                <a:solidFill>
                  <a:srgbClr val="000000"/>
                </a:solidFill>
                <a:latin typeface="Wingdings"/>
              </a:rPr>
              <a:t> </a:t>
            </a:r>
            <a:r>
              <a:rPr b="0" lang="fr-FR" sz="1800" spc="-1" strike="noStrike">
                <a:solidFill>
                  <a:srgbClr val="000000"/>
                </a:solidFill>
                <a:latin typeface="Arial"/>
              </a:rPr>
              <a:t> accès aux données stockées dans le cloud</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84" dur="indefinite" restart="never" nodeType="tmRoot">
          <p:childTnLst>
            <p:seq>
              <p:cTn id="85" dur="indefinite" nodeType="mainSeq">
                <p:childTnLst>
                  <p:par>
                    <p:cTn id="86" fill="hold">
                      <p:stCondLst>
                        <p:cond delay="indefinite"/>
                      </p:stCondLst>
                      <p:childTnLst>
                        <p:par>
                          <p:cTn id="87" fill="hold">
                            <p:stCondLst>
                              <p:cond delay="0"/>
                            </p:stCondLst>
                            <p:childTnLst>
                              <p:par>
                                <p:cTn id="88" nodeType="clickEffect" fill="hold" presetClass="entr" presetID="55">
                                  <p:stCondLst>
                                    <p:cond delay="0"/>
                                  </p:stCondLst>
                                  <p:childTnLst>
                                    <p:set>
                                      <p:cBhvr>
                                        <p:cTn id="89" dur="1" fill="hold">
                                          <p:stCondLst>
                                            <p:cond delay="0"/>
                                          </p:stCondLst>
                                        </p:cTn>
                                        <p:tgtEl>
                                          <p:spTgt spid="265"/>
                                        </p:tgtEl>
                                        <p:attrNameLst>
                                          <p:attrName>style.visibility</p:attrName>
                                        </p:attrNameLst>
                                      </p:cBhvr>
                                      <p:to>
                                        <p:strVal val="visible"/>
                                      </p:to>
                                    </p:set>
                                    <p:anim calcmode="lin" valueType="num">
                                      <p:cBhvr additive="repl">
                                        <p:cTn id="90" dur="250" fill="hold"/>
                                        <p:tgtEl>
                                          <p:spTgt spid="265"/>
                                        </p:tgtEl>
                                        <p:attrNameLst>
                                          <p:attrName>ppt_w</p:attrName>
                                        </p:attrNameLst>
                                      </p:cBhvr>
                                      <p:tavLst>
                                        <p:tav tm="0">
                                          <p:val>
                                            <p:strVal val="#ppt_w*0.70"/>
                                          </p:val>
                                        </p:tav>
                                        <p:tav tm="100000">
                                          <p:val>
                                            <p:strVal val="#ppt_w"/>
                                          </p:val>
                                        </p:tav>
                                      </p:tavLst>
                                    </p:anim>
                                    <p:anim calcmode="lin" valueType="num">
                                      <p:cBhvr additive="repl">
                                        <p:cTn id="91" dur="250" fill="hold"/>
                                        <p:tgtEl>
                                          <p:spTgt spid="265"/>
                                        </p:tgtEl>
                                        <p:attrNameLst>
                                          <p:attrName>ppt_h</p:attrName>
                                        </p:attrNameLst>
                                      </p:cBhvr>
                                      <p:tavLst>
                                        <p:tav tm="0">
                                          <p:val>
                                            <p:strVal val="#ppt_h"/>
                                          </p:val>
                                        </p:tav>
                                        <p:tav tm="100000">
                                          <p:val>
                                            <p:strVal val="#ppt_h"/>
                                          </p:val>
                                        </p:tav>
                                      </p:tavLst>
                                    </p:anim>
                                    <p:animEffect filter="fade" transition="in">
                                      <p:cBhvr additive="repl">
                                        <p:cTn id="92" dur="250"/>
                                        <p:tgtEl>
                                          <p:spTgt spid="265"/>
                                        </p:tgtEl>
                                      </p:cBhvr>
                                    </p:animEffect>
                                  </p:childTnLst>
                                </p:cTn>
                              </p:par>
                              <p:par>
                                <p:cTn id="93" nodeType="withEffect" fill="hold" presetClass="entr" presetID="55">
                                  <p:stCondLst>
                                    <p:cond delay="0"/>
                                  </p:stCondLst>
                                  <p:childTnLst>
                                    <p:set>
                                      <p:cBhvr>
                                        <p:cTn id="94" dur="1" fill="hold">
                                          <p:stCondLst>
                                            <p:cond delay="0"/>
                                          </p:stCondLst>
                                        </p:cTn>
                                        <p:tgtEl>
                                          <p:spTgt spid="266"/>
                                        </p:tgtEl>
                                        <p:attrNameLst>
                                          <p:attrName>style.visibility</p:attrName>
                                        </p:attrNameLst>
                                      </p:cBhvr>
                                      <p:to>
                                        <p:strVal val="visible"/>
                                      </p:to>
                                    </p:set>
                                    <p:anim calcmode="lin" valueType="num">
                                      <p:cBhvr additive="repl">
                                        <p:cTn id="95" dur="250" fill="hold"/>
                                        <p:tgtEl>
                                          <p:spTgt spid="266"/>
                                        </p:tgtEl>
                                        <p:attrNameLst>
                                          <p:attrName>ppt_w</p:attrName>
                                        </p:attrNameLst>
                                      </p:cBhvr>
                                      <p:tavLst>
                                        <p:tav tm="0">
                                          <p:val>
                                            <p:strVal val="#ppt_w*0.70"/>
                                          </p:val>
                                        </p:tav>
                                        <p:tav tm="100000">
                                          <p:val>
                                            <p:strVal val="#ppt_w"/>
                                          </p:val>
                                        </p:tav>
                                      </p:tavLst>
                                    </p:anim>
                                    <p:anim calcmode="lin" valueType="num">
                                      <p:cBhvr additive="repl">
                                        <p:cTn id="96" dur="250" fill="hold"/>
                                        <p:tgtEl>
                                          <p:spTgt spid="266"/>
                                        </p:tgtEl>
                                        <p:attrNameLst>
                                          <p:attrName>ppt_h</p:attrName>
                                        </p:attrNameLst>
                                      </p:cBhvr>
                                      <p:tavLst>
                                        <p:tav tm="0">
                                          <p:val>
                                            <p:strVal val="#ppt_h"/>
                                          </p:val>
                                        </p:tav>
                                        <p:tav tm="100000">
                                          <p:val>
                                            <p:strVal val="#ppt_h"/>
                                          </p:val>
                                        </p:tav>
                                      </p:tavLst>
                                    </p:anim>
                                    <p:animEffect filter="fade" transition="in">
                                      <p:cBhvr additive="repl">
                                        <p:cTn id="97" dur="25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10558440" y="6423840"/>
            <a:ext cx="1052280" cy="364680"/>
          </a:xfrm>
          <a:prstGeom prst="rect">
            <a:avLst/>
          </a:prstGeom>
          <a:noFill/>
          <a:ln>
            <a:noFill/>
          </a:ln>
        </p:spPr>
        <p:txBody>
          <a:bodyPr anchor="ctr">
            <a:noAutofit/>
          </a:bodyPr>
          <a:p>
            <a:pPr algn="r">
              <a:lnSpc>
                <a:spcPct val="100000"/>
              </a:lnSpc>
            </a:pPr>
            <a:fld id="{7D833F9C-4651-49FC-A205-544BF182693F}" type="slidenum">
              <a:rPr b="0" lang="fr-FR" sz="900" spc="-1" strike="noStrike">
                <a:solidFill>
                  <a:srgbClr val="404040"/>
                </a:solidFill>
                <a:latin typeface="Gill Sans MT"/>
              </a:rPr>
              <a:t>11</a:t>
            </a:fld>
            <a:endParaRPr b="0" lang="en-US" sz="900" spc="-1" strike="noStrike">
              <a:latin typeface="Times New Roman"/>
            </a:endParaRPr>
          </a:p>
        </p:txBody>
      </p:sp>
      <p:sp>
        <p:nvSpPr>
          <p:cNvPr id="268" name="CustomShape 2"/>
          <p:cNvSpPr/>
          <p:nvPr/>
        </p:nvSpPr>
        <p:spPr>
          <a:xfrm>
            <a:off x="393480" y="-847800"/>
            <a:ext cx="10515240" cy="1325160"/>
          </a:xfrm>
          <a:prstGeom prst="rect">
            <a:avLst/>
          </a:prstGeom>
          <a:noFill/>
          <a:ln>
            <a:noFill/>
          </a:ln>
        </p:spPr>
        <p:style>
          <a:lnRef idx="0"/>
          <a:fillRef idx="0"/>
          <a:effectRef idx="0"/>
          <a:fontRef idx="minor"/>
        </p:style>
        <p:txBody>
          <a:bodyPr anchor="b">
            <a:normAutofit/>
          </a:bodyPr>
          <a:p>
            <a:pPr>
              <a:lnSpc>
                <a:spcPct val="100000"/>
              </a:lnSpc>
            </a:pPr>
            <a:r>
              <a:rPr b="0" lang="fr-FR" sz="2400" spc="-1" strike="noStrike" cap="all">
                <a:solidFill>
                  <a:srgbClr val="ed8428"/>
                </a:solidFill>
                <a:latin typeface="Gill Sans MT"/>
              </a:rPr>
              <a:t>3- </a:t>
            </a:r>
            <a:r>
              <a:rPr b="1" lang="fr-FR" sz="2400" spc="-1" strike="noStrike" cap="all">
                <a:solidFill>
                  <a:srgbClr val="ed8428"/>
                </a:solidFill>
                <a:latin typeface="Gill Sans MT"/>
              </a:rPr>
              <a:t>Architecture et code proposé  - </a:t>
            </a:r>
            <a:r>
              <a:rPr b="1" lang="fr-FR" sz="2400" spc="-1" strike="noStrike" cap="all">
                <a:solidFill>
                  <a:srgbClr val="00ccff"/>
                </a:solidFill>
                <a:latin typeface="Gill Sans MT"/>
              </a:rPr>
              <a:t>code de calcul</a:t>
            </a:r>
            <a:endParaRPr b="0" lang="en-US" sz="2400" spc="-1" strike="noStrike">
              <a:latin typeface="Arial"/>
            </a:endParaRPr>
          </a:p>
        </p:txBody>
      </p:sp>
      <p:graphicFrame>
        <p:nvGraphicFramePr>
          <p:cNvPr id="4" name="Diagram4"/>
          <p:cNvGraphicFramePr/>
          <p:nvPr>
            <p:extLst>
              <p:ext uri="{D42A27DB-BD31-4B8C-83A1-F6EECF244321}">
                <p14:modId xmlns:p14="http://schemas.microsoft.com/office/powerpoint/2010/main" val="3448817725"/>
              </p:ext>
            </p:extLst>
          </p:nvPr>
        </p:nvGraphicFramePr>
        <p:xfrm>
          <a:off x="640080" y="69120"/>
          <a:ext cx="11157840" cy="25142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69" name="CustomShape 3"/>
          <p:cNvSpPr/>
          <p:nvPr/>
        </p:nvSpPr>
        <p:spPr>
          <a:xfrm>
            <a:off x="3837240" y="1824480"/>
            <a:ext cx="424080" cy="281520"/>
          </a:xfrm>
          <a:prstGeom prst="up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70" name="CustomShape 4"/>
          <p:cNvSpPr/>
          <p:nvPr/>
        </p:nvSpPr>
        <p:spPr>
          <a:xfrm>
            <a:off x="420480" y="2621880"/>
            <a:ext cx="10003680" cy="3575880"/>
          </a:xfrm>
          <a:prstGeom prst="rect">
            <a:avLst/>
          </a:prstGeom>
          <a:noFill/>
          <a:ln>
            <a:noFill/>
          </a:ln>
        </p:spPr>
        <p:style>
          <a:lnRef idx="0"/>
          <a:fillRef idx="0"/>
          <a:effectRef idx="0"/>
          <a:fontRef idx="minor"/>
        </p:style>
        <p:txBody>
          <a:bodyPr wrap="none" lIns="90000" rIns="90000" tIns="45000" bIns="45000">
            <a:spAutoFit/>
          </a:bodyPr>
          <a:p>
            <a:pPr marL="343080" indent="-342720">
              <a:lnSpc>
                <a:spcPct val="150000"/>
              </a:lnSpc>
              <a:spcBef>
                <a:spcPts val="283"/>
              </a:spcBef>
              <a:spcAft>
                <a:spcPts val="283"/>
              </a:spcAft>
              <a:buClr>
                <a:srgbClr val="000000"/>
              </a:buClr>
              <a:buFont typeface="Wingdings" charset="2"/>
              <a:buChar char=""/>
            </a:pPr>
            <a:r>
              <a:rPr b="0" lang="fr-FR" sz="2000" spc="-1" strike="noStrike">
                <a:solidFill>
                  <a:srgbClr val="000000"/>
                </a:solidFill>
                <a:latin typeface="Gill Sans MT"/>
              </a:rPr>
              <a:t>Pour optimiser et minimiser les ressources mémoires </a:t>
            </a:r>
            <a:endParaRPr b="0" lang="en-US" sz="2000" spc="-1" strike="noStrike">
              <a:latin typeface="Arial"/>
              <a:ea typeface="Noto Sans CJK SC"/>
            </a:endParaRPr>
          </a:p>
          <a:p>
            <a:pPr marL="343080" indent="-342720">
              <a:lnSpc>
                <a:spcPct val="100000"/>
              </a:lnSpc>
              <a:spcBef>
                <a:spcPts val="283"/>
              </a:spcBef>
              <a:spcAft>
                <a:spcPts val="283"/>
              </a:spcAft>
              <a:buClr>
                <a:srgbClr val="000000"/>
              </a:buClr>
              <a:buFont typeface="Wingdings" charset="2"/>
              <a:buChar char=""/>
            </a:pPr>
            <a:r>
              <a:rPr b="0" lang="fr-FR" sz="2000" spc="-1" strike="noStrike">
                <a:solidFill>
                  <a:srgbClr val="000000"/>
                </a:solidFill>
                <a:latin typeface="Gill Sans MT"/>
              </a:rPr>
              <a:t>choix d’un échantillon des données (4 catégories avec 10 image chacune)</a:t>
            </a:r>
            <a:endParaRPr b="0" lang="en-US" sz="2000" spc="-1" strike="noStrike">
              <a:latin typeface="Arial"/>
              <a:ea typeface="Noto Sans CJK SC"/>
            </a:endParaRPr>
          </a:p>
          <a:p>
            <a:pPr>
              <a:lnSpc>
                <a:spcPct val="100000"/>
              </a:lnSpc>
              <a:spcBef>
                <a:spcPts val="283"/>
              </a:spcBef>
              <a:spcAft>
                <a:spcPts val="283"/>
              </a:spcAft>
            </a:pPr>
            <a:endParaRPr b="0" lang="en-US" sz="2000" spc="-1" strike="noStrike">
              <a:latin typeface="Arial"/>
              <a:ea typeface="Noto Sans CJK SC"/>
            </a:endParaRPr>
          </a:p>
          <a:p>
            <a:pPr marL="343080" indent="-342720">
              <a:lnSpc>
                <a:spcPct val="100000"/>
              </a:lnSpc>
              <a:spcBef>
                <a:spcPts val="283"/>
              </a:spcBef>
              <a:spcAft>
                <a:spcPts val="283"/>
              </a:spcAft>
              <a:buClr>
                <a:srgbClr val="000000"/>
              </a:buClr>
              <a:buFont typeface="Wingdings" charset="2"/>
              <a:buChar char=""/>
            </a:pPr>
            <a:r>
              <a:rPr b="0" lang="fr-FR" sz="2000" spc="-1" strike="noStrike">
                <a:solidFill>
                  <a:srgbClr val="000000"/>
                </a:solidFill>
                <a:latin typeface="Gill Sans MT"/>
              </a:rPr>
              <a:t>Chargement des paths des images</a:t>
            </a:r>
            <a:endParaRPr b="0" lang="en-US" sz="2000" spc="-1" strike="noStrike">
              <a:latin typeface="Arial"/>
              <a:ea typeface="Noto Sans CJK SC"/>
            </a:endParaRPr>
          </a:p>
          <a:p>
            <a:pPr marL="343080" indent="-342720">
              <a:lnSpc>
                <a:spcPct val="100000"/>
              </a:lnSpc>
              <a:spcBef>
                <a:spcPts val="283"/>
              </a:spcBef>
              <a:spcAft>
                <a:spcPts val="283"/>
              </a:spcAft>
              <a:buClr>
                <a:srgbClr val="000000"/>
              </a:buClr>
              <a:buFont typeface="Wingdings" charset="2"/>
              <a:buChar char=""/>
            </a:pPr>
            <a:r>
              <a:rPr b="0" lang="fr-FR" sz="2000" spc="-1" strike="noStrike">
                <a:solidFill>
                  <a:srgbClr val="000000"/>
                </a:solidFill>
                <a:latin typeface="Gill Sans MT"/>
              </a:rPr>
              <a:t>Prétraitement </a:t>
            </a:r>
            <a:endParaRPr b="0" lang="en-US" sz="2000" spc="-1" strike="noStrike">
              <a:latin typeface="Arial"/>
              <a:ea typeface="Noto Sans CJK SC"/>
            </a:endParaRPr>
          </a:p>
          <a:p>
            <a:pPr marL="343080" indent="-342720">
              <a:lnSpc>
                <a:spcPct val="100000"/>
              </a:lnSpc>
              <a:spcBef>
                <a:spcPts val="283"/>
              </a:spcBef>
              <a:spcAft>
                <a:spcPts val="283"/>
              </a:spcAft>
              <a:buClr>
                <a:srgbClr val="000000"/>
              </a:buClr>
              <a:buFont typeface="Wingdings" charset="2"/>
              <a:buChar char=""/>
            </a:pPr>
            <a:r>
              <a:rPr b="0" lang="fr-FR" sz="2000" spc="-1" strike="noStrike">
                <a:solidFill>
                  <a:srgbClr val="000000"/>
                </a:solidFill>
                <a:latin typeface="Gill Sans MT"/>
              </a:rPr>
              <a:t>→ </a:t>
            </a:r>
            <a:r>
              <a:rPr b="0" lang="fr-FR" sz="2000" spc="-1" strike="noStrike">
                <a:solidFill>
                  <a:srgbClr val="000000"/>
                </a:solidFill>
                <a:latin typeface="Gill Sans MT"/>
              </a:rPr>
              <a:t>redimensionnement accepté </a:t>
            </a:r>
            <a:endParaRPr b="0" lang="en-US" sz="2000" spc="-1" strike="noStrike">
              <a:latin typeface="Arial"/>
              <a:ea typeface="Noto Sans CJK SC"/>
            </a:endParaRPr>
          </a:p>
          <a:p>
            <a:pPr marL="343080" indent="-342720">
              <a:lnSpc>
                <a:spcPct val="100000"/>
              </a:lnSpc>
              <a:spcBef>
                <a:spcPts val="283"/>
              </a:spcBef>
              <a:spcAft>
                <a:spcPts val="283"/>
              </a:spcAft>
              <a:buClr>
                <a:srgbClr val="000000"/>
              </a:buClr>
              <a:buFont typeface="Wingdings" charset="2"/>
              <a:buChar char=""/>
            </a:pPr>
            <a:r>
              <a:rPr b="0" lang="fr-FR" sz="2000" spc="-1" strike="noStrike">
                <a:solidFill>
                  <a:srgbClr val="000000"/>
                </a:solidFill>
                <a:latin typeface="Gill Sans MT"/>
              </a:rPr>
              <a:t>par l’algorithme d’extraction de features  </a:t>
            </a:r>
            <a:endParaRPr b="0" lang="en-US" sz="2000" spc="-1" strike="noStrike">
              <a:latin typeface="Arial"/>
              <a:ea typeface="Noto Sans CJK SC"/>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pic>
        <p:nvPicPr>
          <p:cNvPr id="271" name="" descr=""/>
          <p:cNvPicPr/>
          <p:nvPr/>
        </p:nvPicPr>
        <p:blipFill>
          <a:blip r:embed="rId6"/>
          <a:stretch/>
        </p:blipFill>
        <p:spPr>
          <a:xfrm>
            <a:off x="6949440" y="3657600"/>
            <a:ext cx="4306320" cy="25603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10558440" y="5979240"/>
            <a:ext cx="1052280" cy="364680"/>
          </a:xfrm>
          <a:prstGeom prst="rect">
            <a:avLst/>
          </a:prstGeom>
          <a:noFill/>
          <a:ln>
            <a:noFill/>
          </a:ln>
        </p:spPr>
        <p:txBody>
          <a:bodyPr anchor="ctr">
            <a:noAutofit/>
          </a:bodyPr>
          <a:p>
            <a:pPr algn="r">
              <a:lnSpc>
                <a:spcPct val="100000"/>
              </a:lnSpc>
            </a:pPr>
            <a:fld id="{4E399173-FF36-416D-A8C7-8D6E1E006242}" type="slidenum">
              <a:rPr b="0" lang="fr-FR" sz="900" spc="-1" strike="noStrike">
                <a:solidFill>
                  <a:srgbClr val="404040"/>
                </a:solidFill>
                <a:latin typeface="Gill Sans MT"/>
              </a:rPr>
              <a:t>12</a:t>
            </a:fld>
            <a:endParaRPr b="0" lang="en-US" sz="900" spc="-1" strike="noStrike">
              <a:latin typeface="Times New Roman"/>
            </a:endParaRPr>
          </a:p>
        </p:txBody>
      </p:sp>
      <p:sp>
        <p:nvSpPr>
          <p:cNvPr id="273" name="CustomShape 2"/>
          <p:cNvSpPr/>
          <p:nvPr/>
        </p:nvSpPr>
        <p:spPr>
          <a:xfrm>
            <a:off x="393480" y="-847800"/>
            <a:ext cx="10515240" cy="1325160"/>
          </a:xfrm>
          <a:prstGeom prst="rect">
            <a:avLst/>
          </a:prstGeom>
          <a:noFill/>
          <a:ln>
            <a:noFill/>
          </a:ln>
        </p:spPr>
        <p:style>
          <a:lnRef idx="0"/>
          <a:fillRef idx="0"/>
          <a:effectRef idx="0"/>
          <a:fontRef idx="minor"/>
        </p:style>
        <p:txBody>
          <a:bodyPr anchor="b">
            <a:normAutofit/>
          </a:bodyPr>
          <a:p>
            <a:pPr>
              <a:lnSpc>
                <a:spcPct val="100000"/>
              </a:lnSpc>
            </a:pPr>
            <a:r>
              <a:rPr b="0" lang="fr-FR" sz="2400" spc="-1" strike="noStrike" cap="all">
                <a:solidFill>
                  <a:srgbClr val="ed8428"/>
                </a:solidFill>
                <a:latin typeface="Gill Sans MT"/>
              </a:rPr>
              <a:t>3- </a:t>
            </a:r>
            <a:r>
              <a:rPr b="1" lang="fr-FR" sz="2400" spc="-1" strike="noStrike" cap="all">
                <a:solidFill>
                  <a:srgbClr val="ed8428"/>
                </a:solidFill>
                <a:latin typeface="Gill Sans MT"/>
              </a:rPr>
              <a:t>Architecture et code proposé  - </a:t>
            </a:r>
            <a:r>
              <a:rPr b="1" lang="fr-FR" sz="2400" spc="-1" strike="noStrike" cap="all">
                <a:solidFill>
                  <a:srgbClr val="00ccff"/>
                </a:solidFill>
                <a:latin typeface="Gill Sans MT"/>
              </a:rPr>
              <a:t>code de calcul</a:t>
            </a:r>
            <a:endParaRPr b="0" lang="en-US" sz="2400" spc="-1" strike="noStrike">
              <a:latin typeface="Arial"/>
            </a:endParaRPr>
          </a:p>
        </p:txBody>
      </p:sp>
      <p:graphicFrame>
        <p:nvGraphicFramePr>
          <p:cNvPr id="5" name="Diagram5"/>
          <p:cNvGraphicFramePr/>
          <p:nvPr>
            <p:extLst>
              <p:ext uri="{D42A27DB-BD31-4B8C-83A1-F6EECF244321}">
                <p14:modId xmlns:p14="http://schemas.microsoft.com/office/powerpoint/2010/main" val="472867579"/>
              </p:ext>
            </p:extLst>
          </p:nvPr>
        </p:nvGraphicFramePr>
        <p:xfrm>
          <a:off x="906480" y="69120"/>
          <a:ext cx="10891440" cy="25142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74" name="CustomShape 3"/>
          <p:cNvSpPr/>
          <p:nvPr/>
        </p:nvSpPr>
        <p:spPr>
          <a:xfrm>
            <a:off x="6041520" y="1824480"/>
            <a:ext cx="424080" cy="330480"/>
          </a:xfrm>
          <a:prstGeom prst="up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75" name="CustomShape 4"/>
          <p:cNvSpPr/>
          <p:nvPr/>
        </p:nvSpPr>
        <p:spPr>
          <a:xfrm>
            <a:off x="906480" y="2276640"/>
            <a:ext cx="9510840" cy="14612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fr-FR" sz="2000" spc="-1" strike="noStrike">
                <a:solidFill>
                  <a:srgbClr val="000000"/>
                </a:solidFill>
                <a:latin typeface="Gill Sans MT"/>
              </a:rPr>
              <a:t>Extraction des features : ORB , CNN (</a:t>
            </a:r>
            <a:r>
              <a:rPr b="1" lang="fr-FR" sz="2000" spc="-1" strike="noStrike">
                <a:solidFill>
                  <a:srgbClr val="000000"/>
                </a:solidFill>
                <a:latin typeface="Abhaya Libre"/>
              </a:rPr>
              <a:t>Convolutional neural network)</a:t>
            </a:r>
            <a:endParaRPr b="0" lang="en-US" sz="2000" spc="-1" strike="noStrike">
              <a:latin typeface="Arial"/>
            </a:endParaRPr>
          </a:p>
          <a:p>
            <a:pPr marL="343080" indent="-342720">
              <a:lnSpc>
                <a:spcPct val="150000"/>
              </a:lnSpc>
              <a:buClr>
                <a:srgbClr val="000000"/>
              </a:buClr>
              <a:buFont typeface="Wingdings" charset="2"/>
              <a:buChar char=""/>
            </a:pPr>
            <a:r>
              <a:rPr b="0" lang="fr-FR" sz="2000" spc="-1" strike="noStrike">
                <a:solidFill>
                  <a:srgbClr val="000000"/>
                </a:solidFill>
                <a:latin typeface="Gill Sans MT"/>
              </a:rPr>
              <a:t>Choix de CNN: </a:t>
            </a:r>
            <a:r>
              <a:rPr b="0" lang="fr-FR" sz="2000" spc="-1" strike="noStrike">
                <a:solidFill>
                  <a:srgbClr val="020202"/>
                </a:solidFill>
                <a:latin typeface="Metropolis"/>
              </a:rPr>
              <a:t>des modèles de programmation puissants (ResNet50)</a:t>
            </a:r>
            <a:endParaRPr b="0" lang="en-US" sz="2000" spc="-1" strike="noStrike">
              <a:latin typeface="Arial"/>
            </a:endParaRPr>
          </a:p>
          <a:p>
            <a:pPr>
              <a:lnSpc>
                <a:spcPct val="150000"/>
              </a:lnSpc>
            </a:pPr>
            <a:endParaRPr b="0" lang="en-US" sz="2000" spc="-1" strike="noStrike">
              <a:latin typeface="Arial"/>
            </a:endParaRPr>
          </a:p>
        </p:txBody>
      </p:sp>
      <p:sp>
        <p:nvSpPr>
          <p:cNvPr id="276" name="CustomShape 5"/>
          <p:cNvSpPr/>
          <p:nvPr/>
        </p:nvSpPr>
        <p:spPr>
          <a:xfrm flipH="1">
            <a:off x="1877760" y="3278520"/>
            <a:ext cx="1844640" cy="420840"/>
          </a:xfrm>
          <a:custGeom>
            <a:avLst/>
            <a:gdLst/>
            <a:ahLst/>
            <a:rect l="l" t="t" r="r" b="b"/>
            <a:pathLst>
              <a:path w="21600" h="21600">
                <a:moveTo>
                  <a:pt x="0" y="0"/>
                </a:moveTo>
                <a:lnTo>
                  <a:pt x="21600" y="21600"/>
                </a:lnTo>
              </a:path>
            </a:pathLst>
          </a:custGeom>
          <a:noFill/>
          <a:ln cap="rnd" w="28440">
            <a:solidFill>
              <a:srgbClr val="c00000"/>
            </a:solidFill>
            <a:round/>
            <a:tailEnd len="med" type="triangle" w="med"/>
          </a:ln>
        </p:spPr>
        <p:style>
          <a:lnRef idx="1">
            <a:schemeClr val="accent1"/>
          </a:lnRef>
          <a:fillRef idx="0">
            <a:schemeClr val="accent1"/>
          </a:fillRef>
          <a:effectRef idx="0">
            <a:schemeClr val="accent1"/>
          </a:effectRef>
          <a:fontRef idx="minor"/>
        </p:style>
      </p:sp>
      <p:sp>
        <p:nvSpPr>
          <p:cNvPr id="277" name="CustomShape 6"/>
          <p:cNvSpPr/>
          <p:nvPr/>
        </p:nvSpPr>
        <p:spPr>
          <a:xfrm>
            <a:off x="385920" y="3821040"/>
            <a:ext cx="2781720" cy="2009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800" spc="-1" strike="noStrike">
                <a:solidFill>
                  <a:srgbClr val="c00000"/>
                </a:solidFill>
                <a:latin typeface="Gill Sans MT"/>
              </a:rPr>
              <a:t>Une partie convolutive: </a:t>
            </a:r>
            <a:r>
              <a:rPr b="0" lang="fr-FR" sz="1800" spc="-1" strike="noStrike">
                <a:solidFill>
                  <a:srgbClr val="000000"/>
                </a:solidFill>
                <a:latin typeface="Gill Sans MT"/>
              </a:rPr>
              <a:t>Extraction, compression et filtrage des caractéristiques →</a:t>
            </a:r>
            <a:r>
              <a:rPr b="0" lang="fr-FR" sz="1800" spc="-1" strike="noStrike">
                <a:solidFill>
                  <a:srgbClr val="000000"/>
                </a:solidFill>
                <a:latin typeface="Wingdings"/>
              </a:rPr>
              <a:t> </a:t>
            </a:r>
            <a:r>
              <a:rPr b="0" lang="fr-FR" sz="1800" spc="-1" strike="noStrike">
                <a:solidFill>
                  <a:srgbClr val="000000"/>
                </a:solidFill>
                <a:latin typeface="Gill Sans MT"/>
              </a:rPr>
              <a:t> code CNN</a:t>
            </a:r>
            <a:endParaRPr b="0" lang="en-US" sz="1800" spc="-1" strike="noStrike">
              <a:latin typeface="Arial"/>
            </a:endParaRPr>
          </a:p>
        </p:txBody>
      </p:sp>
      <p:sp>
        <p:nvSpPr>
          <p:cNvPr id="278" name="CustomShape 7"/>
          <p:cNvSpPr/>
          <p:nvPr/>
        </p:nvSpPr>
        <p:spPr>
          <a:xfrm>
            <a:off x="3722760" y="3278520"/>
            <a:ext cx="1795680" cy="420840"/>
          </a:xfrm>
          <a:custGeom>
            <a:avLst/>
            <a:gdLst/>
            <a:ahLst/>
            <a:rect l="l" t="t" r="r" b="b"/>
            <a:pathLst>
              <a:path w="21600" h="21600">
                <a:moveTo>
                  <a:pt x="0" y="0"/>
                </a:moveTo>
                <a:lnTo>
                  <a:pt x="21600" y="21600"/>
                </a:lnTo>
              </a:path>
            </a:pathLst>
          </a:custGeom>
          <a:noFill/>
          <a:ln cap="rnd" w="28440">
            <a:solidFill>
              <a:srgbClr val="c00000"/>
            </a:solidFill>
            <a:round/>
            <a:tailEnd len="med" type="triangle" w="med"/>
          </a:ln>
        </p:spPr>
        <p:style>
          <a:lnRef idx="1">
            <a:schemeClr val="accent1"/>
          </a:lnRef>
          <a:fillRef idx="0">
            <a:schemeClr val="accent1"/>
          </a:fillRef>
          <a:effectRef idx="0">
            <a:schemeClr val="accent1"/>
          </a:effectRef>
          <a:fontRef idx="minor"/>
        </p:style>
      </p:sp>
      <p:sp>
        <p:nvSpPr>
          <p:cNvPr id="279" name="CustomShape 8"/>
          <p:cNvSpPr/>
          <p:nvPr/>
        </p:nvSpPr>
        <p:spPr>
          <a:xfrm>
            <a:off x="4620960" y="3851640"/>
            <a:ext cx="2781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800" spc="-1" strike="noStrike">
                <a:solidFill>
                  <a:srgbClr val="c00000"/>
                </a:solidFill>
                <a:latin typeface="Gill Sans MT"/>
              </a:rPr>
              <a:t>Une partie classification: </a:t>
            </a:r>
            <a:r>
              <a:rPr b="0" lang="fr-FR" sz="1800" spc="-1" strike="noStrike">
                <a:solidFill>
                  <a:srgbClr val="000000"/>
                </a:solidFill>
                <a:latin typeface="Gill Sans MT"/>
              </a:rPr>
              <a:t>combiner les caractéristiques du code CNN afin de classifier l’image </a:t>
            </a:r>
            <a:endParaRPr b="0" lang="en-US" sz="1800" spc="-1" strike="noStrike">
              <a:latin typeface="Arial"/>
            </a:endParaRPr>
          </a:p>
        </p:txBody>
      </p:sp>
      <p:sp>
        <p:nvSpPr>
          <p:cNvPr id="280" name="CustomShape 9"/>
          <p:cNvSpPr/>
          <p:nvPr/>
        </p:nvSpPr>
        <p:spPr>
          <a:xfrm>
            <a:off x="5379120" y="3429000"/>
            <a:ext cx="1265040" cy="2193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3800" spc="-1" strike="noStrike">
                <a:solidFill>
                  <a:srgbClr val="98b7ab"/>
                </a:solidFill>
                <a:latin typeface="Gill Sans MT"/>
              </a:rPr>
              <a:t>X</a:t>
            </a:r>
            <a:endParaRPr b="0" lang="en-US" sz="13800" spc="-1" strike="noStrike">
              <a:latin typeface="Arial"/>
            </a:endParaRPr>
          </a:p>
        </p:txBody>
      </p:sp>
      <p:sp>
        <p:nvSpPr>
          <p:cNvPr id="281" name="CustomShape 10"/>
          <p:cNvSpPr/>
          <p:nvPr/>
        </p:nvSpPr>
        <p:spPr>
          <a:xfrm>
            <a:off x="4183920" y="5459400"/>
            <a:ext cx="3655800" cy="639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fr-FR" sz="1800" spc="-1" strike="noStrike">
                <a:solidFill>
                  <a:srgbClr val="0070c0"/>
                </a:solidFill>
                <a:latin typeface="Gill Sans MT"/>
              </a:rPr>
              <a:t>Supprimer cette couche </a:t>
            </a:r>
            <a:endParaRPr b="0" lang="en-US" sz="1800" spc="-1" strike="noStrike">
              <a:latin typeface="Arial"/>
            </a:endParaRPr>
          </a:p>
          <a:p>
            <a:pPr algn="ctr">
              <a:lnSpc>
                <a:spcPct val="100000"/>
              </a:lnSpc>
            </a:pPr>
            <a:r>
              <a:rPr b="0" lang="fr-FR" sz="1800" spc="-1" strike="noStrike">
                <a:solidFill>
                  <a:srgbClr val="0070c0"/>
                </a:solidFill>
                <a:latin typeface="Gill Sans MT"/>
              </a:rPr>
              <a:t>ResNet50(include_top = false)</a:t>
            </a:r>
            <a:endParaRPr b="0" lang="en-US" sz="1800" spc="-1" strike="noStrike">
              <a:latin typeface="Arial"/>
            </a:endParaRPr>
          </a:p>
        </p:txBody>
      </p:sp>
      <p:pic>
        <p:nvPicPr>
          <p:cNvPr id="282" name="" descr=""/>
          <p:cNvPicPr/>
          <p:nvPr/>
        </p:nvPicPr>
        <p:blipFill>
          <a:blip r:embed="rId6"/>
          <a:stretch/>
        </p:blipFill>
        <p:spPr>
          <a:xfrm>
            <a:off x="7863840" y="3304800"/>
            <a:ext cx="4159440" cy="3004560"/>
          </a:xfrm>
          <a:prstGeom prst="rect">
            <a:avLst/>
          </a:prstGeom>
          <a:ln>
            <a:noFill/>
          </a:ln>
        </p:spPr>
      </p:pic>
    </p:spTree>
  </p:cSld>
  <mc:AlternateContent>
    <mc:Choice Requires="p14">
      <p:transition spd="slow" p14:dur="2000"/>
    </mc:Choice>
    <mc:Fallback>
      <p:transition spd="slow"/>
    </mc:Fallback>
  </mc:AlternateContent>
  <p:timing>
    <p:tnLst>
      <p:par>
        <p:cTn id="98" dur="indefinite" restart="never" nodeType="tmRoot">
          <p:childTnLst>
            <p:seq>
              <p:cTn id="99" dur="indefinite" nodeType="mainSeq">
                <p:childTnLst>
                  <p:par>
                    <p:cTn id="100" fill="hold">
                      <p:stCondLst>
                        <p:cond delay="indefinite"/>
                      </p:stCondLst>
                      <p:childTnLst>
                        <p:par>
                          <p:cTn id="101" fill="hold">
                            <p:stCondLst>
                              <p:cond delay="0"/>
                            </p:stCondLst>
                            <p:childTnLst>
                              <p:par>
                                <p:cTn id="102" nodeType="clickEffect" fill="hold" presetClass="entr" presetID="55">
                                  <p:stCondLst>
                                    <p:cond delay="0"/>
                                  </p:stCondLst>
                                  <p:childTnLst>
                                    <p:set>
                                      <p:cBhvr>
                                        <p:cTn id="103" dur="1" fill="hold">
                                          <p:stCondLst>
                                            <p:cond delay="0"/>
                                          </p:stCondLst>
                                        </p:cTn>
                                        <p:tgtEl>
                                          <p:spTgt spid="280"/>
                                        </p:tgtEl>
                                        <p:attrNameLst>
                                          <p:attrName>style.visibility</p:attrName>
                                        </p:attrNameLst>
                                      </p:cBhvr>
                                      <p:to>
                                        <p:strVal val="visible"/>
                                      </p:to>
                                    </p:set>
                                    <p:anim calcmode="lin" valueType="num">
                                      <p:cBhvr additive="repl">
                                        <p:cTn id="104" dur="250" fill="hold"/>
                                        <p:tgtEl>
                                          <p:spTgt spid="280"/>
                                        </p:tgtEl>
                                        <p:attrNameLst>
                                          <p:attrName>ppt_w</p:attrName>
                                        </p:attrNameLst>
                                      </p:cBhvr>
                                      <p:tavLst>
                                        <p:tav tm="0">
                                          <p:val>
                                            <p:strVal val="#ppt_w*0.70"/>
                                          </p:val>
                                        </p:tav>
                                        <p:tav tm="100000">
                                          <p:val>
                                            <p:strVal val="#ppt_w"/>
                                          </p:val>
                                        </p:tav>
                                      </p:tavLst>
                                    </p:anim>
                                    <p:anim calcmode="lin" valueType="num">
                                      <p:cBhvr additive="repl">
                                        <p:cTn id="105" dur="250" fill="hold"/>
                                        <p:tgtEl>
                                          <p:spTgt spid="280"/>
                                        </p:tgtEl>
                                        <p:attrNameLst>
                                          <p:attrName>ppt_h</p:attrName>
                                        </p:attrNameLst>
                                      </p:cBhvr>
                                      <p:tavLst>
                                        <p:tav tm="0">
                                          <p:val>
                                            <p:strVal val="#ppt_h"/>
                                          </p:val>
                                        </p:tav>
                                        <p:tav tm="100000">
                                          <p:val>
                                            <p:strVal val="#ppt_h"/>
                                          </p:val>
                                        </p:tav>
                                      </p:tavLst>
                                    </p:anim>
                                    <p:animEffect filter="fade" transition="in">
                                      <p:cBhvr additive="repl">
                                        <p:cTn id="106" dur="250"/>
                                        <p:tgtEl>
                                          <p:spTgt spid="280"/>
                                        </p:tgtEl>
                                      </p:cBhvr>
                                    </p:animEffect>
                                  </p:childTnLst>
                                </p:cTn>
                              </p:par>
                              <p:par>
                                <p:cTn id="107" nodeType="withEffect" fill="hold" presetClass="entr" presetID="55">
                                  <p:stCondLst>
                                    <p:cond delay="0"/>
                                  </p:stCondLst>
                                  <p:childTnLst>
                                    <p:set>
                                      <p:cBhvr>
                                        <p:cTn id="108" dur="1" fill="hold">
                                          <p:stCondLst>
                                            <p:cond delay="0"/>
                                          </p:stCondLst>
                                        </p:cTn>
                                        <p:tgtEl>
                                          <p:spTgt spid="281"/>
                                        </p:tgtEl>
                                        <p:attrNameLst>
                                          <p:attrName>style.visibility</p:attrName>
                                        </p:attrNameLst>
                                      </p:cBhvr>
                                      <p:to>
                                        <p:strVal val="visible"/>
                                      </p:to>
                                    </p:set>
                                    <p:anim calcmode="lin" valueType="num">
                                      <p:cBhvr additive="repl">
                                        <p:cTn id="109" dur="250" fill="hold"/>
                                        <p:tgtEl>
                                          <p:spTgt spid="281"/>
                                        </p:tgtEl>
                                        <p:attrNameLst>
                                          <p:attrName>ppt_w</p:attrName>
                                        </p:attrNameLst>
                                      </p:cBhvr>
                                      <p:tavLst>
                                        <p:tav tm="0">
                                          <p:val>
                                            <p:strVal val="#ppt_w*0.70"/>
                                          </p:val>
                                        </p:tav>
                                        <p:tav tm="100000">
                                          <p:val>
                                            <p:strVal val="#ppt_w"/>
                                          </p:val>
                                        </p:tav>
                                      </p:tavLst>
                                    </p:anim>
                                    <p:anim calcmode="lin" valueType="num">
                                      <p:cBhvr additive="repl">
                                        <p:cTn id="110" dur="250" fill="hold"/>
                                        <p:tgtEl>
                                          <p:spTgt spid="281"/>
                                        </p:tgtEl>
                                        <p:attrNameLst>
                                          <p:attrName>ppt_h</p:attrName>
                                        </p:attrNameLst>
                                      </p:cBhvr>
                                      <p:tavLst>
                                        <p:tav tm="0">
                                          <p:val>
                                            <p:strVal val="#ppt_h"/>
                                          </p:val>
                                        </p:tav>
                                        <p:tav tm="100000">
                                          <p:val>
                                            <p:strVal val="#ppt_h"/>
                                          </p:val>
                                        </p:tav>
                                      </p:tavLst>
                                    </p:anim>
                                    <p:animEffect filter="fade" transition="in">
                                      <p:cBhvr additive="repl">
                                        <p:cTn id="111" dur="250"/>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10558440" y="6423840"/>
            <a:ext cx="1052280" cy="364680"/>
          </a:xfrm>
          <a:prstGeom prst="rect">
            <a:avLst/>
          </a:prstGeom>
          <a:noFill/>
          <a:ln>
            <a:noFill/>
          </a:ln>
        </p:spPr>
        <p:txBody>
          <a:bodyPr anchor="ctr">
            <a:noAutofit/>
          </a:bodyPr>
          <a:p>
            <a:pPr algn="r">
              <a:lnSpc>
                <a:spcPct val="100000"/>
              </a:lnSpc>
            </a:pPr>
            <a:fld id="{E56239AD-5095-4EAB-BB3E-60FE72DA51D5}" type="slidenum">
              <a:rPr b="0" lang="fr-FR" sz="900" spc="-1" strike="noStrike">
                <a:solidFill>
                  <a:srgbClr val="404040"/>
                </a:solidFill>
                <a:latin typeface="Gill Sans MT"/>
              </a:rPr>
              <a:t>13</a:t>
            </a:fld>
            <a:endParaRPr b="0" lang="en-US" sz="900" spc="-1" strike="noStrike">
              <a:latin typeface="Times New Roman"/>
            </a:endParaRPr>
          </a:p>
        </p:txBody>
      </p:sp>
      <p:sp>
        <p:nvSpPr>
          <p:cNvPr id="284" name="CustomShape 2"/>
          <p:cNvSpPr/>
          <p:nvPr/>
        </p:nvSpPr>
        <p:spPr>
          <a:xfrm>
            <a:off x="393480" y="-847800"/>
            <a:ext cx="10515240" cy="1325160"/>
          </a:xfrm>
          <a:prstGeom prst="rect">
            <a:avLst/>
          </a:prstGeom>
          <a:noFill/>
          <a:ln>
            <a:noFill/>
          </a:ln>
        </p:spPr>
        <p:style>
          <a:lnRef idx="0"/>
          <a:fillRef idx="0"/>
          <a:effectRef idx="0"/>
          <a:fontRef idx="minor"/>
        </p:style>
        <p:txBody>
          <a:bodyPr anchor="b">
            <a:normAutofit/>
          </a:bodyPr>
          <a:p>
            <a:pPr>
              <a:lnSpc>
                <a:spcPct val="100000"/>
              </a:lnSpc>
            </a:pPr>
            <a:r>
              <a:rPr b="0" lang="fr-FR" sz="2400" spc="-1" strike="noStrike" cap="all">
                <a:solidFill>
                  <a:srgbClr val="ed8428"/>
                </a:solidFill>
                <a:latin typeface="Gill Sans MT"/>
              </a:rPr>
              <a:t>3- </a:t>
            </a:r>
            <a:r>
              <a:rPr b="1" lang="fr-FR" sz="2400" spc="-1" strike="noStrike" cap="all">
                <a:solidFill>
                  <a:srgbClr val="ed8428"/>
                </a:solidFill>
                <a:latin typeface="Gill Sans MT"/>
              </a:rPr>
              <a:t>Architecture et code proposé  - </a:t>
            </a:r>
            <a:r>
              <a:rPr b="1" lang="fr-FR" sz="2400" spc="-1" strike="noStrike" cap="all">
                <a:solidFill>
                  <a:srgbClr val="00ccff"/>
                </a:solidFill>
                <a:latin typeface="Gill Sans MT"/>
              </a:rPr>
              <a:t>code de calcul</a:t>
            </a:r>
            <a:endParaRPr b="0" lang="en-US" sz="2400" spc="-1" strike="noStrike">
              <a:latin typeface="Arial"/>
            </a:endParaRPr>
          </a:p>
        </p:txBody>
      </p:sp>
      <p:graphicFrame>
        <p:nvGraphicFramePr>
          <p:cNvPr id="6" name="Diagram6"/>
          <p:cNvGraphicFramePr/>
          <p:nvPr>
            <p:extLst>
              <p:ext uri="{D42A27DB-BD31-4B8C-83A1-F6EECF244321}">
                <p14:modId xmlns:p14="http://schemas.microsoft.com/office/powerpoint/2010/main" val="1303524499"/>
              </p:ext>
            </p:extLst>
          </p:nvPr>
        </p:nvGraphicFramePr>
        <p:xfrm>
          <a:off x="906480" y="69120"/>
          <a:ext cx="10891440" cy="25142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85" name="CustomShape 3"/>
          <p:cNvSpPr/>
          <p:nvPr/>
        </p:nvSpPr>
        <p:spPr>
          <a:xfrm>
            <a:off x="8196840" y="1824480"/>
            <a:ext cx="424080" cy="330480"/>
          </a:xfrm>
          <a:prstGeom prst="up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p:style>
      </p:sp>
      <p:pic>
        <p:nvPicPr>
          <p:cNvPr id="286" name="" descr=""/>
          <p:cNvPicPr/>
          <p:nvPr/>
        </p:nvPicPr>
        <p:blipFill>
          <a:blip r:embed="rId6"/>
          <a:stretch/>
        </p:blipFill>
        <p:spPr>
          <a:xfrm>
            <a:off x="3657600" y="2340720"/>
            <a:ext cx="7356240" cy="3126240"/>
          </a:xfrm>
          <a:prstGeom prst="rect">
            <a:avLst/>
          </a:prstGeom>
          <a:ln>
            <a:noFill/>
          </a:ln>
        </p:spPr>
      </p:pic>
      <p:sp>
        <p:nvSpPr>
          <p:cNvPr id="287" name="TextShape 4"/>
          <p:cNvSpPr txBox="1"/>
          <p:nvPr/>
        </p:nvSpPr>
        <p:spPr>
          <a:xfrm>
            <a:off x="731520" y="3474720"/>
            <a:ext cx="2683080" cy="373680"/>
          </a:xfrm>
          <a:prstGeom prst="rect">
            <a:avLst/>
          </a:prstGeom>
          <a:noFill/>
          <a:ln>
            <a:noFill/>
          </a:ln>
        </p:spPr>
        <p:txBody>
          <a:bodyPr lIns="90000" rIns="90000" tIns="45000" bIns="45000">
            <a:noAutofit/>
          </a:bodyPr>
          <a:p>
            <a:r>
              <a:rPr b="1" lang="en-US" sz="2000" spc="-1" strike="noStrike">
                <a:solidFill>
                  <a:srgbClr val="00b4b4"/>
                </a:solidFill>
                <a:latin typeface="Arial"/>
              </a:rPr>
              <a:t>Graphe des éboulies</a:t>
            </a:r>
            <a:endParaRPr b="1" lang="en-US" sz="2000" spc="-1" strike="noStrike">
              <a:solidFill>
                <a:srgbClr val="00b4b4"/>
              </a:solidFill>
              <a:latin typeface="Arial"/>
            </a:endParaRPr>
          </a:p>
        </p:txBody>
      </p:sp>
      <p:sp>
        <p:nvSpPr>
          <p:cNvPr id="288" name="TextShape 5"/>
          <p:cNvSpPr txBox="1"/>
          <p:nvPr/>
        </p:nvSpPr>
        <p:spPr>
          <a:xfrm>
            <a:off x="503640" y="5466960"/>
            <a:ext cx="8065800" cy="801000"/>
          </a:xfrm>
          <a:prstGeom prst="rect">
            <a:avLst/>
          </a:prstGeom>
          <a:noFill/>
          <a:ln>
            <a:noFill/>
          </a:ln>
        </p:spPr>
        <p:txBody>
          <a:bodyPr lIns="90000" rIns="90000" tIns="45000" bIns="45000">
            <a:noAutofit/>
          </a:bodyPr>
          <a:p>
            <a:pPr>
              <a:lnSpc>
                <a:spcPct val="100000"/>
              </a:lnSpc>
              <a:spcBef>
                <a:spcPts val="567"/>
              </a:spcBef>
              <a:spcAft>
                <a:spcPts val="567"/>
              </a:spcAft>
            </a:pPr>
            <a:r>
              <a:rPr b="0" lang="en-US" sz="2000" spc="-1" strike="noStrike">
                <a:latin typeface="Arial"/>
              </a:rPr>
              <a:t>La variance </a:t>
            </a:r>
            <a:r>
              <a:rPr b="0" lang="en-US" sz="2000" spc="-1" strike="noStrike">
                <a:latin typeface="Arial"/>
              </a:rPr>
              <a:t>expliquée égale </a:t>
            </a:r>
            <a:r>
              <a:rPr b="0" lang="en-US" sz="2000" spc="-1" strike="noStrike">
                <a:latin typeface="Arial"/>
              </a:rPr>
              <a:t>a 99% est </a:t>
            </a:r>
            <a:r>
              <a:rPr b="0" lang="en-US" sz="2000" spc="-1" strike="noStrike">
                <a:latin typeface="Arial"/>
              </a:rPr>
              <a:t>vérifiée avec 19 </a:t>
            </a:r>
            <a:r>
              <a:rPr b="0" lang="en-US" sz="2000" spc="-1" strike="noStrike">
                <a:latin typeface="Arial"/>
              </a:rPr>
              <a:t>composantes:</a:t>
            </a:r>
            <a:endParaRPr b="0" lang="en-US" sz="2000" spc="-1" strike="noStrike">
              <a:latin typeface="Arial"/>
              <a:ea typeface="Noto Sans CJK SC"/>
            </a:endParaRPr>
          </a:p>
          <a:p>
            <a:pPr>
              <a:lnSpc>
                <a:spcPct val="100000"/>
              </a:lnSpc>
              <a:spcBef>
                <a:spcPts val="567"/>
              </a:spcBef>
              <a:spcAft>
                <a:spcPts val="567"/>
              </a:spcAft>
            </a:pPr>
            <a:r>
              <a:rPr b="0" lang="en-US" sz="2000" spc="-1" strike="noStrike">
                <a:latin typeface="Arial"/>
              </a:rPr>
              <a:t>→ </a:t>
            </a:r>
            <a:r>
              <a:rPr b="0" lang="en-US" sz="2000" spc="-1" strike="noStrike">
                <a:latin typeface="Arial"/>
              </a:rPr>
              <a:t>Réduction des </a:t>
            </a:r>
            <a:r>
              <a:rPr b="0" lang="en-US" sz="2000" spc="-1" strike="noStrike">
                <a:latin typeface="Arial"/>
              </a:rPr>
              <a:t>features : 2048 </a:t>
            </a:r>
            <a:r>
              <a:rPr b="0" lang="en-US" sz="2000" spc="-1" strike="noStrike">
                <a:latin typeface="Arial"/>
              </a:rPr>
              <a:t>→ 19</a:t>
            </a:r>
            <a:r>
              <a:rPr b="0" lang="en-US" sz="1800" spc="-1" strike="noStrike">
                <a:latin typeface="Arial"/>
              </a:rPr>
              <a:t> </a:t>
            </a:r>
            <a:endParaRPr b="0" lang="en-US" sz="18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10558440" y="6423840"/>
            <a:ext cx="1052280" cy="364680"/>
          </a:xfrm>
          <a:prstGeom prst="rect">
            <a:avLst/>
          </a:prstGeom>
          <a:noFill/>
          <a:ln>
            <a:noFill/>
          </a:ln>
        </p:spPr>
        <p:txBody>
          <a:bodyPr anchor="ctr">
            <a:noAutofit/>
          </a:bodyPr>
          <a:p>
            <a:pPr algn="r">
              <a:lnSpc>
                <a:spcPct val="100000"/>
              </a:lnSpc>
            </a:pPr>
            <a:fld id="{ACC482BD-EEF0-443F-A4FB-C32EE8CD394B}" type="slidenum">
              <a:rPr b="0" lang="fr-FR" sz="900" spc="-1" strike="noStrike">
                <a:solidFill>
                  <a:srgbClr val="404040"/>
                </a:solidFill>
                <a:latin typeface="Gill Sans MT"/>
              </a:rPr>
              <a:t>14</a:t>
            </a:fld>
            <a:endParaRPr b="0" lang="en-US" sz="900" spc="-1" strike="noStrike">
              <a:latin typeface="Times New Roman"/>
            </a:endParaRPr>
          </a:p>
        </p:txBody>
      </p:sp>
      <p:sp>
        <p:nvSpPr>
          <p:cNvPr id="290" name="CustomShape 2"/>
          <p:cNvSpPr/>
          <p:nvPr/>
        </p:nvSpPr>
        <p:spPr>
          <a:xfrm>
            <a:off x="393480" y="-847800"/>
            <a:ext cx="10515240" cy="1325160"/>
          </a:xfrm>
          <a:prstGeom prst="rect">
            <a:avLst/>
          </a:prstGeom>
          <a:noFill/>
          <a:ln>
            <a:noFill/>
          </a:ln>
        </p:spPr>
        <p:style>
          <a:lnRef idx="0"/>
          <a:fillRef idx="0"/>
          <a:effectRef idx="0"/>
          <a:fontRef idx="minor"/>
        </p:style>
        <p:txBody>
          <a:bodyPr anchor="b">
            <a:normAutofit/>
          </a:bodyPr>
          <a:p>
            <a:pPr>
              <a:lnSpc>
                <a:spcPct val="100000"/>
              </a:lnSpc>
            </a:pPr>
            <a:r>
              <a:rPr b="0" lang="fr-FR" sz="2400" spc="-1" strike="noStrike" cap="all">
                <a:solidFill>
                  <a:srgbClr val="ed8428"/>
                </a:solidFill>
                <a:latin typeface="Gill Sans MT"/>
              </a:rPr>
              <a:t>3- </a:t>
            </a:r>
            <a:r>
              <a:rPr b="1" lang="fr-FR" sz="2400" spc="-1" strike="noStrike" cap="all">
                <a:solidFill>
                  <a:srgbClr val="ed8428"/>
                </a:solidFill>
                <a:latin typeface="Gill Sans MT"/>
              </a:rPr>
              <a:t>Ar</a:t>
            </a:r>
            <a:r>
              <a:rPr b="1" lang="fr-FR" sz="2400" spc="-1" strike="noStrike" cap="all">
                <a:solidFill>
                  <a:srgbClr val="ed8428"/>
                </a:solidFill>
                <a:latin typeface="Gill Sans MT"/>
              </a:rPr>
              <a:t>chi</a:t>
            </a:r>
            <a:r>
              <a:rPr b="1" lang="fr-FR" sz="2400" spc="-1" strike="noStrike" cap="all">
                <a:solidFill>
                  <a:srgbClr val="ed8428"/>
                </a:solidFill>
                <a:latin typeface="Gill Sans MT"/>
              </a:rPr>
              <a:t>tec</a:t>
            </a:r>
            <a:r>
              <a:rPr b="1" lang="fr-FR" sz="2400" spc="-1" strike="noStrike" cap="all">
                <a:solidFill>
                  <a:srgbClr val="ed8428"/>
                </a:solidFill>
                <a:latin typeface="Gill Sans MT"/>
              </a:rPr>
              <a:t>tu</a:t>
            </a:r>
            <a:r>
              <a:rPr b="1" lang="fr-FR" sz="2400" spc="-1" strike="noStrike" cap="all">
                <a:solidFill>
                  <a:srgbClr val="ed8428"/>
                </a:solidFill>
                <a:latin typeface="Gill Sans MT"/>
              </a:rPr>
              <a:t>re </a:t>
            </a:r>
            <a:r>
              <a:rPr b="1" lang="fr-FR" sz="2400" spc="-1" strike="noStrike" cap="all">
                <a:solidFill>
                  <a:srgbClr val="ed8428"/>
                </a:solidFill>
                <a:latin typeface="Gill Sans MT"/>
              </a:rPr>
              <a:t>et </a:t>
            </a:r>
            <a:r>
              <a:rPr b="1" lang="fr-FR" sz="2400" spc="-1" strike="noStrike" cap="all">
                <a:solidFill>
                  <a:srgbClr val="ed8428"/>
                </a:solidFill>
                <a:latin typeface="Gill Sans MT"/>
              </a:rPr>
              <a:t>co</a:t>
            </a:r>
            <a:r>
              <a:rPr b="1" lang="fr-FR" sz="2400" spc="-1" strike="noStrike" cap="all">
                <a:solidFill>
                  <a:srgbClr val="ed8428"/>
                </a:solidFill>
                <a:latin typeface="Gill Sans MT"/>
              </a:rPr>
              <a:t>de </a:t>
            </a:r>
            <a:r>
              <a:rPr b="1" lang="fr-FR" sz="2400" spc="-1" strike="noStrike" cap="all">
                <a:solidFill>
                  <a:srgbClr val="ed8428"/>
                </a:solidFill>
                <a:latin typeface="Gill Sans MT"/>
              </a:rPr>
              <a:t>pr</a:t>
            </a:r>
            <a:r>
              <a:rPr b="1" lang="fr-FR" sz="2400" spc="-1" strike="noStrike" cap="all">
                <a:solidFill>
                  <a:srgbClr val="ed8428"/>
                </a:solidFill>
                <a:latin typeface="Gill Sans MT"/>
              </a:rPr>
              <a:t>op</a:t>
            </a:r>
            <a:r>
              <a:rPr b="1" lang="fr-FR" sz="2400" spc="-1" strike="noStrike" cap="all">
                <a:solidFill>
                  <a:srgbClr val="ed8428"/>
                </a:solidFill>
                <a:latin typeface="Gill Sans MT"/>
              </a:rPr>
              <a:t>os</a:t>
            </a:r>
            <a:r>
              <a:rPr b="1" lang="fr-FR" sz="2400" spc="-1" strike="noStrike" cap="all">
                <a:solidFill>
                  <a:srgbClr val="ed8428"/>
                </a:solidFill>
                <a:latin typeface="Gill Sans MT"/>
              </a:rPr>
              <a:t>é  - </a:t>
            </a:r>
            <a:r>
              <a:rPr b="1" lang="fr-FR" sz="2400" spc="-1" strike="noStrike" cap="all">
                <a:solidFill>
                  <a:srgbClr val="00ccff"/>
                </a:solidFill>
                <a:latin typeface="Gill Sans MT"/>
              </a:rPr>
              <a:t>co</a:t>
            </a:r>
            <a:r>
              <a:rPr b="1" lang="fr-FR" sz="2400" spc="-1" strike="noStrike" cap="all">
                <a:solidFill>
                  <a:srgbClr val="00ccff"/>
                </a:solidFill>
                <a:latin typeface="Gill Sans MT"/>
              </a:rPr>
              <a:t>de </a:t>
            </a:r>
            <a:r>
              <a:rPr b="1" lang="fr-FR" sz="2400" spc="-1" strike="noStrike" cap="all">
                <a:solidFill>
                  <a:srgbClr val="00ccff"/>
                </a:solidFill>
                <a:latin typeface="Gill Sans MT"/>
              </a:rPr>
              <a:t>de </a:t>
            </a:r>
            <a:r>
              <a:rPr b="1" lang="fr-FR" sz="2400" spc="-1" strike="noStrike" cap="all">
                <a:solidFill>
                  <a:srgbClr val="00ccff"/>
                </a:solidFill>
                <a:latin typeface="Gill Sans MT"/>
              </a:rPr>
              <a:t>cal</a:t>
            </a:r>
            <a:r>
              <a:rPr b="1" lang="fr-FR" sz="2400" spc="-1" strike="noStrike" cap="all">
                <a:solidFill>
                  <a:srgbClr val="00ccff"/>
                </a:solidFill>
                <a:latin typeface="Gill Sans MT"/>
              </a:rPr>
              <a:t>cul</a:t>
            </a:r>
            <a:endParaRPr b="0" lang="en-US" sz="2400" spc="-1" strike="noStrike">
              <a:latin typeface="Arial"/>
            </a:endParaRPr>
          </a:p>
        </p:txBody>
      </p:sp>
      <p:graphicFrame>
        <p:nvGraphicFramePr>
          <p:cNvPr id="7" name="Diagram7"/>
          <p:cNvGraphicFramePr/>
          <p:nvPr>
            <p:extLst>
              <p:ext uri="{D42A27DB-BD31-4B8C-83A1-F6EECF244321}">
                <p14:modId xmlns:p14="http://schemas.microsoft.com/office/powerpoint/2010/main" val="405608400"/>
              </p:ext>
            </p:extLst>
          </p:nvPr>
        </p:nvGraphicFramePr>
        <p:xfrm>
          <a:off x="906480" y="69120"/>
          <a:ext cx="10891440" cy="25142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91" name="CustomShape 3"/>
          <p:cNvSpPr/>
          <p:nvPr/>
        </p:nvSpPr>
        <p:spPr>
          <a:xfrm>
            <a:off x="10205280" y="1824480"/>
            <a:ext cx="424080" cy="330480"/>
          </a:xfrm>
          <a:prstGeom prst="up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92" name="CustomShape 4"/>
          <p:cNvSpPr/>
          <p:nvPr/>
        </p:nvSpPr>
        <p:spPr>
          <a:xfrm>
            <a:off x="466200" y="2927880"/>
            <a:ext cx="5748480" cy="648360"/>
          </a:xfrm>
          <a:prstGeom prst="rect">
            <a:avLst/>
          </a:prstGeom>
          <a:noFill/>
          <a:ln>
            <a:noFill/>
          </a:ln>
        </p:spPr>
        <p:style>
          <a:lnRef idx="0"/>
          <a:fillRef idx="0"/>
          <a:effectRef idx="0"/>
          <a:fontRef idx="minor"/>
        </p:style>
        <p:txBody>
          <a:bodyPr wrap="none" lIns="90000" rIns="90000" tIns="45000" bIns="45000">
            <a:spAutoFit/>
          </a:bodyPr>
          <a:p>
            <a:pPr>
              <a:lnSpc>
                <a:spcPct val="100000"/>
              </a:lnSpc>
              <a:spcBef>
                <a:spcPts val="283"/>
              </a:spcBef>
              <a:spcAft>
                <a:spcPts val="283"/>
              </a:spcAft>
            </a:pPr>
            <a:r>
              <a:rPr b="0" lang="fr-FR" sz="1600" spc="-1" strike="noStrike">
                <a:solidFill>
                  <a:srgbClr val="000000"/>
                </a:solidFill>
                <a:latin typeface="Gill Sans MT"/>
              </a:rPr>
              <a:t>- </a:t>
            </a:r>
            <a:r>
              <a:rPr b="0" lang="fr-FR" sz="1600" spc="-1" strike="noStrike">
                <a:solidFill>
                  <a:srgbClr val="000000"/>
                </a:solidFill>
                <a:latin typeface="Gill Sans MT"/>
              </a:rPr>
              <a:t>Sauve</a:t>
            </a:r>
            <a:r>
              <a:rPr b="0" lang="fr-FR" sz="1600" spc="-1" strike="noStrike">
                <a:solidFill>
                  <a:srgbClr val="000000"/>
                </a:solidFill>
                <a:latin typeface="Gill Sans MT"/>
              </a:rPr>
              <a:t>garde </a:t>
            </a:r>
            <a:r>
              <a:rPr b="0" lang="fr-FR" sz="1600" spc="-1" strike="noStrike">
                <a:solidFill>
                  <a:srgbClr val="000000"/>
                </a:solidFill>
                <a:latin typeface="Gill Sans MT"/>
              </a:rPr>
              <a:t>des </a:t>
            </a:r>
            <a:r>
              <a:rPr b="0" lang="fr-FR" sz="1600" spc="-1" strike="noStrike">
                <a:solidFill>
                  <a:srgbClr val="000000"/>
                </a:solidFill>
                <a:latin typeface="Gill Sans MT"/>
              </a:rPr>
              <a:t>featur</a:t>
            </a:r>
            <a:r>
              <a:rPr b="0" lang="fr-FR" sz="1600" spc="-1" strike="noStrike">
                <a:solidFill>
                  <a:srgbClr val="000000"/>
                </a:solidFill>
                <a:latin typeface="Gill Sans MT"/>
              </a:rPr>
              <a:t>es </a:t>
            </a:r>
            <a:r>
              <a:rPr b="0" lang="fr-FR" sz="1600" spc="-1" strike="noStrike">
                <a:solidFill>
                  <a:srgbClr val="000000"/>
                </a:solidFill>
                <a:latin typeface="Gill Sans MT"/>
              </a:rPr>
              <a:t>sous </a:t>
            </a:r>
            <a:r>
              <a:rPr b="0" lang="fr-FR" sz="1600" spc="-1" strike="noStrike">
                <a:solidFill>
                  <a:srgbClr val="000000"/>
                </a:solidFill>
                <a:latin typeface="Gill Sans MT"/>
              </a:rPr>
              <a:t>format </a:t>
            </a:r>
            <a:r>
              <a:rPr b="0" lang="fr-FR" sz="1600" spc="-1" strike="noStrike">
                <a:solidFill>
                  <a:srgbClr val="000000"/>
                </a:solidFill>
                <a:latin typeface="Gill Sans MT"/>
              </a:rPr>
              <a:t>CSV </a:t>
            </a:r>
            <a:r>
              <a:rPr b="0" lang="fr-FR" sz="1600" spc="-1" strike="noStrike">
                <a:solidFill>
                  <a:srgbClr val="000000"/>
                </a:solidFill>
                <a:latin typeface="Gill Sans MT"/>
              </a:rPr>
              <a:t>ou </a:t>
            </a:r>
            <a:r>
              <a:rPr b="0" lang="fr-FR" sz="1600" spc="-1" strike="noStrike">
                <a:solidFill>
                  <a:srgbClr val="000000"/>
                </a:solidFill>
                <a:latin typeface="Gill Sans MT"/>
              </a:rPr>
              <a:t>Parqu</a:t>
            </a:r>
            <a:r>
              <a:rPr b="0" lang="fr-FR" sz="1600" spc="-1" strike="noStrike">
                <a:solidFill>
                  <a:srgbClr val="000000"/>
                </a:solidFill>
                <a:latin typeface="Gill Sans MT"/>
              </a:rPr>
              <a:t>et</a:t>
            </a:r>
            <a:endParaRPr b="0" lang="en-US" sz="1600" spc="-1" strike="noStrike">
              <a:latin typeface="Arial"/>
              <a:ea typeface="Noto Sans CJK SC"/>
            </a:endParaRPr>
          </a:p>
          <a:p>
            <a:pPr>
              <a:lnSpc>
                <a:spcPct val="100000"/>
              </a:lnSpc>
              <a:spcBef>
                <a:spcPts val="283"/>
              </a:spcBef>
              <a:spcAft>
                <a:spcPts val="283"/>
              </a:spcAft>
            </a:pPr>
            <a:r>
              <a:rPr b="0" lang="fr-FR" sz="1600" spc="-1" strike="noStrike">
                <a:solidFill>
                  <a:srgbClr val="000000"/>
                </a:solidFill>
                <a:latin typeface="Gill Sans MT"/>
              </a:rPr>
              <a:t>→ </a:t>
            </a:r>
            <a:r>
              <a:rPr b="0" lang="fr-FR" sz="1600" spc="-1" strike="noStrike">
                <a:solidFill>
                  <a:srgbClr val="000000"/>
                </a:solidFill>
                <a:latin typeface="Gill Sans MT"/>
              </a:rPr>
              <a:t>choisir </a:t>
            </a:r>
            <a:r>
              <a:rPr b="0" lang="fr-FR" sz="1600" spc="-1" strike="noStrike">
                <a:solidFill>
                  <a:srgbClr val="000000"/>
                </a:solidFill>
                <a:latin typeface="Gill Sans MT"/>
              </a:rPr>
              <a:t>“parq</a:t>
            </a:r>
            <a:r>
              <a:rPr b="0" lang="fr-FR" sz="1600" spc="-1" strike="noStrike">
                <a:solidFill>
                  <a:srgbClr val="000000"/>
                </a:solidFill>
                <a:latin typeface="Gill Sans MT"/>
              </a:rPr>
              <a:t>uet</a:t>
            </a:r>
            <a:endParaRPr b="0" lang="en-US" sz="1600" spc="-1" strike="noStrike">
              <a:latin typeface="Arial"/>
              <a:ea typeface="Noto Sans CJK SC"/>
            </a:endParaRPr>
          </a:p>
        </p:txBody>
      </p:sp>
      <p:pic>
        <p:nvPicPr>
          <p:cNvPr id="293" name="" descr=""/>
          <p:cNvPicPr/>
          <p:nvPr/>
        </p:nvPicPr>
        <p:blipFill>
          <a:blip r:embed="rId6"/>
          <a:stretch/>
        </p:blipFill>
        <p:spPr>
          <a:xfrm rot="21594000">
            <a:off x="6312600" y="2316240"/>
            <a:ext cx="5318640" cy="4102920"/>
          </a:xfrm>
          <a:prstGeom prst="rect">
            <a:avLst/>
          </a:prstGeom>
          <a:ln>
            <a:noFill/>
          </a:ln>
        </p:spPr>
      </p:pic>
      <p:sp>
        <p:nvSpPr>
          <p:cNvPr id="294" name="Line 5"/>
          <p:cNvSpPr/>
          <p:nvPr/>
        </p:nvSpPr>
        <p:spPr>
          <a:xfrm>
            <a:off x="5702400" y="6204240"/>
            <a:ext cx="1005840" cy="0"/>
          </a:xfrm>
          <a:prstGeom prst="line">
            <a:avLst/>
          </a:prstGeom>
          <a:ln>
            <a:solidFill>
              <a:srgbClr val="a43444"/>
            </a:solidFill>
            <a:tailEnd len="med" type="triangle" w="med"/>
          </a:ln>
        </p:spPr>
        <p:style>
          <a:lnRef idx="0"/>
          <a:fillRef idx="0"/>
          <a:effectRef idx="0"/>
          <a:fontRef idx="minor"/>
        </p:style>
      </p:sp>
      <p:pic>
        <p:nvPicPr>
          <p:cNvPr id="295" name="" descr=""/>
          <p:cNvPicPr/>
          <p:nvPr/>
        </p:nvPicPr>
        <p:blipFill>
          <a:blip r:embed="rId7"/>
          <a:stretch/>
        </p:blipFill>
        <p:spPr>
          <a:xfrm>
            <a:off x="870120" y="3576240"/>
            <a:ext cx="4006440" cy="284148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10558440" y="6423840"/>
            <a:ext cx="1052280" cy="364680"/>
          </a:xfrm>
          <a:prstGeom prst="rect">
            <a:avLst/>
          </a:prstGeom>
          <a:noFill/>
          <a:ln>
            <a:noFill/>
          </a:ln>
        </p:spPr>
        <p:txBody>
          <a:bodyPr anchor="ctr">
            <a:noAutofit/>
          </a:bodyPr>
          <a:p>
            <a:pPr algn="r">
              <a:lnSpc>
                <a:spcPct val="100000"/>
              </a:lnSpc>
            </a:pPr>
            <a:fld id="{3EDCA78B-A37E-435D-84D6-3FC645CA83F8}" type="slidenum">
              <a:rPr b="0" lang="fr-FR" sz="900" spc="-1" strike="noStrike">
                <a:solidFill>
                  <a:srgbClr val="404040"/>
                </a:solidFill>
                <a:latin typeface="Gill Sans MT"/>
              </a:rPr>
              <a:t>15</a:t>
            </a:fld>
            <a:endParaRPr b="0" lang="en-US" sz="900" spc="-1" strike="noStrike">
              <a:latin typeface="Times New Roman"/>
            </a:endParaRPr>
          </a:p>
        </p:txBody>
      </p:sp>
      <p:sp>
        <p:nvSpPr>
          <p:cNvPr id="297" name="CustomShape 2"/>
          <p:cNvSpPr/>
          <p:nvPr/>
        </p:nvSpPr>
        <p:spPr>
          <a:xfrm>
            <a:off x="393480" y="-847800"/>
            <a:ext cx="10515240" cy="1325160"/>
          </a:xfrm>
          <a:prstGeom prst="rect">
            <a:avLst/>
          </a:prstGeom>
          <a:noFill/>
          <a:ln>
            <a:noFill/>
          </a:ln>
        </p:spPr>
        <p:style>
          <a:lnRef idx="0"/>
          <a:fillRef idx="0"/>
          <a:effectRef idx="0"/>
          <a:fontRef idx="minor"/>
        </p:style>
        <p:txBody>
          <a:bodyPr anchor="b">
            <a:normAutofit/>
          </a:bodyPr>
          <a:p>
            <a:pPr>
              <a:lnSpc>
                <a:spcPct val="100000"/>
              </a:lnSpc>
            </a:pPr>
            <a:r>
              <a:rPr b="0" lang="fr-FR" sz="2400" spc="-1" strike="noStrike" cap="all">
                <a:solidFill>
                  <a:srgbClr val="ed8428"/>
                </a:solidFill>
                <a:latin typeface="Gill Sans MT"/>
              </a:rPr>
              <a:t>3- </a:t>
            </a:r>
            <a:r>
              <a:rPr b="1" lang="fr-FR" sz="2400" spc="-1" strike="noStrike" cap="all">
                <a:solidFill>
                  <a:srgbClr val="ed8428"/>
                </a:solidFill>
                <a:latin typeface="Gill Sans MT"/>
              </a:rPr>
              <a:t>Architecture et code proposé  </a:t>
            </a:r>
            <a:endParaRPr b="0" lang="en-US" sz="2400" spc="-1" strike="noStrike">
              <a:latin typeface="Arial"/>
            </a:endParaRPr>
          </a:p>
        </p:txBody>
      </p:sp>
      <p:sp>
        <p:nvSpPr>
          <p:cNvPr id="298" name="TextShape 3"/>
          <p:cNvSpPr txBox="1"/>
          <p:nvPr/>
        </p:nvSpPr>
        <p:spPr>
          <a:xfrm>
            <a:off x="544680" y="1327680"/>
            <a:ext cx="2823480" cy="430200"/>
          </a:xfrm>
          <a:prstGeom prst="rect">
            <a:avLst/>
          </a:prstGeom>
          <a:noFill/>
          <a:ln>
            <a:noFill/>
          </a:ln>
        </p:spPr>
        <p:txBody>
          <a:bodyPr lIns="90000" rIns="90000" tIns="45000" bIns="45000">
            <a:noAutofit/>
          </a:bodyPr>
          <a:p>
            <a:r>
              <a:rPr b="1" lang="en-US" sz="2400" spc="-1" strike="noStrike">
                <a:solidFill>
                  <a:srgbClr val="00b4b4"/>
                </a:solidFill>
                <a:latin typeface="Arial"/>
              </a:rPr>
              <a:t>Gestion </a:t>
            </a:r>
            <a:r>
              <a:rPr b="1" lang="en-US" sz="2400" spc="-1" strike="noStrike">
                <a:solidFill>
                  <a:srgbClr val="00b4b4"/>
                </a:solidFill>
                <a:latin typeface="Arial"/>
              </a:rPr>
              <a:t>des coûts</a:t>
            </a:r>
            <a:endParaRPr b="1" lang="en-US" sz="2400" spc="-1" strike="noStrike">
              <a:solidFill>
                <a:srgbClr val="00b4b4"/>
              </a:solidFill>
              <a:latin typeface="Arial"/>
            </a:endParaRPr>
          </a:p>
        </p:txBody>
      </p:sp>
      <p:pic>
        <p:nvPicPr>
          <p:cNvPr id="299" name="" descr=""/>
          <p:cNvPicPr/>
          <p:nvPr/>
        </p:nvPicPr>
        <p:blipFill>
          <a:blip r:embed="rId1"/>
          <a:stretch/>
        </p:blipFill>
        <p:spPr>
          <a:xfrm>
            <a:off x="2743200" y="2145240"/>
            <a:ext cx="6552720" cy="39812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10558440" y="6423840"/>
            <a:ext cx="1052280" cy="364680"/>
          </a:xfrm>
          <a:prstGeom prst="rect">
            <a:avLst/>
          </a:prstGeom>
          <a:noFill/>
          <a:ln>
            <a:noFill/>
          </a:ln>
        </p:spPr>
        <p:txBody>
          <a:bodyPr anchor="ctr">
            <a:noAutofit/>
          </a:bodyPr>
          <a:p>
            <a:pPr algn="r">
              <a:lnSpc>
                <a:spcPct val="100000"/>
              </a:lnSpc>
            </a:pPr>
            <a:fld id="{7E7EED84-05C4-4920-83AB-06627BBF2181}" type="slidenum">
              <a:rPr b="0" lang="fr-FR" sz="900" spc="-1" strike="noStrike">
                <a:solidFill>
                  <a:srgbClr val="404040"/>
                </a:solidFill>
                <a:latin typeface="Gill Sans MT"/>
              </a:rPr>
              <a:t>16</a:t>
            </a:fld>
            <a:endParaRPr b="0" lang="en-US" sz="900" spc="-1" strike="noStrike">
              <a:latin typeface="Times New Roman"/>
            </a:endParaRPr>
          </a:p>
        </p:txBody>
      </p:sp>
      <p:sp>
        <p:nvSpPr>
          <p:cNvPr id="301" name="CustomShape 2"/>
          <p:cNvSpPr/>
          <p:nvPr/>
        </p:nvSpPr>
        <p:spPr>
          <a:xfrm>
            <a:off x="393480" y="-847800"/>
            <a:ext cx="10891440" cy="1325160"/>
          </a:xfrm>
          <a:prstGeom prst="rect">
            <a:avLst/>
          </a:prstGeom>
          <a:noFill/>
          <a:ln>
            <a:noFill/>
          </a:ln>
        </p:spPr>
        <p:style>
          <a:lnRef idx="0"/>
          <a:fillRef idx="0"/>
          <a:effectRef idx="0"/>
          <a:fontRef idx="minor"/>
        </p:style>
        <p:txBody>
          <a:bodyPr anchor="b">
            <a:normAutofit/>
          </a:bodyPr>
          <a:p>
            <a:pPr>
              <a:lnSpc>
                <a:spcPct val="100000"/>
              </a:lnSpc>
            </a:pPr>
            <a:r>
              <a:rPr b="0" lang="fr-FR" sz="2400" spc="-1" strike="noStrike" cap="all">
                <a:solidFill>
                  <a:srgbClr val="ed8428"/>
                </a:solidFill>
                <a:latin typeface="Gill Sans MT"/>
              </a:rPr>
              <a:t>3- </a:t>
            </a:r>
            <a:r>
              <a:rPr b="1" lang="fr-FR" sz="2400" spc="-1" strike="noStrike" cap="all">
                <a:solidFill>
                  <a:srgbClr val="ed8428"/>
                </a:solidFill>
                <a:latin typeface="Gill Sans MT"/>
              </a:rPr>
              <a:t>Architecture et code proposée  - </a:t>
            </a:r>
            <a:r>
              <a:rPr b="1" lang="fr-FR" sz="2200" spc="-1" strike="noStrike" cap="all">
                <a:solidFill>
                  <a:srgbClr val="00ccff"/>
                </a:solidFill>
                <a:latin typeface="Gill Sans MT"/>
              </a:rPr>
              <a:t>architecture cloud</a:t>
            </a:r>
            <a:endParaRPr b="0" lang="en-US" sz="2200" spc="-1" strike="noStrike">
              <a:latin typeface="Arial"/>
            </a:endParaRPr>
          </a:p>
        </p:txBody>
      </p:sp>
      <p:sp>
        <p:nvSpPr>
          <p:cNvPr id="302" name="CustomShape 3"/>
          <p:cNvSpPr/>
          <p:nvPr/>
        </p:nvSpPr>
        <p:spPr>
          <a:xfrm>
            <a:off x="36000" y="677880"/>
            <a:ext cx="8112240" cy="546840"/>
          </a:xfrm>
          <a:prstGeom prst="rect">
            <a:avLst/>
          </a:prstGeom>
          <a:noFill/>
          <a:ln>
            <a:noFill/>
          </a:ln>
        </p:spPr>
        <p:style>
          <a:lnRef idx="0"/>
          <a:fillRef idx="0"/>
          <a:effectRef idx="0"/>
          <a:fontRef idx="minor"/>
        </p:style>
        <p:txBody>
          <a:bodyPr wrap="none" lIns="90000" rIns="90000" tIns="45000" bIns="45000">
            <a:spAutoFit/>
          </a:bodyPr>
          <a:p>
            <a:pPr>
              <a:lnSpc>
                <a:spcPct val="150000"/>
              </a:lnSpc>
            </a:pPr>
            <a:r>
              <a:rPr b="1" lang="fr-FR" sz="2000" spc="-1" strike="noStrike">
                <a:solidFill>
                  <a:srgbClr val="00b0f0"/>
                </a:solidFill>
                <a:latin typeface="Gill Sans MT"/>
              </a:rPr>
              <a:t>Amazon Web Service (AWS) </a:t>
            </a:r>
            <a:r>
              <a:rPr b="0" lang="fr-FR" sz="2000" spc="-1" strike="noStrike">
                <a:solidFill>
                  <a:srgbClr val="000000"/>
                </a:solidFill>
                <a:latin typeface="Gill Sans MT"/>
              </a:rPr>
              <a:t>:  Plateforme de service cloud </a:t>
            </a:r>
            <a:endParaRPr b="0" lang="en-US" sz="2000" spc="-1" strike="noStrike">
              <a:latin typeface="Arial"/>
            </a:endParaRPr>
          </a:p>
        </p:txBody>
      </p:sp>
      <p:pic>
        <p:nvPicPr>
          <p:cNvPr id="303" name="Picture 2" descr="Amazon Web Services — Wikipédia"/>
          <p:cNvPicPr/>
          <p:nvPr/>
        </p:nvPicPr>
        <p:blipFill>
          <a:blip r:embed="rId1"/>
          <a:stretch/>
        </p:blipFill>
        <p:spPr>
          <a:xfrm>
            <a:off x="11084400" y="615600"/>
            <a:ext cx="834840" cy="499320"/>
          </a:xfrm>
          <a:prstGeom prst="rect">
            <a:avLst/>
          </a:prstGeom>
          <a:ln>
            <a:noFill/>
          </a:ln>
        </p:spPr>
      </p:pic>
      <p:grpSp>
        <p:nvGrpSpPr>
          <p:cNvPr id="304" name="Group 4"/>
          <p:cNvGrpSpPr/>
          <p:nvPr/>
        </p:nvGrpSpPr>
        <p:grpSpPr>
          <a:xfrm>
            <a:off x="3348360" y="1365120"/>
            <a:ext cx="5177520" cy="5177520"/>
            <a:chOff x="3348360" y="1365120"/>
            <a:chExt cx="5177520" cy="5177520"/>
          </a:xfrm>
        </p:grpSpPr>
        <p:sp>
          <p:nvSpPr>
            <p:cNvPr id="305" name="CustomShape 5"/>
            <p:cNvSpPr/>
            <p:nvPr/>
          </p:nvSpPr>
          <p:spPr>
            <a:xfrm>
              <a:off x="6806160" y="3276720"/>
              <a:ext cx="304560" cy="304560"/>
            </a:xfrm>
            <a:prstGeom prst="rect">
              <a:avLst/>
            </a:prstGeom>
            <a:noFill/>
            <a:ln>
              <a:noFill/>
            </a:ln>
          </p:spPr>
          <p:style>
            <a:lnRef idx="0"/>
            <a:fillRef idx="0"/>
            <a:effectRef idx="0"/>
            <a:fontRef idx="minor"/>
          </p:style>
        </p:sp>
        <p:grpSp>
          <p:nvGrpSpPr>
            <p:cNvPr id="306" name="Group 6"/>
            <p:cNvGrpSpPr/>
            <p:nvPr/>
          </p:nvGrpSpPr>
          <p:grpSpPr>
            <a:xfrm>
              <a:off x="3348360" y="1365120"/>
              <a:ext cx="5177520" cy="5177520"/>
              <a:chOff x="3348360" y="1365120"/>
              <a:chExt cx="5177520" cy="5177520"/>
            </a:xfrm>
          </p:grpSpPr>
          <p:grpSp>
            <p:nvGrpSpPr>
              <p:cNvPr id="307" name="Group 7"/>
              <p:cNvGrpSpPr/>
              <p:nvPr/>
            </p:nvGrpSpPr>
            <p:grpSpPr>
              <a:xfrm>
                <a:off x="3348360" y="1365120"/>
                <a:ext cx="5177520" cy="5177520"/>
                <a:chOff x="3348360" y="1365120"/>
                <a:chExt cx="5177520" cy="5177520"/>
              </a:xfrm>
            </p:grpSpPr>
            <p:pic>
              <p:nvPicPr>
                <p:cNvPr id="308" name="Image 11" descr=""/>
                <p:cNvPicPr/>
                <p:nvPr/>
              </p:nvPicPr>
              <p:blipFill>
                <a:blip r:embed="rId2"/>
                <a:stretch/>
              </p:blipFill>
              <p:spPr>
                <a:xfrm>
                  <a:off x="3348360" y="1365120"/>
                  <a:ext cx="5177520" cy="5177520"/>
                </a:xfrm>
                <a:prstGeom prst="rect">
                  <a:avLst/>
                </a:prstGeom>
                <a:ln>
                  <a:noFill/>
                </a:ln>
              </p:spPr>
            </p:pic>
            <p:sp>
              <p:nvSpPr>
                <p:cNvPr id="309" name="CustomShape 8"/>
                <p:cNvSpPr/>
                <p:nvPr/>
              </p:nvSpPr>
              <p:spPr>
                <a:xfrm>
                  <a:off x="6958800" y="6095880"/>
                  <a:ext cx="1434960" cy="44676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p:style>
            </p:sp>
          </p:grpSp>
          <p:sp>
            <p:nvSpPr>
              <p:cNvPr id="310" name="CustomShape 9"/>
              <p:cNvSpPr/>
              <p:nvPr/>
            </p:nvSpPr>
            <p:spPr>
              <a:xfrm>
                <a:off x="4035240" y="3954240"/>
                <a:ext cx="276840" cy="42336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grpSp>
        <p:pic>
          <p:nvPicPr>
            <p:cNvPr id="311" name="Graphique 17" descr="Réunion"/>
            <p:cNvPicPr/>
            <p:nvPr/>
          </p:nvPicPr>
          <p:blipFill>
            <a:blip r:embed="rId3"/>
            <a:stretch/>
          </p:blipFill>
          <p:spPr>
            <a:xfrm>
              <a:off x="3935160" y="3940560"/>
              <a:ext cx="464760" cy="464760"/>
            </a:xfrm>
            <a:prstGeom prst="rect">
              <a:avLst/>
            </a:prstGeom>
            <a:ln>
              <a:noFill/>
            </a:ln>
          </p:spPr>
        </p:pic>
        <p:sp>
          <p:nvSpPr>
            <p:cNvPr id="312" name="CustomShape 10"/>
            <p:cNvSpPr/>
            <p:nvPr/>
          </p:nvSpPr>
          <p:spPr>
            <a:xfrm>
              <a:off x="3384720" y="4468320"/>
              <a:ext cx="1328040" cy="455400"/>
            </a:xfrm>
            <a:prstGeom prst="rect">
              <a:avLst/>
            </a:prstGeom>
            <a:solidFill>
              <a:srgbClr val="f0f0f0"/>
            </a:solidFill>
            <a:ln>
              <a:noFill/>
            </a:ln>
          </p:spPr>
          <p:style>
            <a:lnRef idx="0"/>
            <a:fillRef idx="0"/>
            <a:effectRef idx="0"/>
            <a:fontRef idx="minor"/>
          </p:style>
          <p:txBody>
            <a:bodyPr lIns="90000" rIns="90000" tIns="45000" bIns="45000">
              <a:spAutoFit/>
            </a:bodyPr>
            <a:p>
              <a:pPr algn="ctr">
                <a:lnSpc>
                  <a:spcPct val="100000"/>
                </a:lnSpc>
              </a:pPr>
              <a:r>
                <a:rPr b="0" lang="fr-FR" sz="1200" spc="-1" strike="noStrike">
                  <a:solidFill>
                    <a:srgbClr val="000000"/>
                  </a:solidFill>
                  <a:latin typeface="Gill Sans MT"/>
                </a:rPr>
                <a:t>Access management</a:t>
              </a:r>
              <a:endParaRPr b="0" lang="en-US" sz="1200" spc="-1" strike="noStrike">
                <a:latin typeface="Arial"/>
              </a:endParaRPr>
            </a:p>
          </p:txBody>
        </p:sp>
      </p:grpSp>
      <p:sp>
        <p:nvSpPr>
          <p:cNvPr id="313" name="CustomShape 11"/>
          <p:cNvSpPr/>
          <p:nvPr/>
        </p:nvSpPr>
        <p:spPr>
          <a:xfrm>
            <a:off x="7125480" y="3512520"/>
            <a:ext cx="1095480" cy="1409760"/>
          </a:xfrm>
          <a:prstGeom prst="ellipse">
            <a:avLst/>
          </a:prstGeom>
          <a:noFill/>
          <a:ln cap="rnd" w="57240">
            <a:solidFill>
              <a:srgbClr val="00b0f0"/>
            </a:solidFill>
            <a:prstDash val="sysDash"/>
            <a:round/>
          </a:ln>
        </p:spPr>
        <p:style>
          <a:lnRef idx="2">
            <a:schemeClr val="accent1">
              <a:shade val="50000"/>
            </a:schemeClr>
          </a:lnRef>
          <a:fillRef idx="1">
            <a:schemeClr val="accent1"/>
          </a:fillRef>
          <a:effectRef idx="0">
            <a:schemeClr val="accent1"/>
          </a:effectRef>
          <a:fontRef idx="minor"/>
        </p:style>
      </p:sp>
      <p:sp>
        <p:nvSpPr>
          <p:cNvPr id="314" name="CustomShape 12"/>
          <p:cNvSpPr/>
          <p:nvPr/>
        </p:nvSpPr>
        <p:spPr>
          <a:xfrm>
            <a:off x="8377560" y="4075920"/>
            <a:ext cx="3392280" cy="1094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FR" sz="1600" spc="-1" strike="noStrike">
                <a:solidFill>
                  <a:srgbClr val="00b0f0"/>
                </a:solidFill>
                <a:latin typeface="Gill Sans MT"/>
              </a:rPr>
              <a:t>S3 (Simple Storage Service)</a:t>
            </a:r>
            <a:endParaRPr b="0" lang="en-US" sz="1600" spc="-1" strike="noStrike">
              <a:latin typeface="Arial"/>
            </a:endParaRPr>
          </a:p>
          <a:p>
            <a:pPr marL="285840" indent="-285480">
              <a:lnSpc>
                <a:spcPct val="100000"/>
              </a:lnSpc>
              <a:buClr>
                <a:srgbClr val="000000"/>
              </a:buClr>
              <a:buFont typeface="Arial"/>
              <a:buChar char="•"/>
            </a:pPr>
            <a:r>
              <a:rPr b="0" lang="fr-FR" sz="1600" spc="-1" strike="noStrike">
                <a:solidFill>
                  <a:srgbClr val="000000"/>
                </a:solidFill>
                <a:latin typeface="Gill Sans MT"/>
              </a:rPr>
              <a:t>Bucket = dataSampleP8</a:t>
            </a:r>
            <a:endParaRPr b="0" lang="en-US" sz="1600" spc="-1" strike="noStrike">
              <a:latin typeface="Arial"/>
            </a:endParaRPr>
          </a:p>
          <a:p>
            <a:pPr marL="285840" indent="-285480">
              <a:lnSpc>
                <a:spcPct val="100000"/>
              </a:lnSpc>
              <a:buClr>
                <a:srgbClr val="000000"/>
              </a:buClr>
              <a:buFont typeface="Arial"/>
              <a:buChar char="•"/>
            </a:pPr>
            <a:r>
              <a:rPr b="0" lang="fr-FR" sz="1600" spc="-1" strike="noStrike">
                <a:solidFill>
                  <a:srgbClr val="000000"/>
                </a:solidFill>
                <a:latin typeface="Gill Sans MT"/>
              </a:rPr>
              <a:t>Localisation: Paris</a:t>
            </a:r>
            <a:endParaRPr b="0" lang="en-US" sz="1600" spc="-1" strike="noStrike">
              <a:latin typeface="Arial"/>
            </a:endParaRPr>
          </a:p>
          <a:p>
            <a:pPr>
              <a:lnSpc>
                <a:spcPct val="100000"/>
              </a:lnSpc>
            </a:pPr>
            <a:endParaRPr b="0" lang="en-US" sz="1600" spc="-1" strike="noStrike">
              <a:latin typeface="Arial"/>
            </a:endParaRPr>
          </a:p>
        </p:txBody>
      </p:sp>
      <p:sp>
        <p:nvSpPr>
          <p:cNvPr id="315" name="CustomShape 13"/>
          <p:cNvSpPr/>
          <p:nvPr/>
        </p:nvSpPr>
        <p:spPr>
          <a:xfrm>
            <a:off x="5513400" y="1656720"/>
            <a:ext cx="1275120" cy="1241640"/>
          </a:xfrm>
          <a:prstGeom prst="ellipse">
            <a:avLst/>
          </a:prstGeom>
          <a:noFill/>
          <a:ln cap="rnd" w="57240">
            <a:solidFill>
              <a:srgbClr val="00b0f0"/>
            </a:solidFill>
            <a:prstDash val="sysDash"/>
            <a:round/>
          </a:ln>
        </p:spPr>
        <p:style>
          <a:lnRef idx="2">
            <a:schemeClr val="accent1">
              <a:shade val="50000"/>
            </a:schemeClr>
          </a:lnRef>
          <a:fillRef idx="1">
            <a:schemeClr val="accent1"/>
          </a:fillRef>
          <a:effectRef idx="0">
            <a:schemeClr val="accent1"/>
          </a:effectRef>
          <a:fontRef idx="minor"/>
        </p:style>
      </p:sp>
      <p:sp>
        <p:nvSpPr>
          <p:cNvPr id="316" name="CustomShape 14"/>
          <p:cNvSpPr/>
          <p:nvPr/>
        </p:nvSpPr>
        <p:spPr>
          <a:xfrm>
            <a:off x="7880400" y="1204200"/>
            <a:ext cx="3433320" cy="2068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FR" sz="1600" spc="-1" strike="noStrike">
                <a:solidFill>
                  <a:srgbClr val="00b0f0"/>
                </a:solidFill>
                <a:latin typeface="Gill Sans MT"/>
              </a:rPr>
              <a:t>EC2 (Elastic Compute Cloud)</a:t>
            </a:r>
            <a:endParaRPr b="0" lang="en-US" sz="1600" spc="-1" strike="noStrike">
              <a:latin typeface="Arial"/>
            </a:endParaRPr>
          </a:p>
          <a:p>
            <a:pPr marL="285840" indent="-285480">
              <a:lnSpc>
                <a:spcPct val="100000"/>
              </a:lnSpc>
              <a:buClr>
                <a:srgbClr val="000000"/>
              </a:buClr>
              <a:buFont typeface="Arial"/>
              <a:buChar char="•"/>
            </a:pPr>
            <a:r>
              <a:rPr b="0" lang="fr-FR" sz="1600" spc="-1" strike="noStrike">
                <a:solidFill>
                  <a:srgbClr val="000000"/>
                </a:solidFill>
                <a:latin typeface="Gill Sans MT"/>
              </a:rPr>
              <a:t>Type d’instance : T2.large </a:t>
            </a:r>
            <a:endParaRPr b="0" lang="en-US" sz="1600" spc="-1" strike="noStrike">
              <a:latin typeface="Arial"/>
            </a:endParaRPr>
          </a:p>
          <a:p>
            <a:pPr marL="285840" indent="-285480">
              <a:lnSpc>
                <a:spcPct val="100000"/>
              </a:lnSpc>
              <a:buClr>
                <a:srgbClr val="000000"/>
              </a:buClr>
              <a:buFont typeface="Arial"/>
              <a:buChar char="•"/>
            </a:pPr>
            <a:r>
              <a:rPr b="0" lang="fr-FR" sz="1600" spc="-1" strike="noStrike">
                <a:solidFill>
                  <a:srgbClr val="000000"/>
                </a:solidFill>
                <a:latin typeface="Gill Sans MT"/>
              </a:rPr>
              <a:t>Image AMI</a:t>
            </a:r>
            <a:endParaRPr b="0" lang="en-US" sz="1600" spc="-1" strike="noStrike">
              <a:latin typeface="Arial"/>
            </a:endParaRPr>
          </a:p>
          <a:p>
            <a:pPr marL="285840" indent="-285480">
              <a:lnSpc>
                <a:spcPct val="100000"/>
              </a:lnSpc>
              <a:buClr>
                <a:srgbClr val="000000"/>
              </a:buClr>
              <a:buFont typeface="Arial"/>
              <a:buChar char="•"/>
            </a:pPr>
            <a:r>
              <a:rPr b="0" lang="fr-FR" sz="1600" spc="-1" strike="noStrike">
                <a:solidFill>
                  <a:srgbClr val="000000"/>
                </a:solidFill>
                <a:latin typeface="Gill Sans MT"/>
              </a:rPr>
              <a:t>Localisation: Paris</a:t>
            </a:r>
            <a:endParaRPr b="0" lang="en-US" sz="1600" spc="-1" strike="noStrike">
              <a:latin typeface="Arial"/>
            </a:endParaRPr>
          </a:p>
          <a:p>
            <a:pPr marL="285840" indent="-285480">
              <a:lnSpc>
                <a:spcPct val="100000"/>
              </a:lnSpc>
              <a:buClr>
                <a:srgbClr val="000000"/>
              </a:buClr>
              <a:buFont typeface="Arial"/>
              <a:buChar char="•"/>
            </a:pPr>
            <a:r>
              <a:rPr b="0" lang="fr-FR" sz="1600" spc="-1" strike="noStrike">
                <a:solidFill>
                  <a:srgbClr val="000000"/>
                </a:solidFill>
                <a:latin typeface="Gill Sans MT"/>
              </a:rPr>
              <a:t>OS: Ubuntu 20.4</a:t>
            </a:r>
            <a:endParaRPr b="0" lang="en-US" sz="1600" spc="-1" strike="noStrike">
              <a:latin typeface="Arial"/>
            </a:endParaRPr>
          </a:p>
          <a:p>
            <a:pPr marL="285840" indent="-285480">
              <a:lnSpc>
                <a:spcPct val="100000"/>
              </a:lnSpc>
              <a:buClr>
                <a:srgbClr val="000000"/>
              </a:buClr>
              <a:buFont typeface="Arial"/>
              <a:buChar char="•"/>
            </a:pPr>
            <a:r>
              <a:rPr b="0" lang="fr-FR" sz="1600" spc="-1" strike="noStrike">
                <a:solidFill>
                  <a:srgbClr val="000000"/>
                </a:solidFill>
                <a:latin typeface="Gill Sans MT"/>
              </a:rPr>
              <a:t>Disque dur : magnétique</a:t>
            </a:r>
            <a:endParaRPr b="0" lang="en-US" sz="1600" spc="-1" strike="noStrike">
              <a:latin typeface="Arial"/>
            </a:endParaRPr>
          </a:p>
          <a:p>
            <a:pPr marL="285840" indent="-285480">
              <a:lnSpc>
                <a:spcPct val="100000"/>
              </a:lnSpc>
              <a:buClr>
                <a:srgbClr val="000000"/>
              </a:buClr>
              <a:buFont typeface="Arial"/>
              <a:buChar char="•"/>
            </a:pPr>
            <a:r>
              <a:rPr b="0" lang="fr-FR" sz="1600" spc="-1" strike="noStrike">
                <a:solidFill>
                  <a:srgbClr val="000000"/>
                </a:solidFill>
                <a:latin typeface="Gill Sans MT"/>
              </a:rPr>
              <a:t>RAM: 8 GB</a:t>
            </a:r>
            <a:endParaRPr b="0" lang="en-US" sz="1600" spc="-1" strike="noStrike">
              <a:latin typeface="Arial"/>
            </a:endParaRPr>
          </a:p>
          <a:p>
            <a:pPr>
              <a:lnSpc>
                <a:spcPct val="100000"/>
              </a:lnSpc>
            </a:pPr>
            <a:endParaRPr b="0" lang="en-US" sz="1600" spc="-1" strike="noStrike">
              <a:latin typeface="Arial"/>
            </a:endParaRPr>
          </a:p>
        </p:txBody>
      </p:sp>
      <p:sp>
        <p:nvSpPr>
          <p:cNvPr id="317" name="CustomShape 15"/>
          <p:cNvSpPr/>
          <p:nvPr/>
        </p:nvSpPr>
        <p:spPr>
          <a:xfrm>
            <a:off x="3384720" y="3702960"/>
            <a:ext cx="1328040" cy="1409760"/>
          </a:xfrm>
          <a:prstGeom prst="ellipse">
            <a:avLst/>
          </a:prstGeom>
          <a:noFill/>
          <a:ln cap="rnd" w="57240">
            <a:solidFill>
              <a:srgbClr val="00b0f0"/>
            </a:solidFill>
            <a:prstDash val="sysDash"/>
            <a:round/>
          </a:ln>
        </p:spPr>
        <p:style>
          <a:lnRef idx="2">
            <a:schemeClr val="accent1">
              <a:shade val="50000"/>
            </a:schemeClr>
          </a:lnRef>
          <a:fillRef idx="1">
            <a:schemeClr val="accent1"/>
          </a:fillRef>
          <a:effectRef idx="0">
            <a:schemeClr val="accent1"/>
          </a:effectRef>
          <a:fontRef idx="minor"/>
        </p:style>
      </p:sp>
      <p:sp>
        <p:nvSpPr>
          <p:cNvPr id="318" name="CustomShape 16"/>
          <p:cNvSpPr/>
          <p:nvPr/>
        </p:nvSpPr>
        <p:spPr>
          <a:xfrm>
            <a:off x="393480" y="3954240"/>
            <a:ext cx="2990520" cy="1581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1600" spc="-1" strike="noStrike">
                <a:solidFill>
                  <a:srgbClr val="00b0f0"/>
                </a:solidFill>
                <a:latin typeface="Gill Sans MT"/>
              </a:rPr>
              <a:t>IAM (</a:t>
            </a:r>
            <a:r>
              <a:rPr b="1" lang="en-US" sz="1600" spc="-1" strike="noStrike">
                <a:solidFill>
                  <a:srgbClr val="00b0f0"/>
                </a:solidFill>
                <a:latin typeface="Gill Sans MT"/>
              </a:rPr>
              <a:t> Identity and Access Management </a:t>
            </a:r>
            <a:r>
              <a:rPr b="0" lang="en-US" sz="1600" spc="-1" strike="noStrike">
                <a:solidFill>
                  <a:srgbClr val="00b0f0"/>
                </a:solidFill>
                <a:latin typeface="Amazon Ember"/>
              </a:rPr>
              <a:t>)</a:t>
            </a:r>
            <a:endParaRPr b="0" lang="en-US" sz="1600" spc="-1" strike="noStrike">
              <a:latin typeface="Arial"/>
            </a:endParaRPr>
          </a:p>
          <a:p>
            <a:pPr marL="285840" indent="-285480">
              <a:lnSpc>
                <a:spcPct val="100000"/>
              </a:lnSpc>
              <a:buClr>
                <a:srgbClr val="000000"/>
              </a:buClr>
              <a:buFont typeface="Arial"/>
              <a:buChar char="•"/>
            </a:pPr>
            <a:r>
              <a:rPr b="0" lang="fr-FR" sz="1600" spc="-1" strike="noStrike">
                <a:solidFill>
                  <a:srgbClr val="000000"/>
                </a:solidFill>
                <a:latin typeface="Gill Sans MT"/>
              </a:rPr>
              <a:t>Nom: admin</a:t>
            </a:r>
            <a:endParaRPr b="0" lang="en-US" sz="1600" spc="-1" strike="noStrike">
              <a:latin typeface="Arial"/>
            </a:endParaRPr>
          </a:p>
          <a:p>
            <a:pPr marL="285840" indent="-285480">
              <a:lnSpc>
                <a:spcPct val="100000"/>
              </a:lnSpc>
              <a:buClr>
                <a:srgbClr val="000000"/>
              </a:buClr>
              <a:buFont typeface="Arial"/>
              <a:buChar char="•"/>
            </a:pPr>
            <a:r>
              <a:rPr b="0" lang="fr-FR" sz="1600" spc="-1" strike="noStrike">
                <a:solidFill>
                  <a:srgbClr val="000000"/>
                </a:solidFill>
                <a:latin typeface="Gill Sans MT"/>
              </a:rPr>
              <a:t>Politiques: Administrator access</a:t>
            </a:r>
            <a:endParaRPr b="0" lang="en-US" sz="1600" spc="-1" strike="noStrike">
              <a:latin typeface="Arial"/>
            </a:endParaRPr>
          </a:p>
          <a:p>
            <a:pPr>
              <a:lnSpc>
                <a:spcPct val="100000"/>
              </a:lnSpc>
            </a:pP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112" dur="indefinite" restart="never" nodeType="tmRoot">
          <p:childTnLst>
            <p:seq>
              <p:cTn id="113" dur="indefinite" nodeType="mainSeq">
                <p:childTnLst>
                  <p:par>
                    <p:cTn id="114" fill="hold">
                      <p:stCondLst>
                        <p:cond delay="indefinite"/>
                      </p:stCondLst>
                      <p:childTnLst>
                        <p:par>
                          <p:cTn id="115" fill="hold">
                            <p:stCondLst>
                              <p:cond delay="0"/>
                            </p:stCondLst>
                            <p:childTnLst>
                              <p:par>
                                <p:cTn id="116" nodeType="clickEffect" fill="hold" presetClass="entr" presetID="47">
                                  <p:stCondLst>
                                    <p:cond delay="0"/>
                                  </p:stCondLst>
                                  <p:childTnLst>
                                    <p:set>
                                      <p:cBhvr>
                                        <p:cTn id="117" dur="1" fill="hold">
                                          <p:stCondLst>
                                            <p:cond delay="0"/>
                                          </p:stCondLst>
                                        </p:cTn>
                                        <p:tgtEl>
                                          <p:spTgt spid="313"/>
                                        </p:tgtEl>
                                        <p:attrNameLst>
                                          <p:attrName>style.visibility</p:attrName>
                                        </p:attrNameLst>
                                      </p:cBhvr>
                                      <p:to>
                                        <p:strVal val="visible"/>
                                      </p:to>
                                    </p:set>
                                    <p:animEffect filter="fade" transition="in">
                                      <p:cBhvr additive="repl">
                                        <p:cTn id="118" dur="750"/>
                                        <p:tgtEl>
                                          <p:spTgt spid="313"/>
                                        </p:tgtEl>
                                      </p:cBhvr>
                                    </p:animEffect>
                                    <p:anim calcmode="lin" valueType="num">
                                      <p:cBhvr additive="repl">
                                        <p:cTn id="119" dur="750" fill="hold"/>
                                        <p:tgtEl>
                                          <p:spTgt spid="313"/>
                                        </p:tgtEl>
                                        <p:attrNameLst>
                                          <p:attrName>ppt_x</p:attrName>
                                        </p:attrNameLst>
                                      </p:cBhvr>
                                      <p:tavLst>
                                        <p:tav tm="0">
                                          <p:val>
                                            <p:strVal val="#ppt_x"/>
                                          </p:val>
                                        </p:tav>
                                        <p:tav tm="100000">
                                          <p:val>
                                            <p:strVal val="#ppt_x"/>
                                          </p:val>
                                        </p:tav>
                                      </p:tavLst>
                                    </p:anim>
                                    <p:anim calcmode="lin" valueType="num">
                                      <p:cBhvr additive="repl">
                                        <p:cTn id="120" dur="750" fill="hold"/>
                                        <p:tgtEl>
                                          <p:spTgt spid="313"/>
                                        </p:tgtEl>
                                        <p:attrNameLst>
                                          <p:attrName>ppt_y</p:attrName>
                                        </p:attrNameLst>
                                      </p:cBhvr>
                                      <p:tavLst>
                                        <p:tav tm="0">
                                          <p:val>
                                            <p:strVal val="#ppt_y-.1"/>
                                          </p:val>
                                        </p:tav>
                                        <p:tav tm="100000">
                                          <p:val>
                                            <p:strVal val="#ppt_y"/>
                                          </p:val>
                                        </p:tav>
                                      </p:tavLst>
                                    </p:anim>
                                  </p:childTnLst>
                                </p:cTn>
                              </p:par>
                              <p:par>
                                <p:cTn id="121" nodeType="withEffect" fill="hold" presetClass="entr" presetID="47">
                                  <p:stCondLst>
                                    <p:cond delay="0"/>
                                  </p:stCondLst>
                                  <p:childTnLst>
                                    <p:set>
                                      <p:cBhvr>
                                        <p:cTn id="122" dur="1" fill="hold">
                                          <p:stCondLst>
                                            <p:cond delay="0"/>
                                          </p:stCondLst>
                                        </p:cTn>
                                        <p:tgtEl>
                                          <p:spTgt spid="314"/>
                                        </p:tgtEl>
                                        <p:attrNameLst>
                                          <p:attrName>style.visibility</p:attrName>
                                        </p:attrNameLst>
                                      </p:cBhvr>
                                      <p:to>
                                        <p:strVal val="visible"/>
                                      </p:to>
                                    </p:set>
                                    <p:animEffect filter="fade" transition="in">
                                      <p:cBhvr additive="repl">
                                        <p:cTn id="123" dur="750"/>
                                        <p:tgtEl>
                                          <p:spTgt spid="314"/>
                                        </p:tgtEl>
                                      </p:cBhvr>
                                    </p:animEffect>
                                    <p:anim calcmode="lin" valueType="num">
                                      <p:cBhvr additive="repl">
                                        <p:cTn id="124" dur="750" fill="hold"/>
                                        <p:tgtEl>
                                          <p:spTgt spid="314"/>
                                        </p:tgtEl>
                                        <p:attrNameLst>
                                          <p:attrName>ppt_x</p:attrName>
                                        </p:attrNameLst>
                                      </p:cBhvr>
                                      <p:tavLst>
                                        <p:tav tm="0">
                                          <p:val>
                                            <p:strVal val="#ppt_x"/>
                                          </p:val>
                                        </p:tav>
                                        <p:tav tm="100000">
                                          <p:val>
                                            <p:strVal val="#ppt_x"/>
                                          </p:val>
                                        </p:tav>
                                      </p:tavLst>
                                    </p:anim>
                                    <p:anim calcmode="lin" valueType="num">
                                      <p:cBhvr additive="repl">
                                        <p:cTn id="125" dur="750" fill="hold"/>
                                        <p:tgtEl>
                                          <p:spTgt spid="314"/>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47">
                                  <p:stCondLst>
                                    <p:cond delay="0"/>
                                  </p:stCondLst>
                                  <p:childTnLst>
                                    <p:set>
                                      <p:cBhvr>
                                        <p:cTn id="129" dur="1" fill="hold">
                                          <p:stCondLst>
                                            <p:cond delay="0"/>
                                          </p:stCondLst>
                                        </p:cTn>
                                        <p:tgtEl>
                                          <p:spTgt spid="315"/>
                                        </p:tgtEl>
                                        <p:attrNameLst>
                                          <p:attrName>style.visibility</p:attrName>
                                        </p:attrNameLst>
                                      </p:cBhvr>
                                      <p:to>
                                        <p:strVal val="visible"/>
                                      </p:to>
                                    </p:set>
                                    <p:animEffect filter="fade" transition="in">
                                      <p:cBhvr additive="repl">
                                        <p:cTn id="130" dur="750"/>
                                        <p:tgtEl>
                                          <p:spTgt spid="315"/>
                                        </p:tgtEl>
                                      </p:cBhvr>
                                    </p:animEffect>
                                    <p:anim calcmode="lin" valueType="num">
                                      <p:cBhvr additive="repl">
                                        <p:cTn id="131" dur="750" fill="hold"/>
                                        <p:tgtEl>
                                          <p:spTgt spid="315"/>
                                        </p:tgtEl>
                                        <p:attrNameLst>
                                          <p:attrName>ppt_x</p:attrName>
                                        </p:attrNameLst>
                                      </p:cBhvr>
                                      <p:tavLst>
                                        <p:tav tm="0">
                                          <p:val>
                                            <p:strVal val="#ppt_x"/>
                                          </p:val>
                                        </p:tav>
                                        <p:tav tm="100000">
                                          <p:val>
                                            <p:strVal val="#ppt_x"/>
                                          </p:val>
                                        </p:tav>
                                      </p:tavLst>
                                    </p:anim>
                                    <p:anim calcmode="lin" valueType="num">
                                      <p:cBhvr additive="repl">
                                        <p:cTn id="132" dur="750" fill="hold"/>
                                        <p:tgtEl>
                                          <p:spTgt spid="315"/>
                                        </p:tgtEl>
                                        <p:attrNameLst>
                                          <p:attrName>ppt_y</p:attrName>
                                        </p:attrNameLst>
                                      </p:cBhvr>
                                      <p:tavLst>
                                        <p:tav tm="0">
                                          <p:val>
                                            <p:strVal val="#ppt_y-.1"/>
                                          </p:val>
                                        </p:tav>
                                        <p:tav tm="100000">
                                          <p:val>
                                            <p:strVal val="#ppt_y"/>
                                          </p:val>
                                        </p:tav>
                                      </p:tavLst>
                                    </p:anim>
                                  </p:childTnLst>
                                </p:cTn>
                              </p:par>
                              <p:par>
                                <p:cTn id="133" nodeType="withEffect" fill="hold" presetClass="entr" presetID="47">
                                  <p:stCondLst>
                                    <p:cond delay="0"/>
                                  </p:stCondLst>
                                  <p:childTnLst>
                                    <p:set>
                                      <p:cBhvr>
                                        <p:cTn id="134" dur="1" fill="hold">
                                          <p:stCondLst>
                                            <p:cond delay="0"/>
                                          </p:stCondLst>
                                        </p:cTn>
                                        <p:tgtEl>
                                          <p:spTgt spid="316"/>
                                        </p:tgtEl>
                                        <p:attrNameLst>
                                          <p:attrName>style.visibility</p:attrName>
                                        </p:attrNameLst>
                                      </p:cBhvr>
                                      <p:to>
                                        <p:strVal val="visible"/>
                                      </p:to>
                                    </p:set>
                                    <p:animEffect filter="fade" transition="in">
                                      <p:cBhvr additive="repl">
                                        <p:cTn id="135" dur="750"/>
                                        <p:tgtEl>
                                          <p:spTgt spid="316"/>
                                        </p:tgtEl>
                                      </p:cBhvr>
                                    </p:animEffect>
                                    <p:anim calcmode="lin" valueType="num">
                                      <p:cBhvr additive="repl">
                                        <p:cTn id="136" dur="750" fill="hold"/>
                                        <p:tgtEl>
                                          <p:spTgt spid="316"/>
                                        </p:tgtEl>
                                        <p:attrNameLst>
                                          <p:attrName>ppt_x</p:attrName>
                                        </p:attrNameLst>
                                      </p:cBhvr>
                                      <p:tavLst>
                                        <p:tav tm="0">
                                          <p:val>
                                            <p:strVal val="#ppt_x"/>
                                          </p:val>
                                        </p:tav>
                                        <p:tav tm="100000">
                                          <p:val>
                                            <p:strVal val="#ppt_x"/>
                                          </p:val>
                                        </p:tav>
                                      </p:tavLst>
                                    </p:anim>
                                    <p:anim calcmode="lin" valueType="num">
                                      <p:cBhvr additive="repl">
                                        <p:cTn id="137" dur="750" fill="hold"/>
                                        <p:tgtEl>
                                          <p:spTgt spid="316"/>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47">
                                  <p:stCondLst>
                                    <p:cond delay="0"/>
                                  </p:stCondLst>
                                  <p:childTnLst>
                                    <p:set>
                                      <p:cBhvr>
                                        <p:cTn id="141" dur="1" fill="hold">
                                          <p:stCondLst>
                                            <p:cond delay="0"/>
                                          </p:stCondLst>
                                        </p:cTn>
                                        <p:tgtEl>
                                          <p:spTgt spid="317"/>
                                        </p:tgtEl>
                                        <p:attrNameLst>
                                          <p:attrName>style.visibility</p:attrName>
                                        </p:attrNameLst>
                                      </p:cBhvr>
                                      <p:to>
                                        <p:strVal val="visible"/>
                                      </p:to>
                                    </p:set>
                                    <p:animEffect filter="fade" transition="in">
                                      <p:cBhvr additive="repl">
                                        <p:cTn id="142" dur="750"/>
                                        <p:tgtEl>
                                          <p:spTgt spid="317"/>
                                        </p:tgtEl>
                                      </p:cBhvr>
                                    </p:animEffect>
                                    <p:anim calcmode="lin" valueType="num">
                                      <p:cBhvr additive="repl">
                                        <p:cTn id="143" dur="750" fill="hold"/>
                                        <p:tgtEl>
                                          <p:spTgt spid="317"/>
                                        </p:tgtEl>
                                        <p:attrNameLst>
                                          <p:attrName>ppt_x</p:attrName>
                                        </p:attrNameLst>
                                      </p:cBhvr>
                                      <p:tavLst>
                                        <p:tav tm="0">
                                          <p:val>
                                            <p:strVal val="#ppt_x"/>
                                          </p:val>
                                        </p:tav>
                                        <p:tav tm="100000">
                                          <p:val>
                                            <p:strVal val="#ppt_x"/>
                                          </p:val>
                                        </p:tav>
                                      </p:tavLst>
                                    </p:anim>
                                    <p:anim calcmode="lin" valueType="num">
                                      <p:cBhvr additive="repl">
                                        <p:cTn id="144" dur="750" fill="hold"/>
                                        <p:tgtEl>
                                          <p:spTgt spid="317"/>
                                        </p:tgtEl>
                                        <p:attrNameLst>
                                          <p:attrName>ppt_y</p:attrName>
                                        </p:attrNameLst>
                                      </p:cBhvr>
                                      <p:tavLst>
                                        <p:tav tm="0">
                                          <p:val>
                                            <p:strVal val="#ppt_y-.1"/>
                                          </p:val>
                                        </p:tav>
                                        <p:tav tm="100000">
                                          <p:val>
                                            <p:strVal val="#ppt_y"/>
                                          </p:val>
                                        </p:tav>
                                      </p:tavLst>
                                    </p:anim>
                                  </p:childTnLst>
                                </p:cTn>
                              </p:par>
                              <p:par>
                                <p:cTn id="145" nodeType="withEffect" fill="hold" presetClass="entr" presetID="47">
                                  <p:stCondLst>
                                    <p:cond delay="0"/>
                                  </p:stCondLst>
                                  <p:childTnLst>
                                    <p:set>
                                      <p:cBhvr>
                                        <p:cTn id="146" dur="1" fill="hold">
                                          <p:stCondLst>
                                            <p:cond delay="0"/>
                                          </p:stCondLst>
                                        </p:cTn>
                                        <p:tgtEl>
                                          <p:spTgt spid="318"/>
                                        </p:tgtEl>
                                        <p:attrNameLst>
                                          <p:attrName>style.visibility</p:attrName>
                                        </p:attrNameLst>
                                      </p:cBhvr>
                                      <p:to>
                                        <p:strVal val="visible"/>
                                      </p:to>
                                    </p:set>
                                    <p:animEffect filter="fade" transition="in">
                                      <p:cBhvr additive="repl">
                                        <p:cTn id="147" dur="750"/>
                                        <p:tgtEl>
                                          <p:spTgt spid="318"/>
                                        </p:tgtEl>
                                      </p:cBhvr>
                                    </p:animEffect>
                                    <p:anim calcmode="lin" valueType="num">
                                      <p:cBhvr additive="repl">
                                        <p:cTn id="148" dur="750" fill="hold"/>
                                        <p:tgtEl>
                                          <p:spTgt spid="318"/>
                                        </p:tgtEl>
                                        <p:attrNameLst>
                                          <p:attrName>ppt_x</p:attrName>
                                        </p:attrNameLst>
                                      </p:cBhvr>
                                      <p:tavLst>
                                        <p:tav tm="0">
                                          <p:val>
                                            <p:strVal val="#ppt_x"/>
                                          </p:val>
                                        </p:tav>
                                        <p:tav tm="100000">
                                          <p:val>
                                            <p:strVal val="#ppt_x"/>
                                          </p:val>
                                        </p:tav>
                                      </p:tavLst>
                                    </p:anim>
                                    <p:anim calcmode="lin" valueType="num">
                                      <p:cBhvr additive="repl">
                                        <p:cTn id="149" dur="750" fill="hold"/>
                                        <p:tgtEl>
                                          <p:spTgt spid="3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10558440" y="6423840"/>
            <a:ext cx="1052280" cy="364680"/>
          </a:xfrm>
          <a:prstGeom prst="rect">
            <a:avLst/>
          </a:prstGeom>
          <a:noFill/>
          <a:ln>
            <a:noFill/>
          </a:ln>
        </p:spPr>
        <p:txBody>
          <a:bodyPr anchor="ctr">
            <a:noAutofit/>
          </a:bodyPr>
          <a:p>
            <a:pPr algn="r">
              <a:lnSpc>
                <a:spcPct val="100000"/>
              </a:lnSpc>
            </a:pPr>
            <a:fld id="{B818B932-D5BD-46A8-A0FA-0F2032F13A5E}" type="slidenum">
              <a:rPr b="0" lang="fr-FR" sz="900" spc="-1" strike="noStrike">
                <a:solidFill>
                  <a:srgbClr val="404040"/>
                </a:solidFill>
                <a:latin typeface="Gill Sans MT"/>
              </a:rPr>
              <a:t>17</a:t>
            </a:fld>
            <a:endParaRPr b="0" lang="en-US" sz="900" spc="-1" strike="noStrike">
              <a:latin typeface="Times New Roman"/>
            </a:endParaRPr>
          </a:p>
        </p:txBody>
      </p:sp>
      <p:sp>
        <p:nvSpPr>
          <p:cNvPr id="320" name="CustomShape 2"/>
          <p:cNvSpPr/>
          <p:nvPr/>
        </p:nvSpPr>
        <p:spPr>
          <a:xfrm>
            <a:off x="393480" y="-847800"/>
            <a:ext cx="11044800" cy="1325160"/>
          </a:xfrm>
          <a:prstGeom prst="rect">
            <a:avLst/>
          </a:prstGeom>
          <a:noFill/>
          <a:ln>
            <a:noFill/>
          </a:ln>
        </p:spPr>
        <p:style>
          <a:lnRef idx="0"/>
          <a:fillRef idx="0"/>
          <a:effectRef idx="0"/>
          <a:fontRef idx="minor"/>
        </p:style>
        <p:txBody>
          <a:bodyPr anchor="b">
            <a:normAutofit/>
          </a:bodyPr>
          <a:p>
            <a:pPr>
              <a:lnSpc>
                <a:spcPct val="100000"/>
              </a:lnSpc>
            </a:pPr>
            <a:r>
              <a:rPr b="0" lang="fr-FR" sz="2400" spc="-1" strike="noStrike" cap="all">
                <a:solidFill>
                  <a:srgbClr val="ed8428"/>
                </a:solidFill>
                <a:latin typeface="Gill Sans MT"/>
              </a:rPr>
              <a:t>3- </a:t>
            </a:r>
            <a:r>
              <a:rPr b="1" lang="fr-FR" sz="2400" spc="-1" strike="noStrike" cap="all">
                <a:solidFill>
                  <a:srgbClr val="ed8428"/>
                </a:solidFill>
                <a:latin typeface="Gill Sans MT"/>
              </a:rPr>
              <a:t>Architecture et code proposée  - </a:t>
            </a:r>
            <a:r>
              <a:rPr b="1" lang="fr-FR" sz="2400" spc="-1" strike="noStrike" cap="all">
                <a:solidFill>
                  <a:srgbClr val="00ccff"/>
                </a:solidFill>
                <a:latin typeface="Gill Sans MT"/>
              </a:rPr>
              <a:t>architecture cloud</a:t>
            </a:r>
            <a:endParaRPr b="0" lang="en-US" sz="2400" spc="-1" strike="noStrike">
              <a:latin typeface="Arial"/>
            </a:endParaRPr>
          </a:p>
        </p:txBody>
      </p:sp>
      <p:pic>
        <p:nvPicPr>
          <p:cNvPr id="321" name="Picture 2" descr="Amazon Web Services — Wikipédia"/>
          <p:cNvPicPr/>
          <p:nvPr/>
        </p:nvPicPr>
        <p:blipFill>
          <a:blip r:embed="rId1"/>
          <a:stretch/>
        </p:blipFill>
        <p:spPr>
          <a:xfrm>
            <a:off x="11084400" y="615600"/>
            <a:ext cx="834840" cy="499320"/>
          </a:xfrm>
          <a:prstGeom prst="rect">
            <a:avLst/>
          </a:prstGeom>
          <a:ln>
            <a:noFill/>
          </a:ln>
        </p:spPr>
      </p:pic>
      <p:sp>
        <p:nvSpPr>
          <p:cNvPr id="322" name="CustomShape 3"/>
          <p:cNvSpPr/>
          <p:nvPr/>
        </p:nvSpPr>
        <p:spPr>
          <a:xfrm>
            <a:off x="4261320" y="2225520"/>
            <a:ext cx="2380680" cy="3536640"/>
          </a:xfrm>
          <a:prstGeom prst="rect">
            <a:avLst/>
          </a:prstGeom>
          <a:noFill/>
          <a:ln cap="rnd" w="28440">
            <a:round/>
          </a:ln>
        </p:spPr>
        <p:style>
          <a:lnRef idx="2">
            <a:schemeClr val="accent1">
              <a:shade val="50000"/>
            </a:schemeClr>
          </a:lnRef>
          <a:fillRef idx="1">
            <a:schemeClr val="accent1"/>
          </a:fillRef>
          <a:effectRef idx="0">
            <a:schemeClr val="accent1"/>
          </a:effectRef>
          <a:fontRef idx="minor"/>
        </p:style>
      </p:sp>
      <p:sp>
        <p:nvSpPr>
          <p:cNvPr id="323" name="CustomShape 4"/>
          <p:cNvSpPr/>
          <p:nvPr/>
        </p:nvSpPr>
        <p:spPr>
          <a:xfrm>
            <a:off x="4553280" y="2410200"/>
            <a:ext cx="20314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FR" sz="2000" spc="-1" strike="noStrike">
                <a:solidFill>
                  <a:srgbClr val="80410b"/>
                </a:solidFill>
                <a:latin typeface="Gill Sans MT"/>
              </a:rPr>
              <a:t>EC2 Instance</a:t>
            </a:r>
            <a:endParaRPr b="0" lang="en-US" sz="2000" spc="-1" strike="noStrike">
              <a:latin typeface="Arial"/>
            </a:endParaRPr>
          </a:p>
        </p:txBody>
      </p:sp>
      <p:sp>
        <p:nvSpPr>
          <p:cNvPr id="324" name="CustomShape 5"/>
          <p:cNvSpPr/>
          <p:nvPr/>
        </p:nvSpPr>
        <p:spPr>
          <a:xfrm>
            <a:off x="4544640" y="3172680"/>
            <a:ext cx="1814040" cy="8208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FR" sz="1500" spc="-1" strike="noStrike">
                <a:solidFill>
                  <a:srgbClr val="ffffff"/>
                </a:solidFill>
                <a:latin typeface="Gill Sans MT"/>
              </a:rPr>
              <a:t>Application</a:t>
            </a:r>
            <a:endParaRPr b="0" lang="en-US" sz="1500" spc="-1" strike="noStrike">
              <a:latin typeface="Arial"/>
            </a:endParaRPr>
          </a:p>
        </p:txBody>
      </p:sp>
      <p:pic>
        <p:nvPicPr>
          <p:cNvPr id="325" name="Image 13" descr=""/>
          <p:cNvPicPr/>
          <p:nvPr/>
        </p:nvPicPr>
        <p:blipFill>
          <a:blip r:embed="rId2"/>
          <a:stretch/>
        </p:blipFill>
        <p:spPr>
          <a:xfrm>
            <a:off x="9057600" y="3100680"/>
            <a:ext cx="2026440" cy="2026440"/>
          </a:xfrm>
          <a:prstGeom prst="rect">
            <a:avLst/>
          </a:prstGeom>
          <a:ln>
            <a:noFill/>
          </a:ln>
        </p:spPr>
      </p:pic>
      <p:sp>
        <p:nvSpPr>
          <p:cNvPr id="326" name="CustomShape 6"/>
          <p:cNvSpPr/>
          <p:nvPr/>
        </p:nvSpPr>
        <p:spPr>
          <a:xfrm>
            <a:off x="3735720" y="1436760"/>
            <a:ext cx="3450240" cy="7304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fr-FR" sz="2400" spc="-1" strike="noStrike">
                <a:solidFill>
                  <a:srgbClr val="00b0f0"/>
                </a:solidFill>
                <a:latin typeface="Arial Black"/>
              </a:rPr>
              <a:t>2.</a:t>
            </a:r>
            <a:r>
              <a:rPr b="0" lang="fr-FR" sz="1800" spc="-1" strike="noStrike">
                <a:solidFill>
                  <a:srgbClr val="000000"/>
                </a:solidFill>
                <a:latin typeface="Gill Sans MT"/>
              </a:rPr>
              <a:t> Exécuter une application dans EC2 avec IAM admin</a:t>
            </a:r>
            <a:endParaRPr b="0" lang="en-US" sz="1800" spc="-1" strike="noStrike">
              <a:latin typeface="Arial"/>
            </a:endParaRPr>
          </a:p>
        </p:txBody>
      </p:sp>
      <p:sp>
        <p:nvSpPr>
          <p:cNvPr id="327" name="Line 7"/>
          <p:cNvSpPr/>
          <p:nvPr/>
        </p:nvSpPr>
        <p:spPr>
          <a:xfrm>
            <a:off x="4261320" y="4727160"/>
            <a:ext cx="2380680" cy="0"/>
          </a:xfrm>
          <a:prstGeom prst="line">
            <a:avLst/>
          </a:prstGeom>
          <a:ln cap="rnd">
            <a:solidFill>
              <a:srgbClr val="e67613"/>
            </a:solidFill>
            <a:round/>
          </a:ln>
        </p:spPr>
        <p:style>
          <a:lnRef idx="1">
            <a:schemeClr val="accent1"/>
          </a:lnRef>
          <a:fillRef idx="0">
            <a:schemeClr val="accent1"/>
          </a:fillRef>
          <a:effectRef idx="0">
            <a:schemeClr val="accent1"/>
          </a:effectRef>
          <a:fontRef idx="minor"/>
        </p:style>
      </p:sp>
      <p:sp>
        <p:nvSpPr>
          <p:cNvPr id="328" name="CustomShape 8"/>
          <p:cNvSpPr/>
          <p:nvPr/>
        </p:nvSpPr>
        <p:spPr>
          <a:xfrm>
            <a:off x="4505400" y="4537440"/>
            <a:ext cx="1944360" cy="364680"/>
          </a:xfrm>
          <a:prstGeom prst="rect">
            <a:avLst/>
          </a:prstGeom>
          <a:solidFill>
            <a:schemeClr val="bg1"/>
          </a:solidFill>
          <a:ln>
            <a:noFill/>
          </a:ln>
        </p:spPr>
        <p:style>
          <a:lnRef idx="0"/>
          <a:fillRef idx="0"/>
          <a:effectRef idx="0"/>
          <a:fontRef idx="minor"/>
        </p:style>
        <p:txBody>
          <a:bodyPr wrap="none" lIns="90000" rIns="90000" tIns="45000" bIns="45000">
            <a:spAutoFit/>
          </a:bodyPr>
          <a:p>
            <a:pPr>
              <a:lnSpc>
                <a:spcPct val="100000"/>
              </a:lnSpc>
            </a:pPr>
            <a:r>
              <a:rPr b="0" lang="fr-FR" sz="1800" spc="-1" strike="noStrike">
                <a:solidFill>
                  <a:srgbClr val="000000"/>
                </a:solidFill>
                <a:latin typeface="Gill Sans MT"/>
              </a:rPr>
              <a:t>Instance profile</a:t>
            </a:r>
            <a:endParaRPr b="0" lang="en-US" sz="1800" spc="-1" strike="noStrike">
              <a:latin typeface="Arial"/>
            </a:endParaRPr>
          </a:p>
        </p:txBody>
      </p:sp>
      <p:sp>
        <p:nvSpPr>
          <p:cNvPr id="329" name="CustomShape 9"/>
          <p:cNvSpPr/>
          <p:nvPr/>
        </p:nvSpPr>
        <p:spPr>
          <a:xfrm>
            <a:off x="4556880" y="5127480"/>
            <a:ext cx="1685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1800" spc="-1" strike="noStrike">
                <a:solidFill>
                  <a:srgbClr val="000000"/>
                </a:solidFill>
                <a:latin typeface="Gill Sans MT"/>
              </a:rPr>
              <a:t>Rôle : admin </a:t>
            </a:r>
            <a:endParaRPr b="0" lang="en-US" sz="1800" spc="-1" strike="noStrike">
              <a:latin typeface="Arial"/>
            </a:endParaRPr>
          </a:p>
        </p:txBody>
      </p:sp>
      <p:pic>
        <p:nvPicPr>
          <p:cNvPr id="330" name="Image 1026" descr=""/>
          <p:cNvPicPr/>
          <p:nvPr/>
        </p:nvPicPr>
        <p:blipFill>
          <a:blip r:embed="rId3"/>
          <a:stretch/>
        </p:blipFill>
        <p:spPr>
          <a:xfrm>
            <a:off x="1657440" y="3821400"/>
            <a:ext cx="909360" cy="443160"/>
          </a:xfrm>
          <a:prstGeom prst="rect">
            <a:avLst/>
          </a:prstGeom>
          <a:ln>
            <a:noFill/>
          </a:ln>
        </p:spPr>
      </p:pic>
      <p:sp>
        <p:nvSpPr>
          <p:cNvPr id="331" name="CustomShape 10"/>
          <p:cNvSpPr/>
          <p:nvPr/>
        </p:nvSpPr>
        <p:spPr>
          <a:xfrm>
            <a:off x="1659600" y="5312160"/>
            <a:ext cx="2380680" cy="7304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fr-FR" sz="2400" spc="-1" strike="noStrike">
                <a:solidFill>
                  <a:srgbClr val="00b0f0"/>
                </a:solidFill>
                <a:latin typeface="Arial Black"/>
              </a:rPr>
              <a:t>1</a:t>
            </a:r>
            <a:r>
              <a:rPr b="0" lang="fr-FR" sz="1800" spc="-1" strike="noStrike">
                <a:solidFill>
                  <a:srgbClr val="000000"/>
                </a:solidFill>
                <a:latin typeface="Gill Sans MT"/>
              </a:rPr>
              <a:t>. Créer rôle qui a accès à s3 bucket</a:t>
            </a:r>
            <a:endParaRPr b="0" lang="en-US" sz="1800" spc="-1" strike="noStrike">
              <a:latin typeface="Arial"/>
            </a:endParaRPr>
          </a:p>
        </p:txBody>
      </p:sp>
      <p:sp>
        <p:nvSpPr>
          <p:cNvPr id="332" name="CustomShape 11"/>
          <p:cNvSpPr/>
          <p:nvPr/>
        </p:nvSpPr>
        <p:spPr>
          <a:xfrm rot="10800000">
            <a:off x="2112840" y="4264920"/>
            <a:ext cx="2431800" cy="1046880"/>
          </a:xfrm>
          <a:prstGeom prst="curvedConnector2">
            <a:avLst/>
          </a:prstGeom>
          <a:noFill/>
          <a:ln cap="rnd" w="28440">
            <a:solidFill>
              <a:srgbClr val="ff0000"/>
            </a:solidFill>
            <a:round/>
            <a:tailEnd len="med" type="arrow" w="med"/>
          </a:ln>
        </p:spPr>
        <p:style>
          <a:lnRef idx="1">
            <a:schemeClr val="accent1"/>
          </a:lnRef>
          <a:fillRef idx="0">
            <a:schemeClr val="accent1"/>
          </a:fillRef>
          <a:effectRef idx="0">
            <a:schemeClr val="accent1"/>
          </a:effectRef>
          <a:fontRef idx="minor"/>
        </p:style>
      </p:sp>
      <p:sp>
        <p:nvSpPr>
          <p:cNvPr id="333" name="CustomShape 12"/>
          <p:cNvSpPr/>
          <p:nvPr/>
        </p:nvSpPr>
        <p:spPr>
          <a:xfrm flipH="1" flipV="1" rot="5400000">
            <a:off x="3081600" y="2306880"/>
            <a:ext cx="543960" cy="2481840"/>
          </a:xfrm>
          <a:prstGeom prst="curvedConnector2">
            <a:avLst/>
          </a:prstGeom>
          <a:noFill/>
          <a:ln cap="rnd" w="38160">
            <a:solidFill>
              <a:srgbClr val="ff0000"/>
            </a:solidFill>
            <a:round/>
            <a:tailEnd len="med" type="arrow" w="med"/>
          </a:ln>
        </p:spPr>
        <p:style>
          <a:lnRef idx="1">
            <a:schemeClr val="accent1"/>
          </a:lnRef>
          <a:fillRef idx="0">
            <a:schemeClr val="accent1"/>
          </a:fillRef>
          <a:effectRef idx="0">
            <a:schemeClr val="accent1"/>
          </a:effectRef>
          <a:fontRef idx="minor"/>
        </p:style>
      </p:sp>
      <p:sp>
        <p:nvSpPr>
          <p:cNvPr id="334" name="CustomShape 13"/>
          <p:cNvSpPr/>
          <p:nvPr/>
        </p:nvSpPr>
        <p:spPr>
          <a:xfrm>
            <a:off x="4508280" y="5092920"/>
            <a:ext cx="1764000" cy="481680"/>
          </a:xfrm>
          <a:prstGeom prst="ellipse">
            <a:avLst/>
          </a:prstGeom>
          <a:noFill/>
          <a:ln cap="rnd">
            <a:round/>
          </a:ln>
        </p:spPr>
        <p:style>
          <a:lnRef idx="2">
            <a:schemeClr val="accent1">
              <a:shade val="50000"/>
            </a:schemeClr>
          </a:lnRef>
          <a:fillRef idx="1">
            <a:schemeClr val="accent1"/>
          </a:fillRef>
          <a:effectRef idx="0">
            <a:schemeClr val="accent1"/>
          </a:effectRef>
          <a:fontRef idx="minor"/>
        </p:style>
      </p:sp>
      <p:sp>
        <p:nvSpPr>
          <p:cNvPr id="335" name="CustomShape 14"/>
          <p:cNvSpPr/>
          <p:nvPr/>
        </p:nvSpPr>
        <p:spPr>
          <a:xfrm flipH="1" flipV="1" rot="5400000">
            <a:off x="7986240" y="1207080"/>
            <a:ext cx="191880" cy="3977280"/>
          </a:xfrm>
          <a:prstGeom prst="curvedConnector3">
            <a:avLst>
              <a:gd name="adj1" fmla="val 577462"/>
            </a:avLst>
          </a:prstGeom>
          <a:noFill/>
          <a:ln cap="rnd" w="38160">
            <a:solidFill>
              <a:srgbClr val="ff0000"/>
            </a:solidFill>
            <a:round/>
            <a:tailEnd len="med" type="arrow" w="med"/>
          </a:ln>
        </p:spPr>
        <p:style>
          <a:lnRef idx="1">
            <a:schemeClr val="accent1"/>
          </a:lnRef>
          <a:fillRef idx="0">
            <a:schemeClr val="accent1"/>
          </a:fillRef>
          <a:effectRef idx="0">
            <a:schemeClr val="accent1"/>
          </a:effectRef>
          <a:fontRef idx="minor"/>
        </p:style>
      </p:sp>
      <p:sp>
        <p:nvSpPr>
          <p:cNvPr id="336" name="CustomShape 15"/>
          <p:cNvSpPr/>
          <p:nvPr/>
        </p:nvSpPr>
        <p:spPr>
          <a:xfrm>
            <a:off x="6469560" y="2365560"/>
            <a:ext cx="345024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fr-FR" sz="2400" spc="-1" strike="noStrike">
                <a:solidFill>
                  <a:srgbClr val="00b0f0"/>
                </a:solidFill>
                <a:latin typeface="Arial Black"/>
              </a:rPr>
              <a:t>3.  </a:t>
            </a:r>
            <a:r>
              <a:rPr b="0" lang="fr-FR" sz="1800" spc="-1" strike="noStrike">
                <a:solidFill>
                  <a:srgbClr val="000000"/>
                </a:solidFill>
                <a:latin typeface="Gill Sans MT"/>
              </a:rPr>
              <a:t>Accéder à S3 Bucket</a:t>
            </a:r>
            <a:endParaRPr b="0" lang="en-US" sz="1800" spc="-1" strike="noStrike">
              <a:latin typeface="Arial"/>
            </a:endParaRPr>
          </a:p>
        </p:txBody>
      </p:sp>
      <p:sp>
        <p:nvSpPr>
          <p:cNvPr id="337" name="CustomShape 16"/>
          <p:cNvSpPr/>
          <p:nvPr/>
        </p:nvSpPr>
        <p:spPr>
          <a:xfrm rot="10800000">
            <a:off x="6449040" y="3482640"/>
            <a:ext cx="3022920" cy="197280"/>
          </a:xfrm>
          <a:prstGeom prst="curvedConnector3">
            <a:avLst>
              <a:gd name="adj1" fmla="val 68262"/>
            </a:avLst>
          </a:prstGeom>
          <a:noFill/>
          <a:ln cap="rnd" w="28440">
            <a:solidFill>
              <a:srgbClr val="ff0000"/>
            </a:solidFill>
            <a:round/>
            <a:tailEnd len="med" type="arrow" w="med"/>
          </a:ln>
        </p:spPr>
        <p:style>
          <a:lnRef idx="1">
            <a:schemeClr val="accent1"/>
          </a:lnRef>
          <a:fillRef idx="0">
            <a:schemeClr val="accent1"/>
          </a:fillRef>
          <a:effectRef idx="0">
            <a:schemeClr val="accent1"/>
          </a:effectRef>
          <a:fontRef idx="minor"/>
        </p:style>
      </p:sp>
      <p:sp>
        <p:nvSpPr>
          <p:cNvPr id="338" name="CustomShape 17"/>
          <p:cNvSpPr/>
          <p:nvPr/>
        </p:nvSpPr>
        <p:spPr>
          <a:xfrm>
            <a:off x="6555960" y="3195720"/>
            <a:ext cx="3450240" cy="395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fr-FR" sz="2000" spc="-1" strike="noStrike">
                <a:solidFill>
                  <a:srgbClr val="00b0f0"/>
                </a:solidFill>
                <a:latin typeface="Arial Black"/>
              </a:rPr>
              <a:t>4. </a:t>
            </a:r>
            <a:r>
              <a:rPr b="0" lang="fr-FR" sz="1800" spc="-1" strike="noStrike">
                <a:solidFill>
                  <a:srgbClr val="000000"/>
                </a:solidFill>
                <a:latin typeface="Gill Sans MT"/>
              </a:rPr>
              <a:t>Charger les images</a:t>
            </a:r>
            <a:endParaRPr b="0" lang="en-US" sz="1800" spc="-1" strike="noStrike">
              <a:latin typeface="Arial"/>
            </a:endParaRPr>
          </a:p>
        </p:txBody>
      </p:sp>
      <p:sp>
        <p:nvSpPr>
          <p:cNvPr id="339" name="CustomShape 18"/>
          <p:cNvSpPr/>
          <p:nvPr/>
        </p:nvSpPr>
        <p:spPr>
          <a:xfrm flipH="1" rot="16200000">
            <a:off x="7520400" y="2446200"/>
            <a:ext cx="950760" cy="3805560"/>
          </a:xfrm>
          <a:prstGeom prst="curvedConnector2">
            <a:avLst/>
          </a:prstGeom>
          <a:noFill/>
          <a:ln cap="rnd" w="38160">
            <a:solidFill>
              <a:srgbClr val="ff0000"/>
            </a:solidFill>
            <a:round/>
            <a:tailEnd len="med" type="arrow" w="med"/>
          </a:ln>
        </p:spPr>
        <p:style>
          <a:lnRef idx="1">
            <a:schemeClr val="accent1"/>
          </a:lnRef>
          <a:fillRef idx="0">
            <a:schemeClr val="accent1"/>
          </a:fillRef>
          <a:effectRef idx="0">
            <a:schemeClr val="accent1"/>
          </a:effectRef>
          <a:fontRef idx="minor"/>
        </p:style>
      </p:sp>
      <p:sp>
        <p:nvSpPr>
          <p:cNvPr id="340" name="CustomShape 19"/>
          <p:cNvSpPr/>
          <p:nvPr/>
        </p:nvSpPr>
        <p:spPr>
          <a:xfrm>
            <a:off x="7031520" y="4775400"/>
            <a:ext cx="2501640" cy="943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fr-FR" sz="2000" spc="-1" strike="noStrike">
                <a:solidFill>
                  <a:srgbClr val="00b0f0"/>
                </a:solidFill>
                <a:latin typeface="Arial Black"/>
              </a:rPr>
              <a:t>5. </a:t>
            </a:r>
            <a:r>
              <a:rPr b="0" lang="fr-FR" sz="1800" spc="-1" strike="noStrike">
                <a:solidFill>
                  <a:srgbClr val="000000"/>
                </a:solidFill>
                <a:latin typeface="Gill Sans MT"/>
              </a:rPr>
              <a:t>Sauvegarder</a:t>
            </a:r>
            <a:r>
              <a:rPr b="1" lang="fr-FR" sz="2000" spc="-1" strike="noStrike">
                <a:solidFill>
                  <a:srgbClr val="00b0f0"/>
                </a:solidFill>
                <a:latin typeface="Arial Black"/>
              </a:rPr>
              <a:t> </a:t>
            </a:r>
            <a:r>
              <a:rPr b="0" lang="fr-FR" sz="1800" spc="-1" strike="noStrike">
                <a:solidFill>
                  <a:srgbClr val="000000"/>
                </a:solidFill>
                <a:latin typeface="Gill Sans MT"/>
              </a:rPr>
              <a:t>les features des  images</a:t>
            </a:r>
            <a:endParaRPr b="0" lang="en-US" sz="1800" spc="-1" strike="noStrike">
              <a:latin typeface="Arial"/>
            </a:endParaRPr>
          </a:p>
        </p:txBody>
      </p:sp>
      <p:sp>
        <p:nvSpPr>
          <p:cNvPr id="341" name="CustomShape 20"/>
          <p:cNvSpPr/>
          <p:nvPr/>
        </p:nvSpPr>
        <p:spPr>
          <a:xfrm>
            <a:off x="10462320" y="3991680"/>
            <a:ext cx="183312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1800" spc="-1" strike="noStrike">
                <a:solidFill>
                  <a:srgbClr val="c00000"/>
                </a:solidFill>
                <a:latin typeface="Gill Sans MT"/>
              </a:rPr>
              <a:t>S3 Buckets </a:t>
            </a:r>
            <a:endParaRPr b="0" lang="en-US" sz="1800" spc="-1" strike="noStrike">
              <a:latin typeface="Arial"/>
            </a:endParaRPr>
          </a:p>
          <a:p>
            <a:pPr>
              <a:lnSpc>
                <a:spcPct val="100000"/>
              </a:lnSpc>
            </a:pPr>
            <a:r>
              <a:rPr b="0" lang="fr-FR" sz="1800" spc="-1" strike="noStrike">
                <a:solidFill>
                  <a:srgbClr val="c00000"/>
                </a:solidFill>
                <a:latin typeface="Gill Sans MT"/>
              </a:rPr>
              <a:t>dataSampleP8</a:t>
            </a:r>
            <a:endParaRPr b="0" lang="en-US" sz="1800" spc="-1" strike="noStrike">
              <a:latin typeface="Arial"/>
            </a:endParaRPr>
          </a:p>
        </p:txBody>
      </p:sp>
      <p:sp>
        <p:nvSpPr>
          <p:cNvPr id="342" name="CustomShape 21"/>
          <p:cNvSpPr/>
          <p:nvPr/>
        </p:nvSpPr>
        <p:spPr>
          <a:xfrm>
            <a:off x="129600" y="865440"/>
            <a:ext cx="3898440" cy="456120"/>
          </a:xfrm>
          <a:prstGeom prst="rect">
            <a:avLst/>
          </a:prstGeom>
          <a:noFill/>
          <a:ln>
            <a:noFill/>
          </a:ln>
        </p:spPr>
        <p:style>
          <a:lnRef idx="0"/>
          <a:fillRef idx="0"/>
          <a:effectRef idx="0"/>
          <a:fontRef idx="minor"/>
        </p:style>
        <p:txBody>
          <a:bodyPr wrap="none" lIns="90000" rIns="90000" tIns="45000" bIns="45000">
            <a:spAutoFit/>
          </a:bodyPr>
          <a:p>
            <a:pPr marL="343080" indent="-342720">
              <a:lnSpc>
                <a:spcPct val="100000"/>
              </a:lnSpc>
              <a:buClr>
                <a:srgbClr val="000000"/>
              </a:buClr>
              <a:buFont typeface="Wingdings" charset="2"/>
              <a:buChar char=""/>
            </a:pPr>
            <a:r>
              <a:rPr b="0" lang="fr-FR" sz="2400" spc="-1" strike="noStrike">
                <a:solidFill>
                  <a:srgbClr val="000000"/>
                </a:solidFill>
                <a:latin typeface="Gill Sans MT"/>
              </a:rPr>
              <a:t>Architecture proposée</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50" dur="indefinite" restart="never" nodeType="tmRoot">
          <p:childTnLst>
            <p:seq>
              <p:cTn id="151" dur="indefinite" nodeType="mainSeq">
                <p:childTnLst>
                  <p:par>
                    <p:cTn id="152" fill="hold">
                      <p:stCondLst>
                        <p:cond delay="indefinite"/>
                      </p:stCondLst>
                      <p:childTnLst>
                        <p:par>
                          <p:cTn id="153" fill="hold">
                            <p:stCondLst>
                              <p:cond delay="0"/>
                            </p:stCondLst>
                            <p:childTnLst>
                              <p:par>
                                <p:cTn id="154" nodeType="clickEffect" fill="hold" presetClass="entr" presetID="55">
                                  <p:stCondLst>
                                    <p:cond delay="0"/>
                                  </p:stCondLst>
                                  <p:childTnLst>
                                    <p:set>
                                      <p:cBhvr>
                                        <p:cTn id="155" dur="1" fill="hold">
                                          <p:stCondLst>
                                            <p:cond delay="0"/>
                                          </p:stCondLst>
                                        </p:cTn>
                                        <p:tgtEl>
                                          <p:spTgt spid="332"/>
                                        </p:tgtEl>
                                        <p:attrNameLst>
                                          <p:attrName>style.visibility</p:attrName>
                                        </p:attrNameLst>
                                      </p:cBhvr>
                                      <p:to>
                                        <p:strVal val="visible"/>
                                      </p:to>
                                    </p:set>
                                    <p:anim calcmode="lin" valueType="num">
                                      <p:cBhvr additive="repl">
                                        <p:cTn id="156" dur="500" fill="hold"/>
                                        <p:tgtEl>
                                          <p:spTgt spid="332"/>
                                        </p:tgtEl>
                                        <p:attrNameLst>
                                          <p:attrName>ppt_w</p:attrName>
                                        </p:attrNameLst>
                                      </p:cBhvr>
                                      <p:tavLst>
                                        <p:tav tm="0">
                                          <p:val>
                                            <p:strVal val="#ppt_w*0.70"/>
                                          </p:val>
                                        </p:tav>
                                        <p:tav tm="100000">
                                          <p:val>
                                            <p:strVal val="#ppt_w"/>
                                          </p:val>
                                        </p:tav>
                                      </p:tavLst>
                                    </p:anim>
                                    <p:anim calcmode="lin" valueType="num">
                                      <p:cBhvr additive="repl">
                                        <p:cTn id="157" dur="500" fill="hold"/>
                                        <p:tgtEl>
                                          <p:spTgt spid="332"/>
                                        </p:tgtEl>
                                        <p:attrNameLst>
                                          <p:attrName>ppt_h</p:attrName>
                                        </p:attrNameLst>
                                      </p:cBhvr>
                                      <p:tavLst>
                                        <p:tav tm="0">
                                          <p:val>
                                            <p:strVal val="#ppt_h"/>
                                          </p:val>
                                        </p:tav>
                                        <p:tav tm="100000">
                                          <p:val>
                                            <p:strVal val="#ppt_h"/>
                                          </p:val>
                                        </p:tav>
                                      </p:tavLst>
                                    </p:anim>
                                    <p:animEffect filter="fade" transition="in">
                                      <p:cBhvr additive="repl">
                                        <p:cTn id="158" dur="500"/>
                                        <p:tgtEl>
                                          <p:spTgt spid="332"/>
                                        </p:tgtEl>
                                      </p:cBhvr>
                                    </p:animEffect>
                                  </p:childTnLst>
                                </p:cTn>
                              </p:par>
                              <p:par>
                                <p:cTn id="159" nodeType="withEffect" fill="hold" presetClass="entr" presetID="55">
                                  <p:stCondLst>
                                    <p:cond delay="0"/>
                                  </p:stCondLst>
                                  <p:childTnLst>
                                    <p:set>
                                      <p:cBhvr>
                                        <p:cTn id="160" dur="1" fill="hold">
                                          <p:stCondLst>
                                            <p:cond delay="0"/>
                                          </p:stCondLst>
                                        </p:cTn>
                                        <p:tgtEl>
                                          <p:spTgt spid="331"/>
                                        </p:tgtEl>
                                        <p:attrNameLst>
                                          <p:attrName>style.visibility</p:attrName>
                                        </p:attrNameLst>
                                      </p:cBhvr>
                                      <p:to>
                                        <p:strVal val="visible"/>
                                      </p:to>
                                    </p:set>
                                    <p:anim calcmode="lin" valueType="num">
                                      <p:cBhvr additive="repl">
                                        <p:cTn id="161" dur="500" fill="hold"/>
                                        <p:tgtEl>
                                          <p:spTgt spid="331"/>
                                        </p:tgtEl>
                                        <p:attrNameLst>
                                          <p:attrName>ppt_w</p:attrName>
                                        </p:attrNameLst>
                                      </p:cBhvr>
                                      <p:tavLst>
                                        <p:tav tm="0">
                                          <p:val>
                                            <p:strVal val="#ppt_w*0.70"/>
                                          </p:val>
                                        </p:tav>
                                        <p:tav tm="100000">
                                          <p:val>
                                            <p:strVal val="#ppt_w"/>
                                          </p:val>
                                        </p:tav>
                                      </p:tavLst>
                                    </p:anim>
                                    <p:anim calcmode="lin" valueType="num">
                                      <p:cBhvr additive="repl">
                                        <p:cTn id="162" dur="500" fill="hold"/>
                                        <p:tgtEl>
                                          <p:spTgt spid="331"/>
                                        </p:tgtEl>
                                        <p:attrNameLst>
                                          <p:attrName>ppt_h</p:attrName>
                                        </p:attrNameLst>
                                      </p:cBhvr>
                                      <p:tavLst>
                                        <p:tav tm="0">
                                          <p:val>
                                            <p:strVal val="#ppt_h"/>
                                          </p:val>
                                        </p:tav>
                                        <p:tav tm="100000">
                                          <p:val>
                                            <p:strVal val="#ppt_h"/>
                                          </p:val>
                                        </p:tav>
                                      </p:tavLst>
                                    </p:anim>
                                    <p:animEffect filter="fade" transition="in">
                                      <p:cBhvr additive="repl">
                                        <p:cTn id="163" dur="500"/>
                                        <p:tgtEl>
                                          <p:spTgt spid="331"/>
                                        </p:tgtEl>
                                      </p:cBhvr>
                                    </p:animEffect>
                                  </p:childTnLst>
                                </p:cTn>
                              </p:par>
                              <p:par>
                                <p:cTn id="164" nodeType="withEffect" fill="hold" presetClass="entr" presetID="55">
                                  <p:stCondLst>
                                    <p:cond delay="0"/>
                                  </p:stCondLst>
                                  <p:childTnLst>
                                    <p:set>
                                      <p:cBhvr>
                                        <p:cTn id="165" dur="1" fill="hold">
                                          <p:stCondLst>
                                            <p:cond delay="0"/>
                                          </p:stCondLst>
                                        </p:cTn>
                                        <p:tgtEl>
                                          <p:spTgt spid="330"/>
                                        </p:tgtEl>
                                        <p:attrNameLst>
                                          <p:attrName>style.visibility</p:attrName>
                                        </p:attrNameLst>
                                      </p:cBhvr>
                                      <p:to>
                                        <p:strVal val="visible"/>
                                      </p:to>
                                    </p:set>
                                    <p:anim calcmode="lin" valueType="num">
                                      <p:cBhvr additive="repl">
                                        <p:cTn id="166" dur="500" fill="hold"/>
                                        <p:tgtEl>
                                          <p:spTgt spid="330"/>
                                        </p:tgtEl>
                                        <p:attrNameLst>
                                          <p:attrName>ppt_w</p:attrName>
                                        </p:attrNameLst>
                                      </p:cBhvr>
                                      <p:tavLst>
                                        <p:tav tm="0">
                                          <p:val>
                                            <p:strVal val="#ppt_w*0.70"/>
                                          </p:val>
                                        </p:tav>
                                        <p:tav tm="100000">
                                          <p:val>
                                            <p:strVal val="#ppt_w"/>
                                          </p:val>
                                        </p:tav>
                                      </p:tavLst>
                                    </p:anim>
                                    <p:anim calcmode="lin" valueType="num">
                                      <p:cBhvr additive="repl">
                                        <p:cTn id="167" dur="500" fill="hold"/>
                                        <p:tgtEl>
                                          <p:spTgt spid="330"/>
                                        </p:tgtEl>
                                        <p:attrNameLst>
                                          <p:attrName>ppt_h</p:attrName>
                                        </p:attrNameLst>
                                      </p:cBhvr>
                                      <p:tavLst>
                                        <p:tav tm="0">
                                          <p:val>
                                            <p:strVal val="#ppt_h"/>
                                          </p:val>
                                        </p:tav>
                                        <p:tav tm="100000">
                                          <p:val>
                                            <p:strVal val="#ppt_h"/>
                                          </p:val>
                                        </p:tav>
                                      </p:tavLst>
                                    </p:anim>
                                    <p:animEffect filter="fade" transition="in">
                                      <p:cBhvr additive="repl">
                                        <p:cTn id="168" dur="500"/>
                                        <p:tgtEl>
                                          <p:spTgt spid="330"/>
                                        </p:tgtEl>
                                      </p:cBhvr>
                                    </p:animEffect>
                                  </p:childTnLst>
                                </p:cTn>
                              </p:par>
                              <p:par>
                                <p:cTn id="169" nodeType="withEffect" fill="hold" presetClass="entr" presetID="55">
                                  <p:stCondLst>
                                    <p:cond delay="0"/>
                                  </p:stCondLst>
                                  <p:childTnLst>
                                    <p:set>
                                      <p:cBhvr>
                                        <p:cTn id="170" dur="1" fill="hold">
                                          <p:stCondLst>
                                            <p:cond delay="0"/>
                                          </p:stCondLst>
                                        </p:cTn>
                                        <p:tgtEl>
                                          <p:spTgt spid="333"/>
                                        </p:tgtEl>
                                        <p:attrNameLst>
                                          <p:attrName>style.visibility</p:attrName>
                                        </p:attrNameLst>
                                      </p:cBhvr>
                                      <p:to>
                                        <p:strVal val="visible"/>
                                      </p:to>
                                    </p:set>
                                    <p:anim calcmode="lin" valueType="num">
                                      <p:cBhvr additive="repl">
                                        <p:cTn id="171" dur="500" fill="hold"/>
                                        <p:tgtEl>
                                          <p:spTgt spid="333"/>
                                        </p:tgtEl>
                                        <p:attrNameLst>
                                          <p:attrName>ppt_w</p:attrName>
                                        </p:attrNameLst>
                                      </p:cBhvr>
                                      <p:tavLst>
                                        <p:tav tm="0">
                                          <p:val>
                                            <p:strVal val="#ppt_w*0.70"/>
                                          </p:val>
                                        </p:tav>
                                        <p:tav tm="100000">
                                          <p:val>
                                            <p:strVal val="#ppt_w"/>
                                          </p:val>
                                        </p:tav>
                                      </p:tavLst>
                                    </p:anim>
                                    <p:anim calcmode="lin" valueType="num">
                                      <p:cBhvr additive="repl">
                                        <p:cTn id="172" dur="500" fill="hold"/>
                                        <p:tgtEl>
                                          <p:spTgt spid="333"/>
                                        </p:tgtEl>
                                        <p:attrNameLst>
                                          <p:attrName>ppt_h</p:attrName>
                                        </p:attrNameLst>
                                      </p:cBhvr>
                                      <p:tavLst>
                                        <p:tav tm="0">
                                          <p:val>
                                            <p:strVal val="#ppt_h"/>
                                          </p:val>
                                        </p:tav>
                                        <p:tav tm="100000">
                                          <p:val>
                                            <p:strVal val="#ppt_h"/>
                                          </p:val>
                                        </p:tav>
                                      </p:tavLst>
                                    </p:anim>
                                    <p:animEffect filter="fade" transition="in">
                                      <p:cBhvr additive="repl">
                                        <p:cTn id="173" dur="500"/>
                                        <p:tgtEl>
                                          <p:spTgt spid="333"/>
                                        </p:tgtEl>
                                      </p:cBhvr>
                                    </p:animEffect>
                                  </p:childTnLst>
                                </p:cTn>
                              </p:par>
                              <p:par>
                                <p:cTn id="174" nodeType="withEffect" fill="hold" presetClass="entr" presetID="55">
                                  <p:stCondLst>
                                    <p:cond delay="0"/>
                                  </p:stCondLst>
                                  <p:childTnLst>
                                    <p:set>
                                      <p:cBhvr>
                                        <p:cTn id="175" dur="1" fill="hold">
                                          <p:stCondLst>
                                            <p:cond delay="0"/>
                                          </p:stCondLst>
                                        </p:cTn>
                                        <p:tgtEl>
                                          <p:spTgt spid="334"/>
                                        </p:tgtEl>
                                        <p:attrNameLst>
                                          <p:attrName>style.visibility</p:attrName>
                                        </p:attrNameLst>
                                      </p:cBhvr>
                                      <p:to>
                                        <p:strVal val="visible"/>
                                      </p:to>
                                    </p:set>
                                    <p:anim calcmode="lin" valueType="num">
                                      <p:cBhvr additive="repl">
                                        <p:cTn id="176" dur="500" fill="hold"/>
                                        <p:tgtEl>
                                          <p:spTgt spid="334"/>
                                        </p:tgtEl>
                                        <p:attrNameLst>
                                          <p:attrName>ppt_w</p:attrName>
                                        </p:attrNameLst>
                                      </p:cBhvr>
                                      <p:tavLst>
                                        <p:tav tm="0">
                                          <p:val>
                                            <p:strVal val="#ppt_w*0.70"/>
                                          </p:val>
                                        </p:tav>
                                        <p:tav tm="100000">
                                          <p:val>
                                            <p:strVal val="#ppt_w"/>
                                          </p:val>
                                        </p:tav>
                                      </p:tavLst>
                                    </p:anim>
                                    <p:anim calcmode="lin" valueType="num">
                                      <p:cBhvr additive="repl">
                                        <p:cTn id="177" dur="500" fill="hold"/>
                                        <p:tgtEl>
                                          <p:spTgt spid="334"/>
                                        </p:tgtEl>
                                        <p:attrNameLst>
                                          <p:attrName>ppt_h</p:attrName>
                                        </p:attrNameLst>
                                      </p:cBhvr>
                                      <p:tavLst>
                                        <p:tav tm="0">
                                          <p:val>
                                            <p:strVal val="#ppt_h"/>
                                          </p:val>
                                        </p:tav>
                                        <p:tav tm="100000">
                                          <p:val>
                                            <p:strVal val="#ppt_h"/>
                                          </p:val>
                                        </p:tav>
                                      </p:tavLst>
                                    </p:anim>
                                    <p:animEffect filter="fade" transition="in">
                                      <p:cBhvr additive="repl">
                                        <p:cTn id="178" dur="500"/>
                                        <p:tgtEl>
                                          <p:spTgt spid="334"/>
                                        </p:tgtEl>
                                      </p:cBhvr>
                                    </p:animEffect>
                                  </p:childTnLst>
                                </p:cTn>
                              </p:par>
                              <p:par>
                                <p:cTn id="179" nodeType="withEffect" fill="hold" presetClass="entr" presetID="55">
                                  <p:stCondLst>
                                    <p:cond delay="0"/>
                                  </p:stCondLst>
                                  <p:childTnLst>
                                    <p:set>
                                      <p:cBhvr>
                                        <p:cTn id="180" dur="1" fill="hold">
                                          <p:stCondLst>
                                            <p:cond delay="0"/>
                                          </p:stCondLst>
                                        </p:cTn>
                                        <p:tgtEl>
                                          <p:spTgt spid="329"/>
                                        </p:tgtEl>
                                        <p:attrNameLst>
                                          <p:attrName>style.visibility</p:attrName>
                                        </p:attrNameLst>
                                      </p:cBhvr>
                                      <p:to>
                                        <p:strVal val="visible"/>
                                      </p:to>
                                    </p:set>
                                    <p:anim calcmode="lin" valueType="num">
                                      <p:cBhvr additive="repl">
                                        <p:cTn id="181" dur="500" fill="hold"/>
                                        <p:tgtEl>
                                          <p:spTgt spid="329"/>
                                        </p:tgtEl>
                                        <p:attrNameLst>
                                          <p:attrName>ppt_w</p:attrName>
                                        </p:attrNameLst>
                                      </p:cBhvr>
                                      <p:tavLst>
                                        <p:tav tm="0">
                                          <p:val>
                                            <p:strVal val="#ppt_w*0.70"/>
                                          </p:val>
                                        </p:tav>
                                        <p:tav tm="100000">
                                          <p:val>
                                            <p:strVal val="#ppt_w"/>
                                          </p:val>
                                        </p:tav>
                                      </p:tavLst>
                                    </p:anim>
                                    <p:anim calcmode="lin" valueType="num">
                                      <p:cBhvr additive="repl">
                                        <p:cTn id="182" dur="500" fill="hold"/>
                                        <p:tgtEl>
                                          <p:spTgt spid="329"/>
                                        </p:tgtEl>
                                        <p:attrNameLst>
                                          <p:attrName>ppt_h</p:attrName>
                                        </p:attrNameLst>
                                      </p:cBhvr>
                                      <p:tavLst>
                                        <p:tav tm="0">
                                          <p:val>
                                            <p:strVal val="#ppt_h"/>
                                          </p:val>
                                        </p:tav>
                                        <p:tav tm="100000">
                                          <p:val>
                                            <p:strVal val="#ppt_h"/>
                                          </p:val>
                                        </p:tav>
                                      </p:tavLst>
                                    </p:anim>
                                    <p:animEffect filter="fade" transition="in">
                                      <p:cBhvr additive="repl">
                                        <p:cTn id="183" dur="500"/>
                                        <p:tgtEl>
                                          <p:spTgt spid="329"/>
                                        </p:tgtEl>
                                      </p:cBhvr>
                                    </p:animEffect>
                                  </p:childTnLst>
                                </p:cTn>
                              </p:par>
                            </p:childTnLst>
                          </p:cTn>
                        </p:par>
                      </p:childTnLst>
                    </p:cTn>
                  </p:par>
                  <p:par>
                    <p:cTn id="184" fill="hold">
                      <p:stCondLst>
                        <p:cond delay="indefinite"/>
                      </p:stCondLst>
                      <p:childTnLst>
                        <p:par>
                          <p:cTn id="185" fill="hold">
                            <p:stCondLst>
                              <p:cond delay="0"/>
                            </p:stCondLst>
                            <p:childTnLst>
                              <p:par>
                                <p:cTn id="186" nodeType="clickEffect" fill="hold" presetClass="entr" presetID="55">
                                  <p:stCondLst>
                                    <p:cond delay="0"/>
                                  </p:stCondLst>
                                  <p:childTnLst>
                                    <p:set>
                                      <p:cBhvr>
                                        <p:cTn id="187" dur="1" fill="hold">
                                          <p:stCondLst>
                                            <p:cond delay="0"/>
                                          </p:stCondLst>
                                        </p:cTn>
                                        <p:tgtEl>
                                          <p:spTgt spid="326"/>
                                        </p:tgtEl>
                                        <p:attrNameLst>
                                          <p:attrName>style.visibility</p:attrName>
                                        </p:attrNameLst>
                                      </p:cBhvr>
                                      <p:to>
                                        <p:strVal val="visible"/>
                                      </p:to>
                                    </p:set>
                                    <p:anim calcmode="lin" valueType="num">
                                      <p:cBhvr additive="repl">
                                        <p:cTn id="188" dur="500" fill="hold"/>
                                        <p:tgtEl>
                                          <p:spTgt spid="326"/>
                                        </p:tgtEl>
                                        <p:attrNameLst>
                                          <p:attrName>ppt_w</p:attrName>
                                        </p:attrNameLst>
                                      </p:cBhvr>
                                      <p:tavLst>
                                        <p:tav tm="0">
                                          <p:val>
                                            <p:strVal val="#ppt_w*0.70"/>
                                          </p:val>
                                        </p:tav>
                                        <p:tav tm="100000">
                                          <p:val>
                                            <p:strVal val="#ppt_w"/>
                                          </p:val>
                                        </p:tav>
                                      </p:tavLst>
                                    </p:anim>
                                    <p:anim calcmode="lin" valueType="num">
                                      <p:cBhvr additive="repl">
                                        <p:cTn id="189" dur="500" fill="hold"/>
                                        <p:tgtEl>
                                          <p:spTgt spid="326"/>
                                        </p:tgtEl>
                                        <p:attrNameLst>
                                          <p:attrName>ppt_h</p:attrName>
                                        </p:attrNameLst>
                                      </p:cBhvr>
                                      <p:tavLst>
                                        <p:tav tm="0">
                                          <p:val>
                                            <p:strVal val="#ppt_h"/>
                                          </p:val>
                                        </p:tav>
                                        <p:tav tm="100000">
                                          <p:val>
                                            <p:strVal val="#ppt_h"/>
                                          </p:val>
                                        </p:tav>
                                      </p:tavLst>
                                    </p:anim>
                                    <p:animEffect filter="fade" transition="in">
                                      <p:cBhvr additive="repl">
                                        <p:cTn id="190" dur="500"/>
                                        <p:tgtEl>
                                          <p:spTgt spid="326"/>
                                        </p:tgtEl>
                                      </p:cBhvr>
                                    </p:animEffec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55">
                                  <p:stCondLst>
                                    <p:cond delay="0"/>
                                  </p:stCondLst>
                                  <p:childTnLst>
                                    <p:set>
                                      <p:cBhvr>
                                        <p:cTn id="194" dur="1" fill="hold">
                                          <p:stCondLst>
                                            <p:cond delay="0"/>
                                          </p:stCondLst>
                                        </p:cTn>
                                        <p:tgtEl>
                                          <p:spTgt spid="336"/>
                                        </p:tgtEl>
                                        <p:attrNameLst>
                                          <p:attrName>style.visibility</p:attrName>
                                        </p:attrNameLst>
                                      </p:cBhvr>
                                      <p:to>
                                        <p:strVal val="visible"/>
                                      </p:to>
                                    </p:set>
                                    <p:anim calcmode="lin" valueType="num">
                                      <p:cBhvr additive="repl">
                                        <p:cTn id="195" dur="500" fill="hold"/>
                                        <p:tgtEl>
                                          <p:spTgt spid="336"/>
                                        </p:tgtEl>
                                        <p:attrNameLst>
                                          <p:attrName>ppt_w</p:attrName>
                                        </p:attrNameLst>
                                      </p:cBhvr>
                                      <p:tavLst>
                                        <p:tav tm="0">
                                          <p:val>
                                            <p:strVal val="#ppt_w*0.70"/>
                                          </p:val>
                                        </p:tav>
                                        <p:tav tm="100000">
                                          <p:val>
                                            <p:strVal val="#ppt_w"/>
                                          </p:val>
                                        </p:tav>
                                      </p:tavLst>
                                    </p:anim>
                                    <p:anim calcmode="lin" valueType="num">
                                      <p:cBhvr additive="repl">
                                        <p:cTn id="196" dur="500" fill="hold"/>
                                        <p:tgtEl>
                                          <p:spTgt spid="336"/>
                                        </p:tgtEl>
                                        <p:attrNameLst>
                                          <p:attrName>ppt_h</p:attrName>
                                        </p:attrNameLst>
                                      </p:cBhvr>
                                      <p:tavLst>
                                        <p:tav tm="0">
                                          <p:val>
                                            <p:strVal val="#ppt_h"/>
                                          </p:val>
                                        </p:tav>
                                        <p:tav tm="100000">
                                          <p:val>
                                            <p:strVal val="#ppt_h"/>
                                          </p:val>
                                        </p:tav>
                                      </p:tavLst>
                                    </p:anim>
                                    <p:animEffect filter="fade" transition="in">
                                      <p:cBhvr additive="repl">
                                        <p:cTn id="197" dur="500"/>
                                        <p:tgtEl>
                                          <p:spTgt spid="336"/>
                                        </p:tgtEl>
                                      </p:cBhvr>
                                    </p:animEffect>
                                  </p:childTnLst>
                                </p:cTn>
                              </p:par>
                              <p:par>
                                <p:cTn id="198" nodeType="withEffect" fill="hold" presetClass="entr" presetID="55">
                                  <p:stCondLst>
                                    <p:cond delay="0"/>
                                  </p:stCondLst>
                                  <p:childTnLst>
                                    <p:set>
                                      <p:cBhvr>
                                        <p:cTn id="199" dur="1" fill="hold">
                                          <p:stCondLst>
                                            <p:cond delay="0"/>
                                          </p:stCondLst>
                                        </p:cTn>
                                        <p:tgtEl>
                                          <p:spTgt spid="335"/>
                                        </p:tgtEl>
                                        <p:attrNameLst>
                                          <p:attrName>style.visibility</p:attrName>
                                        </p:attrNameLst>
                                      </p:cBhvr>
                                      <p:to>
                                        <p:strVal val="visible"/>
                                      </p:to>
                                    </p:set>
                                    <p:anim calcmode="lin" valueType="num">
                                      <p:cBhvr additive="repl">
                                        <p:cTn id="200" dur="500" fill="hold"/>
                                        <p:tgtEl>
                                          <p:spTgt spid="335"/>
                                        </p:tgtEl>
                                        <p:attrNameLst>
                                          <p:attrName>ppt_w</p:attrName>
                                        </p:attrNameLst>
                                      </p:cBhvr>
                                      <p:tavLst>
                                        <p:tav tm="0">
                                          <p:val>
                                            <p:strVal val="#ppt_w*0.70"/>
                                          </p:val>
                                        </p:tav>
                                        <p:tav tm="100000">
                                          <p:val>
                                            <p:strVal val="#ppt_w"/>
                                          </p:val>
                                        </p:tav>
                                      </p:tavLst>
                                    </p:anim>
                                    <p:anim calcmode="lin" valueType="num">
                                      <p:cBhvr additive="repl">
                                        <p:cTn id="201" dur="500" fill="hold"/>
                                        <p:tgtEl>
                                          <p:spTgt spid="335"/>
                                        </p:tgtEl>
                                        <p:attrNameLst>
                                          <p:attrName>ppt_h</p:attrName>
                                        </p:attrNameLst>
                                      </p:cBhvr>
                                      <p:tavLst>
                                        <p:tav tm="0">
                                          <p:val>
                                            <p:strVal val="#ppt_h"/>
                                          </p:val>
                                        </p:tav>
                                        <p:tav tm="100000">
                                          <p:val>
                                            <p:strVal val="#ppt_h"/>
                                          </p:val>
                                        </p:tav>
                                      </p:tavLst>
                                    </p:anim>
                                    <p:animEffect filter="fade" transition="in">
                                      <p:cBhvr additive="repl">
                                        <p:cTn id="202" dur="500"/>
                                        <p:tgtEl>
                                          <p:spTgt spid="335"/>
                                        </p:tgtEl>
                                      </p:cBhvr>
                                    </p:animEffec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55">
                                  <p:stCondLst>
                                    <p:cond delay="0"/>
                                  </p:stCondLst>
                                  <p:childTnLst>
                                    <p:set>
                                      <p:cBhvr>
                                        <p:cTn id="206" dur="1" fill="hold">
                                          <p:stCondLst>
                                            <p:cond delay="0"/>
                                          </p:stCondLst>
                                        </p:cTn>
                                        <p:tgtEl>
                                          <p:spTgt spid="337"/>
                                        </p:tgtEl>
                                        <p:attrNameLst>
                                          <p:attrName>style.visibility</p:attrName>
                                        </p:attrNameLst>
                                      </p:cBhvr>
                                      <p:to>
                                        <p:strVal val="visible"/>
                                      </p:to>
                                    </p:set>
                                    <p:anim calcmode="lin" valueType="num">
                                      <p:cBhvr additive="repl">
                                        <p:cTn id="207" dur="500" fill="hold"/>
                                        <p:tgtEl>
                                          <p:spTgt spid="337"/>
                                        </p:tgtEl>
                                        <p:attrNameLst>
                                          <p:attrName>ppt_w</p:attrName>
                                        </p:attrNameLst>
                                      </p:cBhvr>
                                      <p:tavLst>
                                        <p:tav tm="0">
                                          <p:val>
                                            <p:strVal val="#ppt_w*0.70"/>
                                          </p:val>
                                        </p:tav>
                                        <p:tav tm="100000">
                                          <p:val>
                                            <p:strVal val="#ppt_w"/>
                                          </p:val>
                                        </p:tav>
                                      </p:tavLst>
                                    </p:anim>
                                    <p:anim calcmode="lin" valueType="num">
                                      <p:cBhvr additive="repl">
                                        <p:cTn id="208" dur="500" fill="hold"/>
                                        <p:tgtEl>
                                          <p:spTgt spid="337"/>
                                        </p:tgtEl>
                                        <p:attrNameLst>
                                          <p:attrName>ppt_h</p:attrName>
                                        </p:attrNameLst>
                                      </p:cBhvr>
                                      <p:tavLst>
                                        <p:tav tm="0">
                                          <p:val>
                                            <p:strVal val="#ppt_h"/>
                                          </p:val>
                                        </p:tav>
                                        <p:tav tm="100000">
                                          <p:val>
                                            <p:strVal val="#ppt_h"/>
                                          </p:val>
                                        </p:tav>
                                      </p:tavLst>
                                    </p:anim>
                                    <p:animEffect filter="fade" transition="in">
                                      <p:cBhvr additive="repl">
                                        <p:cTn id="209" dur="500"/>
                                        <p:tgtEl>
                                          <p:spTgt spid="337"/>
                                        </p:tgtEl>
                                      </p:cBhvr>
                                    </p:animEffect>
                                  </p:childTnLst>
                                </p:cTn>
                              </p:par>
                              <p:par>
                                <p:cTn id="210" nodeType="withEffect" fill="hold" presetClass="entr" presetID="55">
                                  <p:stCondLst>
                                    <p:cond delay="0"/>
                                  </p:stCondLst>
                                  <p:childTnLst>
                                    <p:set>
                                      <p:cBhvr>
                                        <p:cTn id="211" dur="1" fill="hold">
                                          <p:stCondLst>
                                            <p:cond delay="0"/>
                                          </p:stCondLst>
                                        </p:cTn>
                                        <p:tgtEl>
                                          <p:spTgt spid="338"/>
                                        </p:tgtEl>
                                        <p:attrNameLst>
                                          <p:attrName>style.visibility</p:attrName>
                                        </p:attrNameLst>
                                      </p:cBhvr>
                                      <p:to>
                                        <p:strVal val="visible"/>
                                      </p:to>
                                    </p:set>
                                    <p:anim calcmode="lin" valueType="num">
                                      <p:cBhvr additive="repl">
                                        <p:cTn id="212" dur="500" fill="hold"/>
                                        <p:tgtEl>
                                          <p:spTgt spid="338"/>
                                        </p:tgtEl>
                                        <p:attrNameLst>
                                          <p:attrName>ppt_w</p:attrName>
                                        </p:attrNameLst>
                                      </p:cBhvr>
                                      <p:tavLst>
                                        <p:tav tm="0">
                                          <p:val>
                                            <p:strVal val="#ppt_w*0.70"/>
                                          </p:val>
                                        </p:tav>
                                        <p:tav tm="100000">
                                          <p:val>
                                            <p:strVal val="#ppt_w"/>
                                          </p:val>
                                        </p:tav>
                                      </p:tavLst>
                                    </p:anim>
                                    <p:anim calcmode="lin" valueType="num">
                                      <p:cBhvr additive="repl">
                                        <p:cTn id="213" dur="500" fill="hold"/>
                                        <p:tgtEl>
                                          <p:spTgt spid="338"/>
                                        </p:tgtEl>
                                        <p:attrNameLst>
                                          <p:attrName>ppt_h</p:attrName>
                                        </p:attrNameLst>
                                      </p:cBhvr>
                                      <p:tavLst>
                                        <p:tav tm="0">
                                          <p:val>
                                            <p:strVal val="#ppt_h"/>
                                          </p:val>
                                        </p:tav>
                                        <p:tav tm="100000">
                                          <p:val>
                                            <p:strVal val="#ppt_h"/>
                                          </p:val>
                                        </p:tav>
                                      </p:tavLst>
                                    </p:anim>
                                    <p:animEffect filter="fade" transition="in">
                                      <p:cBhvr additive="repl">
                                        <p:cTn id="214" dur="500"/>
                                        <p:tgtEl>
                                          <p:spTgt spid="338"/>
                                        </p:tgtEl>
                                      </p:cBhvr>
                                    </p:animEffec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55">
                                  <p:stCondLst>
                                    <p:cond delay="0"/>
                                  </p:stCondLst>
                                  <p:childTnLst>
                                    <p:set>
                                      <p:cBhvr>
                                        <p:cTn id="218" dur="1" fill="hold">
                                          <p:stCondLst>
                                            <p:cond delay="0"/>
                                          </p:stCondLst>
                                        </p:cTn>
                                        <p:tgtEl>
                                          <p:spTgt spid="339"/>
                                        </p:tgtEl>
                                        <p:attrNameLst>
                                          <p:attrName>style.visibility</p:attrName>
                                        </p:attrNameLst>
                                      </p:cBhvr>
                                      <p:to>
                                        <p:strVal val="visible"/>
                                      </p:to>
                                    </p:set>
                                    <p:anim calcmode="lin" valueType="num">
                                      <p:cBhvr additive="repl">
                                        <p:cTn id="219" dur="500" fill="hold"/>
                                        <p:tgtEl>
                                          <p:spTgt spid="339"/>
                                        </p:tgtEl>
                                        <p:attrNameLst>
                                          <p:attrName>ppt_w</p:attrName>
                                        </p:attrNameLst>
                                      </p:cBhvr>
                                      <p:tavLst>
                                        <p:tav tm="0">
                                          <p:val>
                                            <p:strVal val="#ppt_w*0.70"/>
                                          </p:val>
                                        </p:tav>
                                        <p:tav tm="100000">
                                          <p:val>
                                            <p:strVal val="#ppt_w"/>
                                          </p:val>
                                        </p:tav>
                                      </p:tavLst>
                                    </p:anim>
                                    <p:anim calcmode="lin" valueType="num">
                                      <p:cBhvr additive="repl">
                                        <p:cTn id="220" dur="500" fill="hold"/>
                                        <p:tgtEl>
                                          <p:spTgt spid="339"/>
                                        </p:tgtEl>
                                        <p:attrNameLst>
                                          <p:attrName>ppt_h</p:attrName>
                                        </p:attrNameLst>
                                      </p:cBhvr>
                                      <p:tavLst>
                                        <p:tav tm="0">
                                          <p:val>
                                            <p:strVal val="#ppt_h"/>
                                          </p:val>
                                        </p:tav>
                                        <p:tav tm="100000">
                                          <p:val>
                                            <p:strVal val="#ppt_h"/>
                                          </p:val>
                                        </p:tav>
                                      </p:tavLst>
                                    </p:anim>
                                    <p:animEffect filter="fade" transition="in">
                                      <p:cBhvr additive="repl">
                                        <p:cTn id="221" dur="500"/>
                                        <p:tgtEl>
                                          <p:spTgt spid="339"/>
                                        </p:tgtEl>
                                      </p:cBhvr>
                                    </p:animEffect>
                                  </p:childTnLst>
                                </p:cTn>
                              </p:par>
                              <p:par>
                                <p:cTn id="222" nodeType="withEffect" fill="hold" presetClass="entr" presetID="55">
                                  <p:stCondLst>
                                    <p:cond delay="0"/>
                                  </p:stCondLst>
                                  <p:childTnLst>
                                    <p:set>
                                      <p:cBhvr>
                                        <p:cTn id="223" dur="1" fill="hold">
                                          <p:stCondLst>
                                            <p:cond delay="0"/>
                                          </p:stCondLst>
                                        </p:cTn>
                                        <p:tgtEl>
                                          <p:spTgt spid="340"/>
                                        </p:tgtEl>
                                        <p:attrNameLst>
                                          <p:attrName>style.visibility</p:attrName>
                                        </p:attrNameLst>
                                      </p:cBhvr>
                                      <p:to>
                                        <p:strVal val="visible"/>
                                      </p:to>
                                    </p:set>
                                    <p:anim calcmode="lin" valueType="num">
                                      <p:cBhvr additive="repl">
                                        <p:cTn id="224" dur="500" fill="hold"/>
                                        <p:tgtEl>
                                          <p:spTgt spid="340"/>
                                        </p:tgtEl>
                                        <p:attrNameLst>
                                          <p:attrName>ppt_w</p:attrName>
                                        </p:attrNameLst>
                                      </p:cBhvr>
                                      <p:tavLst>
                                        <p:tav tm="0">
                                          <p:val>
                                            <p:strVal val="#ppt_w*0.70"/>
                                          </p:val>
                                        </p:tav>
                                        <p:tav tm="100000">
                                          <p:val>
                                            <p:strVal val="#ppt_w"/>
                                          </p:val>
                                        </p:tav>
                                      </p:tavLst>
                                    </p:anim>
                                    <p:anim calcmode="lin" valueType="num">
                                      <p:cBhvr additive="repl">
                                        <p:cTn id="225" dur="500" fill="hold"/>
                                        <p:tgtEl>
                                          <p:spTgt spid="340"/>
                                        </p:tgtEl>
                                        <p:attrNameLst>
                                          <p:attrName>ppt_h</p:attrName>
                                        </p:attrNameLst>
                                      </p:cBhvr>
                                      <p:tavLst>
                                        <p:tav tm="0">
                                          <p:val>
                                            <p:strVal val="#ppt_h"/>
                                          </p:val>
                                        </p:tav>
                                        <p:tav tm="100000">
                                          <p:val>
                                            <p:strVal val="#ppt_h"/>
                                          </p:val>
                                        </p:tav>
                                      </p:tavLst>
                                    </p:anim>
                                    <p:animEffect filter="fade" transition="in">
                                      <p:cBhvr additive="repl">
                                        <p:cTn id="226" dur="5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767880" y="2647800"/>
            <a:ext cx="3031560" cy="1721880"/>
          </a:xfrm>
          <a:prstGeom prst="rect">
            <a:avLst/>
          </a:prstGeom>
          <a:noFill/>
          <a:ln>
            <a:noFill/>
          </a:ln>
        </p:spPr>
        <p:txBody>
          <a:bodyPr anchor="ctr">
            <a:noAutofit/>
          </a:bodyPr>
          <a:p>
            <a:pPr algn="ctr">
              <a:lnSpc>
                <a:spcPct val="100000"/>
              </a:lnSpc>
            </a:pPr>
            <a:r>
              <a:rPr b="0" lang="fr-FR" sz="2400" spc="-1" strike="noStrike" cap="all">
                <a:solidFill>
                  <a:srgbClr val="ffffff"/>
                </a:solidFill>
                <a:latin typeface="Gill Sans MT"/>
              </a:rPr>
              <a:t>Démarche de travail</a:t>
            </a:r>
            <a:endParaRPr b="0" lang="fr-FR" sz="2400" spc="-1" strike="noStrike">
              <a:solidFill>
                <a:srgbClr val="000000"/>
              </a:solidFill>
              <a:latin typeface="Gill Sans MT"/>
            </a:endParaRPr>
          </a:p>
        </p:txBody>
      </p:sp>
      <p:sp>
        <p:nvSpPr>
          <p:cNvPr id="344" name="TextShape 2"/>
          <p:cNvSpPr txBox="1"/>
          <p:nvPr/>
        </p:nvSpPr>
        <p:spPr>
          <a:xfrm>
            <a:off x="4439160" y="515880"/>
            <a:ext cx="7752240" cy="5825520"/>
          </a:xfrm>
          <a:prstGeom prst="rect">
            <a:avLst/>
          </a:prstGeom>
          <a:noFill/>
          <a:ln>
            <a:noFill/>
          </a:ln>
        </p:spPr>
        <p:txBody>
          <a:bodyPr anchor="ctr">
            <a:noAutofit/>
          </a:bodyPr>
          <a:p>
            <a:pPr marL="343080" indent="-342720">
              <a:lnSpc>
                <a:spcPct val="150000"/>
              </a:lnSpc>
              <a:spcBef>
                <a:spcPts val="561"/>
              </a:spcBef>
              <a:spcAft>
                <a:spcPts val="601"/>
              </a:spcAft>
              <a:buClr>
                <a:srgbClr val="ed8428"/>
              </a:buClr>
              <a:buSzPct val="92000"/>
              <a:buFont typeface="Gill Sans MT"/>
              <a:buAutoNum type="arabicParenR"/>
            </a:pPr>
            <a:r>
              <a:rPr b="1" lang="fr-FR" sz="2800" spc="-1" strike="noStrike">
                <a:solidFill>
                  <a:srgbClr val="ed8428"/>
                </a:solidFill>
                <a:latin typeface="Gill Sans MT"/>
              </a:rPr>
              <a:t>Contexte et problématique</a:t>
            </a:r>
            <a:endParaRPr b="0" lang="fr-FR" sz="2800" spc="-1" strike="noStrike">
              <a:solidFill>
                <a:srgbClr val="404040"/>
              </a:solidFill>
              <a:latin typeface="Gill Sans MT"/>
            </a:endParaRPr>
          </a:p>
          <a:p>
            <a:pPr marL="343080" indent="-342720">
              <a:lnSpc>
                <a:spcPct val="150000"/>
              </a:lnSpc>
              <a:spcBef>
                <a:spcPts val="561"/>
              </a:spcBef>
              <a:spcAft>
                <a:spcPts val="601"/>
              </a:spcAft>
              <a:buClr>
                <a:srgbClr val="ed8428"/>
              </a:buClr>
              <a:buSzPct val="92000"/>
              <a:buFont typeface="Gill Sans MT"/>
              <a:buAutoNum type="arabicParenR"/>
            </a:pPr>
            <a:r>
              <a:rPr b="1" lang="fr-FR" sz="2800" spc="-1" strike="noStrike">
                <a:solidFill>
                  <a:srgbClr val="ed8428"/>
                </a:solidFill>
                <a:latin typeface="Gill Sans MT"/>
              </a:rPr>
              <a:t>Big Data</a:t>
            </a:r>
            <a:endParaRPr b="0" lang="fr-FR" sz="2800" spc="-1" strike="noStrike">
              <a:solidFill>
                <a:srgbClr val="404040"/>
              </a:solidFill>
              <a:latin typeface="Gill Sans MT"/>
            </a:endParaRPr>
          </a:p>
          <a:p>
            <a:pPr marL="343080" indent="-342720">
              <a:lnSpc>
                <a:spcPct val="150000"/>
              </a:lnSpc>
              <a:spcBef>
                <a:spcPts val="561"/>
              </a:spcBef>
              <a:spcAft>
                <a:spcPts val="601"/>
              </a:spcAft>
              <a:buClr>
                <a:srgbClr val="ed8428"/>
              </a:buClr>
              <a:buSzPct val="92000"/>
              <a:buFont typeface="Gill Sans MT"/>
              <a:buAutoNum type="arabicParenR"/>
            </a:pPr>
            <a:r>
              <a:rPr b="1" lang="fr-FR" sz="2800" spc="-1" strike="noStrike">
                <a:solidFill>
                  <a:srgbClr val="ed8428"/>
                </a:solidFill>
                <a:latin typeface="Gill Sans MT"/>
              </a:rPr>
              <a:t>Architecture et code proposé</a:t>
            </a:r>
            <a:endParaRPr b="0" lang="fr-FR" sz="2800" spc="-1" strike="noStrike">
              <a:solidFill>
                <a:srgbClr val="404040"/>
              </a:solidFill>
              <a:latin typeface="Gill Sans MT"/>
            </a:endParaRPr>
          </a:p>
          <a:p>
            <a:pPr marL="343080" indent="-342720">
              <a:lnSpc>
                <a:spcPct val="150000"/>
              </a:lnSpc>
              <a:spcBef>
                <a:spcPts val="561"/>
              </a:spcBef>
              <a:spcAft>
                <a:spcPts val="601"/>
              </a:spcAft>
              <a:buClr>
                <a:srgbClr val="ed8428"/>
              </a:buClr>
              <a:buSzPct val="92000"/>
              <a:buFont typeface="Gill Sans MT"/>
              <a:buAutoNum type="arabicParenR"/>
            </a:pPr>
            <a:r>
              <a:rPr b="1" lang="fr-FR" sz="2800" spc="-1" strike="noStrike">
                <a:solidFill>
                  <a:srgbClr val="ed8428"/>
                </a:solidFill>
                <a:latin typeface="Gill Sans MT"/>
              </a:rPr>
              <a:t>Conclusion et perspectives</a:t>
            </a:r>
            <a:endParaRPr b="0" lang="fr-FR" sz="2800" spc="-1" strike="noStrike">
              <a:solidFill>
                <a:srgbClr val="404040"/>
              </a:solidFill>
              <a:latin typeface="Gill Sans MT"/>
            </a:endParaRPr>
          </a:p>
        </p:txBody>
      </p:sp>
      <p:sp>
        <p:nvSpPr>
          <p:cNvPr id="345" name="TextShape 3"/>
          <p:cNvSpPr txBox="1"/>
          <p:nvPr/>
        </p:nvSpPr>
        <p:spPr>
          <a:xfrm>
            <a:off x="10558440" y="6456960"/>
            <a:ext cx="1052280" cy="364680"/>
          </a:xfrm>
          <a:prstGeom prst="rect">
            <a:avLst/>
          </a:prstGeom>
          <a:noFill/>
          <a:ln>
            <a:noFill/>
          </a:ln>
        </p:spPr>
        <p:txBody>
          <a:bodyPr anchor="ctr">
            <a:noAutofit/>
          </a:bodyPr>
          <a:p>
            <a:pPr algn="r">
              <a:lnSpc>
                <a:spcPct val="100000"/>
              </a:lnSpc>
            </a:pPr>
            <a:fld id="{F2AE9C0D-E6A1-48D8-B858-DDD185D8D05A}" type="slidenum">
              <a:rPr b="0" lang="fr-FR" sz="900" spc="-1" strike="noStrike">
                <a:solidFill>
                  <a:srgbClr val="f0f0f0"/>
                </a:solidFill>
                <a:latin typeface="Gill Sans MT"/>
              </a:rPr>
              <a:t>18</a:t>
            </a:fld>
            <a:endParaRPr b="0" lang="en-US" sz="900" spc="-1" strike="noStrike">
              <a:latin typeface="Times New Roman"/>
            </a:endParaRPr>
          </a:p>
        </p:txBody>
      </p:sp>
    </p:spTree>
  </p:cSld>
  <mc:AlternateContent>
    <mc:Choice Requires="p14">
      <p:transition spd="slow" p14:dur="2000"/>
    </mc:Choice>
    <mc:Fallback>
      <p:transition spd="slow"/>
    </mc:Fallback>
  </mc:AlternateContent>
  <p:timing>
    <p:tnLst>
      <p:par>
        <p:cTn id="227" dur="indefinite" restart="never" nodeType="tmRoot">
          <p:childTnLst>
            <p:seq>
              <p:cTn id="228" dur="indefinite" nodeType="mainSeq">
                <p:childTnLst>
                  <p:par>
                    <p:cTn id="229" fill="hold">
                      <p:stCondLst>
                        <p:cond delay="0"/>
                      </p:stCondLst>
                      <p:childTnLst>
                        <p:par>
                          <p:cTn id="230" fill="hold">
                            <p:stCondLst>
                              <p:cond delay="0"/>
                            </p:stCondLst>
                            <p:childTnLst>
                              <p:par>
                                <p:cTn id="231" nodeType="withEffect" fill="hold" presetClass="emph" presetID="30">
                                  <p:stCondLst>
                                    <p:cond delay="0"/>
                                  </p:stCondLst>
                                  <p:childTnLst>
                                    <p:animClr clrSpc="hsl" dir="cw">
                                      <p:cBhvr>
                                        <p:cTn id="232" dur="250" fill="hold"/>
                                        <p:tgtEl>
                                          <p:spTgt spid="344">
                                            <p:txEl>
                                              <p:pRg st="0" end="0"/>
                                            </p:txEl>
                                          </p:spTgt>
                                        </p:tgtEl>
                                        <p:attrNameLst>
                                          <p:attrName>style.color</p:attrName>
                                        </p:attrNameLst>
                                      </p:cBhvr>
                                      <p:by>
                                        <p:hsl h="0" s="12549" l="25098"/>
                                      </p:by>
                                    </p:animClr>
                                    <p:animClr clrSpc="hsl" dir="cw">
                                      <p:cBhvr>
                                        <p:cTn id="233" dur="250" fill="hold"/>
                                        <p:tgtEl>
                                          <p:spTgt spid="344">
                                            <p:txEl>
                                              <p:pRg st="0" end="0"/>
                                            </p:txEl>
                                          </p:spTgt>
                                        </p:tgtEl>
                                        <p:attrNameLst>
                                          <p:attrName>fillcolor</p:attrName>
                                        </p:attrNameLst>
                                      </p:cBhvr>
                                      <p:by>
                                        <p:hsl h="0" s="12549" l="25098"/>
                                      </p:by>
                                    </p:animClr>
                                    <p:animClr clrSpc="hsl" dir="cw">
                                      <p:cBhvr>
                                        <p:cTn id="234" dur="250" fill="hold"/>
                                        <p:tgtEl>
                                          <p:spTgt spid="344">
                                            <p:txEl>
                                              <p:pRg st="0" end="0"/>
                                            </p:txEl>
                                          </p:spTgt>
                                        </p:tgtEl>
                                        <p:attrNameLst>
                                          <p:attrName>stroke.color</p:attrName>
                                        </p:attrNameLst>
                                      </p:cBhvr>
                                      <p:by>
                                        <p:hsl h="0" s="12549" l="25098"/>
                                      </p:by>
                                    </p:animClr>
                                    <p:set>
                                      <p:cBhvr>
                                        <p:cTn id="235" dur="250" fill="hold"/>
                                        <p:tgtEl>
                                          <p:spTgt spid="344">
                                            <p:txEl>
                                              <p:pRg st="0" end="0"/>
                                            </p:txEl>
                                          </p:spTgt>
                                        </p:tgtEl>
                                        <p:attrNameLst>
                                          <p:attrName>fill.type</p:attrName>
                                        </p:attrNameLst>
                                      </p:cBhvr>
                                      <p:to>
                                        <p:strVal val="solid"/>
                                      </p:to>
                                    </p:set>
                                  </p:childTnLst>
                                </p:cTn>
                              </p:par>
                              <p:par>
                                <p:cTn id="236" nodeType="withEffect" fill="hold" presetClass="emph" presetID="30">
                                  <p:stCondLst>
                                    <p:cond delay="0"/>
                                  </p:stCondLst>
                                  <p:childTnLst>
                                    <p:animClr clrSpc="hsl" dir="cw">
                                      <p:cBhvr>
                                        <p:cTn id="237" dur="250" fill="hold"/>
                                        <p:tgtEl>
                                          <p:spTgt spid="344">
                                            <p:txEl>
                                              <p:pRg st="1" end="1"/>
                                            </p:txEl>
                                          </p:spTgt>
                                        </p:tgtEl>
                                        <p:attrNameLst>
                                          <p:attrName>style.color</p:attrName>
                                        </p:attrNameLst>
                                      </p:cBhvr>
                                      <p:by>
                                        <p:hsl h="0" s="12549" l="25098"/>
                                      </p:by>
                                    </p:animClr>
                                    <p:animClr clrSpc="hsl" dir="cw">
                                      <p:cBhvr>
                                        <p:cTn id="238" dur="250" fill="hold"/>
                                        <p:tgtEl>
                                          <p:spTgt spid="344">
                                            <p:txEl>
                                              <p:pRg st="1" end="1"/>
                                            </p:txEl>
                                          </p:spTgt>
                                        </p:tgtEl>
                                        <p:attrNameLst>
                                          <p:attrName>fillcolor</p:attrName>
                                        </p:attrNameLst>
                                      </p:cBhvr>
                                      <p:by>
                                        <p:hsl h="0" s="12549" l="25098"/>
                                      </p:by>
                                    </p:animClr>
                                    <p:animClr clrSpc="hsl" dir="cw">
                                      <p:cBhvr>
                                        <p:cTn id="239" dur="250" fill="hold"/>
                                        <p:tgtEl>
                                          <p:spTgt spid="344">
                                            <p:txEl>
                                              <p:pRg st="1" end="1"/>
                                            </p:txEl>
                                          </p:spTgt>
                                        </p:tgtEl>
                                        <p:attrNameLst>
                                          <p:attrName>stroke.color</p:attrName>
                                        </p:attrNameLst>
                                      </p:cBhvr>
                                      <p:by>
                                        <p:hsl h="0" s="12549" l="25098"/>
                                      </p:by>
                                    </p:animClr>
                                    <p:set>
                                      <p:cBhvr>
                                        <p:cTn id="240" dur="250" fill="hold"/>
                                        <p:tgtEl>
                                          <p:spTgt spid="344">
                                            <p:txEl>
                                              <p:pRg st="1" end="1"/>
                                            </p:txEl>
                                          </p:spTgt>
                                        </p:tgtEl>
                                        <p:attrNameLst>
                                          <p:attrName>fill.type</p:attrName>
                                        </p:attrNameLst>
                                      </p:cBhvr>
                                      <p:to>
                                        <p:strVal val="solid"/>
                                      </p:to>
                                    </p:set>
                                  </p:childTnLst>
                                </p:cTn>
                              </p:par>
                              <p:par>
                                <p:cTn id="241" nodeType="withEffect" fill="hold" presetClass="emph" presetID="30">
                                  <p:stCondLst>
                                    <p:cond delay="0"/>
                                  </p:stCondLst>
                                  <p:childTnLst>
                                    <p:animClr clrSpc="hsl" dir="cw">
                                      <p:cBhvr>
                                        <p:cTn id="242" dur="250" fill="hold"/>
                                        <p:tgtEl>
                                          <p:spTgt spid="344">
                                            <p:txEl>
                                              <p:pRg st="2" end="2"/>
                                            </p:txEl>
                                          </p:spTgt>
                                        </p:tgtEl>
                                        <p:attrNameLst>
                                          <p:attrName>style.color</p:attrName>
                                        </p:attrNameLst>
                                      </p:cBhvr>
                                      <p:by>
                                        <p:hsl h="0" s="12549" l="25098"/>
                                      </p:by>
                                    </p:animClr>
                                    <p:animClr clrSpc="hsl" dir="cw">
                                      <p:cBhvr>
                                        <p:cTn id="243" dur="250" fill="hold"/>
                                        <p:tgtEl>
                                          <p:spTgt spid="344">
                                            <p:txEl>
                                              <p:pRg st="2" end="2"/>
                                            </p:txEl>
                                          </p:spTgt>
                                        </p:tgtEl>
                                        <p:attrNameLst>
                                          <p:attrName>fillcolor</p:attrName>
                                        </p:attrNameLst>
                                      </p:cBhvr>
                                      <p:by>
                                        <p:hsl h="0" s="12549" l="25098"/>
                                      </p:by>
                                    </p:animClr>
                                    <p:animClr clrSpc="hsl" dir="cw">
                                      <p:cBhvr>
                                        <p:cTn id="244" dur="250" fill="hold"/>
                                        <p:tgtEl>
                                          <p:spTgt spid="344">
                                            <p:txEl>
                                              <p:pRg st="2" end="2"/>
                                            </p:txEl>
                                          </p:spTgt>
                                        </p:tgtEl>
                                        <p:attrNameLst>
                                          <p:attrName>stroke.color</p:attrName>
                                        </p:attrNameLst>
                                      </p:cBhvr>
                                      <p:by>
                                        <p:hsl h="0" s="12549" l="25098"/>
                                      </p:by>
                                    </p:animClr>
                                    <p:set>
                                      <p:cBhvr>
                                        <p:cTn id="245" dur="250" fill="hold"/>
                                        <p:tgtEl>
                                          <p:spTgt spid="344">
                                            <p:txEl>
                                              <p:pRg st="2" end="2"/>
                                            </p:txEl>
                                          </p:spTgt>
                                        </p:tgtEl>
                                        <p:attrNameLst>
                                          <p:attrName>fill.type</p:attrName>
                                        </p:attrNameLst>
                                      </p:cBhvr>
                                      <p:to>
                                        <p:strVal val="solid"/>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767880" y="2647800"/>
            <a:ext cx="3031560" cy="1721880"/>
          </a:xfrm>
          <a:prstGeom prst="rect">
            <a:avLst/>
          </a:prstGeom>
          <a:noFill/>
          <a:ln>
            <a:noFill/>
          </a:ln>
        </p:spPr>
        <p:txBody>
          <a:bodyPr anchor="ctr">
            <a:noAutofit/>
          </a:bodyPr>
          <a:p>
            <a:pPr algn="ctr">
              <a:lnSpc>
                <a:spcPct val="100000"/>
              </a:lnSpc>
            </a:pPr>
            <a:r>
              <a:rPr b="0" lang="fr-FR" sz="2400" spc="-1" strike="noStrike" cap="all">
                <a:solidFill>
                  <a:srgbClr val="ffffff"/>
                </a:solidFill>
                <a:latin typeface="Gill Sans MT"/>
              </a:rPr>
              <a:t>Démarche de travail</a:t>
            </a:r>
            <a:endParaRPr b="0" lang="fr-FR" sz="2400" spc="-1" strike="noStrike">
              <a:solidFill>
                <a:srgbClr val="000000"/>
              </a:solidFill>
              <a:latin typeface="Gill Sans MT"/>
            </a:endParaRPr>
          </a:p>
        </p:txBody>
      </p:sp>
      <p:sp>
        <p:nvSpPr>
          <p:cNvPr id="189" name="TextShape 2"/>
          <p:cNvSpPr txBox="1"/>
          <p:nvPr/>
        </p:nvSpPr>
        <p:spPr>
          <a:xfrm>
            <a:off x="4439160" y="515880"/>
            <a:ext cx="7752240" cy="5825520"/>
          </a:xfrm>
          <a:prstGeom prst="rect">
            <a:avLst/>
          </a:prstGeom>
          <a:noFill/>
          <a:ln>
            <a:noFill/>
          </a:ln>
        </p:spPr>
        <p:txBody>
          <a:bodyPr anchor="ctr">
            <a:noAutofit/>
          </a:bodyPr>
          <a:p>
            <a:pPr marL="343080" indent="-342720">
              <a:lnSpc>
                <a:spcPct val="150000"/>
              </a:lnSpc>
              <a:spcBef>
                <a:spcPts val="561"/>
              </a:spcBef>
              <a:spcAft>
                <a:spcPts val="601"/>
              </a:spcAft>
              <a:buClr>
                <a:srgbClr val="ed8428"/>
              </a:buClr>
              <a:buSzPct val="92000"/>
              <a:buFont typeface="Gill Sans MT"/>
              <a:buAutoNum type="arabicParenR"/>
            </a:pPr>
            <a:r>
              <a:rPr b="1" lang="fr-FR" sz="2800" spc="-1" strike="noStrike">
                <a:solidFill>
                  <a:srgbClr val="ed8428"/>
                </a:solidFill>
                <a:latin typeface="Gill Sans MT"/>
              </a:rPr>
              <a:t>Contexte et problématique</a:t>
            </a:r>
            <a:endParaRPr b="0" lang="fr-FR" sz="2800" spc="-1" strike="noStrike">
              <a:solidFill>
                <a:srgbClr val="404040"/>
              </a:solidFill>
              <a:latin typeface="Gill Sans MT"/>
            </a:endParaRPr>
          </a:p>
          <a:p>
            <a:pPr marL="343080" indent="-342720">
              <a:lnSpc>
                <a:spcPct val="150000"/>
              </a:lnSpc>
              <a:spcBef>
                <a:spcPts val="561"/>
              </a:spcBef>
              <a:spcAft>
                <a:spcPts val="601"/>
              </a:spcAft>
              <a:buClr>
                <a:srgbClr val="ed8428"/>
              </a:buClr>
              <a:buSzPct val="92000"/>
              <a:buFont typeface="Gill Sans MT"/>
              <a:buAutoNum type="arabicParenR"/>
            </a:pPr>
            <a:r>
              <a:rPr b="1" lang="fr-FR" sz="2800" spc="-1" strike="noStrike">
                <a:solidFill>
                  <a:srgbClr val="ed8428"/>
                </a:solidFill>
                <a:latin typeface="Gill Sans MT"/>
              </a:rPr>
              <a:t>Big Data</a:t>
            </a:r>
            <a:endParaRPr b="0" lang="fr-FR" sz="2800" spc="-1" strike="noStrike">
              <a:solidFill>
                <a:srgbClr val="404040"/>
              </a:solidFill>
              <a:latin typeface="Gill Sans MT"/>
            </a:endParaRPr>
          </a:p>
          <a:p>
            <a:pPr marL="343080" indent="-342720">
              <a:lnSpc>
                <a:spcPct val="150000"/>
              </a:lnSpc>
              <a:spcBef>
                <a:spcPts val="561"/>
              </a:spcBef>
              <a:spcAft>
                <a:spcPts val="601"/>
              </a:spcAft>
              <a:buClr>
                <a:srgbClr val="ed8428"/>
              </a:buClr>
              <a:buSzPct val="92000"/>
              <a:buFont typeface="Gill Sans MT"/>
              <a:buAutoNum type="arabicParenR"/>
            </a:pPr>
            <a:r>
              <a:rPr b="1" lang="fr-FR" sz="2800" spc="-1" strike="noStrike">
                <a:solidFill>
                  <a:srgbClr val="ed8428"/>
                </a:solidFill>
                <a:latin typeface="Gill Sans MT"/>
              </a:rPr>
              <a:t>Architecture et code proposé</a:t>
            </a:r>
            <a:endParaRPr b="0" lang="fr-FR" sz="2800" spc="-1" strike="noStrike">
              <a:solidFill>
                <a:srgbClr val="404040"/>
              </a:solidFill>
              <a:latin typeface="Gill Sans MT"/>
            </a:endParaRPr>
          </a:p>
          <a:p>
            <a:pPr marL="343080" indent="-342720">
              <a:lnSpc>
                <a:spcPct val="150000"/>
              </a:lnSpc>
              <a:spcBef>
                <a:spcPts val="561"/>
              </a:spcBef>
              <a:spcAft>
                <a:spcPts val="601"/>
              </a:spcAft>
              <a:buClr>
                <a:srgbClr val="ed8428"/>
              </a:buClr>
              <a:buSzPct val="92000"/>
              <a:buFont typeface="Gill Sans MT"/>
              <a:buAutoNum type="arabicParenR"/>
            </a:pPr>
            <a:r>
              <a:rPr b="1" lang="fr-FR" sz="2800" spc="-1" strike="noStrike">
                <a:solidFill>
                  <a:srgbClr val="ed8428"/>
                </a:solidFill>
                <a:latin typeface="Gill Sans MT"/>
              </a:rPr>
              <a:t>Conclusion et perspectives</a:t>
            </a:r>
            <a:endParaRPr b="0" lang="fr-FR" sz="2800" spc="-1" strike="noStrike">
              <a:solidFill>
                <a:srgbClr val="404040"/>
              </a:solidFill>
              <a:latin typeface="Gill Sans MT"/>
            </a:endParaRPr>
          </a:p>
        </p:txBody>
      </p:sp>
      <p:sp>
        <p:nvSpPr>
          <p:cNvPr id="190" name="TextShape 3"/>
          <p:cNvSpPr txBox="1"/>
          <p:nvPr/>
        </p:nvSpPr>
        <p:spPr>
          <a:xfrm>
            <a:off x="10558440" y="6456960"/>
            <a:ext cx="1052280" cy="364680"/>
          </a:xfrm>
          <a:prstGeom prst="rect">
            <a:avLst/>
          </a:prstGeom>
          <a:noFill/>
          <a:ln>
            <a:noFill/>
          </a:ln>
        </p:spPr>
        <p:txBody>
          <a:bodyPr anchor="ctr">
            <a:noAutofit/>
          </a:bodyPr>
          <a:p>
            <a:pPr algn="r">
              <a:lnSpc>
                <a:spcPct val="100000"/>
              </a:lnSpc>
            </a:pPr>
            <a:fld id="{3B33FED4-ACA4-459E-93A0-3220BBE41557}" type="slidenum">
              <a:rPr b="0" lang="fr-FR" sz="900" spc="-1" strike="noStrike">
                <a:solidFill>
                  <a:srgbClr val="f0f0f0"/>
                </a:solidFill>
                <a:latin typeface="Gill Sans MT"/>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mph" presetID="30">
                                  <p:stCondLst>
                                    <p:cond delay="0"/>
                                  </p:stCondLst>
                                  <p:childTnLst>
                                    <p:animClr clrSpc="hsl" dir="cw">
                                      <p:cBhvr>
                                        <p:cTn id="6" dur="500" fill="hold"/>
                                        <p:tgtEl>
                                          <p:spTgt spid="189">
                                            <p:txEl>
                                              <p:pRg st="2" end="2"/>
                                            </p:txEl>
                                          </p:spTgt>
                                        </p:tgtEl>
                                        <p:attrNameLst>
                                          <p:attrName>style.color</p:attrName>
                                        </p:attrNameLst>
                                      </p:cBhvr>
                                      <p:by>
                                        <p:hsl h="0" s="12549" l="25098"/>
                                      </p:by>
                                    </p:animClr>
                                    <p:animClr clrSpc="hsl" dir="cw">
                                      <p:cBhvr>
                                        <p:cTn id="7" dur="500" fill="hold"/>
                                        <p:tgtEl>
                                          <p:spTgt spid="189">
                                            <p:txEl>
                                              <p:pRg st="2" end="2"/>
                                            </p:txEl>
                                          </p:spTgt>
                                        </p:tgtEl>
                                        <p:attrNameLst>
                                          <p:attrName>fillcolor</p:attrName>
                                        </p:attrNameLst>
                                      </p:cBhvr>
                                      <p:by>
                                        <p:hsl h="0" s="12549" l="25098"/>
                                      </p:by>
                                    </p:animClr>
                                    <p:animClr clrSpc="hsl" dir="cw">
                                      <p:cBhvr>
                                        <p:cTn id="8" dur="500" fill="hold"/>
                                        <p:tgtEl>
                                          <p:spTgt spid="189">
                                            <p:txEl>
                                              <p:pRg st="2" end="2"/>
                                            </p:txEl>
                                          </p:spTgt>
                                        </p:tgtEl>
                                        <p:attrNameLst>
                                          <p:attrName>stroke.color</p:attrName>
                                        </p:attrNameLst>
                                      </p:cBhvr>
                                      <p:by>
                                        <p:hsl h="0" s="12549" l="25098"/>
                                      </p:by>
                                    </p:animClr>
                                    <p:set>
                                      <p:cBhvr>
                                        <p:cTn id="9" dur="500" fill="hold"/>
                                        <p:tgtEl>
                                          <p:spTgt spid="189">
                                            <p:txEl>
                                              <p:pRg st="2" end="2"/>
                                            </p:txEl>
                                          </p:spTgt>
                                        </p:tgtEl>
                                        <p:attrNameLst>
                                          <p:attrName>fill.type</p:attrName>
                                        </p:attrNameLst>
                                      </p:cBhvr>
                                      <p:to>
                                        <p:strVal val="solid"/>
                                      </p:to>
                                    </p:set>
                                  </p:childTnLst>
                                </p:cTn>
                              </p:par>
                              <p:par>
                                <p:cTn id="10" nodeType="withEffect" fill="hold" presetClass="emph" presetID="30">
                                  <p:stCondLst>
                                    <p:cond delay="0"/>
                                  </p:stCondLst>
                                  <p:childTnLst>
                                    <p:animClr clrSpc="hsl" dir="cw">
                                      <p:cBhvr>
                                        <p:cTn id="11" dur="500" fill="hold"/>
                                        <p:tgtEl>
                                          <p:spTgt spid="189">
                                            <p:txEl>
                                              <p:pRg st="3" end="3"/>
                                            </p:txEl>
                                          </p:spTgt>
                                        </p:tgtEl>
                                        <p:attrNameLst>
                                          <p:attrName>style.color</p:attrName>
                                        </p:attrNameLst>
                                      </p:cBhvr>
                                      <p:by>
                                        <p:hsl h="0" s="12549" l="25098"/>
                                      </p:by>
                                    </p:animClr>
                                    <p:animClr clrSpc="hsl" dir="cw">
                                      <p:cBhvr>
                                        <p:cTn id="12" dur="500" fill="hold"/>
                                        <p:tgtEl>
                                          <p:spTgt spid="189">
                                            <p:txEl>
                                              <p:pRg st="3" end="3"/>
                                            </p:txEl>
                                          </p:spTgt>
                                        </p:tgtEl>
                                        <p:attrNameLst>
                                          <p:attrName>fillcolor</p:attrName>
                                        </p:attrNameLst>
                                      </p:cBhvr>
                                      <p:by>
                                        <p:hsl h="0" s="12549" l="25098"/>
                                      </p:by>
                                    </p:animClr>
                                    <p:animClr clrSpc="hsl" dir="cw">
                                      <p:cBhvr>
                                        <p:cTn id="13" dur="500" fill="hold"/>
                                        <p:tgtEl>
                                          <p:spTgt spid="189">
                                            <p:txEl>
                                              <p:pRg st="3" end="3"/>
                                            </p:txEl>
                                          </p:spTgt>
                                        </p:tgtEl>
                                        <p:attrNameLst>
                                          <p:attrName>stroke.color</p:attrName>
                                        </p:attrNameLst>
                                      </p:cBhvr>
                                      <p:by>
                                        <p:hsl h="0" s="12549" l="25098"/>
                                      </p:by>
                                    </p:animClr>
                                    <p:set>
                                      <p:cBhvr>
                                        <p:cTn id="14" dur="500" fill="hold"/>
                                        <p:tgtEl>
                                          <p:spTgt spid="189">
                                            <p:txEl>
                                              <p:pRg st="3" end="3"/>
                                            </p:txEl>
                                          </p:spTgt>
                                        </p:tgtEl>
                                        <p:attrNameLst>
                                          <p:attrName>fill.type</p:attrName>
                                        </p:attrNameLst>
                                      </p:cBhvr>
                                      <p:to>
                                        <p:strVal val="solid"/>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Shape 1"/>
          <p:cNvSpPr txBox="1"/>
          <p:nvPr/>
        </p:nvSpPr>
        <p:spPr>
          <a:xfrm>
            <a:off x="393480" y="-847800"/>
            <a:ext cx="10515240" cy="1325160"/>
          </a:xfrm>
          <a:prstGeom prst="rect">
            <a:avLst/>
          </a:prstGeom>
          <a:noFill/>
          <a:ln>
            <a:noFill/>
          </a:ln>
        </p:spPr>
        <p:txBody>
          <a:bodyPr anchor="b">
            <a:normAutofit/>
          </a:bodyPr>
          <a:p>
            <a:pPr>
              <a:lnSpc>
                <a:spcPct val="100000"/>
              </a:lnSpc>
            </a:pPr>
            <a:r>
              <a:rPr b="0" lang="fr-FR" sz="2400" spc="-1" strike="noStrike" cap="all">
                <a:solidFill>
                  <a:srgbClr val="ed8428"/>
                </a:solidFill>
                <a:latin typeface="Gill Sans MT"/>
              </a:rPr>
              <a:t>1- Conclusions et compétences acquises </a:t>
            </a:r>
            <a:endParaRPr b="0" lang="fr-FR" sz="2400" spc="-1" strike="noStrike">
              <a:solidFill>
                <a:srgbClr val="000000"/>
              </a:solidFill>
              <a:latin typeface="Gill Sans MT"/>
            </a:endParaRPr>
          </a:p>
        </p:txBody>
      </p:sp>
      <p:sp>
        <p:nvSpPr>
          <p:cNvPr id="347" name="TextShape 2"/>
          <p:cNvSpPr txBox="1"/>
          <p:nvPr/>
        </p:nvSpPr>
        <p:spPr>
          <a:xfrm>
            <a:off x="1005840" y="1554480"/>
            <a:ext cx="10807200" cy="3234240"/>
          </a:xfrm>
          <a:prstGeom prst="rect">
            <a:avLst/>
          </a:prstGeom>
          <a:noFill/>
          <a:ln>
            <a:noFill/>
          </a:ln>
        </p:spPr>
        <p:txBody>
          <a:bodyPr lIns="90000" rIns="90000" tIns="45000" bIns="45000">
            <a:noAutofit/>
          </a:bodyPr>
          <a:p>
            <a:pPr marL="216000" indent="-216000">
              <a:lnSpc>
                <a:spcPct val="100000"/>
              </a:lnSpc>
              <a:spcBef>
                <a:spcPts val="850"/>
              </a:spcBef>
              <a:spcAft>
                <a:spcPts val="850"/>
              </a:spcAft>
              <a:buClr>
                <a:srgbClr val="000000"/>
              </a:buClr>
              <a:buSzPct val="45000"/>
              <a:buFont typeface="Wingdings" charset="2"/>
              <a:buChar char=""/>
            </a:pPr>
            <a:r>
              <a:rPr b="0" lang="en-US" sz="2000" spc="-1" strike="noStrike">
                <a:latin typeface="Arial"/>
              </a:rPr>
              <a:t>Mise en place d’une architecture cloud AWS (choix des services, configuration, sécurité, etc)</a:t>
            </a:r>
            <a:endParaRPr b="0" lang="en-US" sz="2000" spc="-1" strike="noStrike">
              <a:latin typeface="Arial"/>
              <a:ea typeface="Noto Sans CJK SC"/>
            </a:endParaRPr>
          </a:p>
          <a:p>
            <a:pPr marL="216000" indent="-216000">
              <a:lnSpc>
                <a:spcPct val="100000"/>
              </a:lnSpc>
              <a:spcBef>
                <a:spcPts val="850"/>
              </a:spcBef>
              <a:spcAft>
                <a:spcPts val="850"/>
              </a:spcAft>
              <a:buClr>
                <a:srgbClr val="000000"/>
              </a:buClr>
              <a:buSzPct val="45000"/>
              <a:buFont typeface="Wingdings" charset="2"/>
              <a:buChar char=""/>
            </a:pPr>
            <a:r>
              <a:rPr b="0" lang="en-US" sz="2000" spc="-1" strike="noStrike">
                <a:latin typeface="Arial"/>
              </a:rPr>
              <a:t>Configuration d’un serveur (choix des ressources adaptées, dépendances des  versions, </a:t>
            </a:r>
            <a:endParaRPr b="0" lang="en-US" sz="2000" spc="-1" strike="noStrike">
              <a:latin typeface="Arial"/>
              <a:ea typeface="Noto Sans CJK SC"/>
            </a:endParaRPr>
          </a:p>
          <a:p>
            <a:pPr marL="216000" indent="-216000">
              <a:lnSpc>
                <a:spcPct val="100000"/>
              </a:lnSpc>
              <a:spcBef>
                <a:spcPts val="850"/>
              </a:spcBef>
              <a:spcAft>
                <a:spcPts val="850"/>
              </a:spcAft>
              <a:buClr>
                <a:srgbClr val="000000"/>
              </a:buClr>
              <a:buSzPct val="45000"/>
              <a:buFont typeface="Wingdings" charset="2"/>
              <a:buChar char=""/>
            </a:pPr>
            <a:r>
              <a:rPr b="0" lang="en-US" sz="2000" spc="-1" strike="noStrike">
                <a:latin typeface="Arial"/>
              </a:rPr>
              <a:t>optimiser les coûts, etc)</a:t>
            </a:r>
            <a:endParaRPr b="0" lang="en-US" sz="2000" spc="-1" strike="noStrike">
              <a:latin typeface="Arial"/>
              <a:ea typeface="Noto Sans CJK SC"/>
            </a:endParaRPr>
          </a:p>
          <a:p>
            <a:pPr marL="216000" indent="-216000">
              <a:lnSpc>
                <a:spcPct val="100000"/>
              </a:lnSpc>
              <a:spcBef>
                <a:spcPts val="850"/>
              </a:spcBef>
              <a:spcAft>
                <a:spcPts val="850"/>
              </a:spcAft>
              <a:buClr>
                <a:srgbClr val="000000"/>
              </a:buClr>
              <a:buSzPct val="45000"/>
              <a:buFont typeface="Wingdings" charset="2"/>
              <a:buChar char=""/>
            </a:pPr>
            <a:r>
              <a:rPr b="0" lang="en-US" sz="2000" spc="-1" strike="noStrike">
                <a:latin typeface="Arial"/>
              </a:rPr>
              <a:t>Manipuler un environnement de calcul distribué Spark (spark dataframe, UDF)</a:t>
            </a:r>
            <a:endParaRPr b="0" lang="en-US" sz="2000" spc="-1" strike="noStrike">
              <a:latin typeface="Arial"/>
              <a:ea typeface="Noto Sans CJK SC"/>
            </a:endParaRPr>
          </a:p>
          <a:p>
            <a:pPr marL="216000" indent="-216000">
              <a:lnSpc>
                <a:spcPct val="100000"/>
              </a:lnSpc>
              <a:spcBef>
                <a:spcPts val="850"/>
              </a:spcBef>
              <a:spcAft>
                <a:spcPts val="850"/>
              </a:spcAft>
              <a:buClr>
                <a:srgbClr val="000000"/>
              </a:buClr>
              <a:buSzPct val="45000"/>
              <a:buFont typeface="Wingdings" charset="2"/>
              <a:buChar char=""/>
            </a:pPr>
            <a:r>
              <a:rPr b="0" lang="en-US" sz="2000" spc="-1" strike="noStrike">
                <a:latin typeface="Arial"/>
              </a:rPr>
              <a:t>Employer un modèle CNN pré-entrainé </a:t>
            </a:r>
            <a:endParaRPr b="0" lang="en-US" sz="2000" spc="-1" strike="noStrike">
              <a:latin typeface="Arial"/>
              <a:ea typeface="Noto Sans CJK SC"/>
            </a:endParaRPr>
          </a:p>
          <a:p>
            <a:pPr marL="216000" indent="-216000">
              <a:lnSpc>
                <a:spcPct val="100000"/>
              </a:lnSpc>
              <a:spcBef>
                <a:spcPts val="850"/>
              </a:spcBef>
              <a:spcAft>
                <a:spcPts val="850"/>
              </a:spcAft>
              <a:buClr>
                <a:srgbClr val="000000"/>
              </a:buClr>
              <a:buSzPct val="45000"/>
              <a:buFont typeface="Wingdings" charset="2"/>
              <a:buChar char=""/>
            </a:pPr>
            <a:r>
              <a:rPr b="0" lang="en-US" sz="2000" spc="-1" strike="noStrike">
                <a:latin typeface="Arial"/>
              </a:rPr>
              <a:t>Réduction des dimensions (PCA)</a:t>
            </a:r>
            <a:endParaRPr b="0" lang="en-US" sz="2000" spc="-1" strike="noStrike">
              <a:latin typeface="Arial"/>
              <a:ea typeface="Noto Sans CJK SC"/>
            </a:endParaRPr>
          </a:p>
          <a:p>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393480" y="-847800"/>
            <a:ext cx="10515240" cy="1325160"/>
          </a:xfrm>
          <a:prstGeom prst="rect">
            <a:avLst/>
          </a:prstGeom>
          <a:noFill/>
          <a:ln>
            <a:noFill/>
          </a:ln>
        </p:spPr>
        <p:txBody>
          <a:bodyPr anchor="b">
            <a:normAutofit/>
          </a:bodyPr>
          <a:p>
            <a:pPr>
              <a:lnSpc>
                <a:spcPct val="100000"/>
              </a:lnSpc>
            </a:pPr>
            <a:r>
              <a:rPr b="0" lang="fr-FR" sz="2400" spc="-1" strike="noStrike" cap="all">
                <a:solidFill>
                  <a:srgbClr val="ed8428"/>
                </a:solidFill>
                <a:latin typeface="Gill Sans MT"/>
              </a:rPr>
              <a:t>1- Perspectives</a:t>
            </a:r>
            <a:endParaRPr b="0" lang="fr-FR" sz="2400" spc="-1" strike="noStrike">
              <a:solidFill>
                <a:srgbClr val="000000"/>
              </a:solidFill>
              <a:latin typeface="Gill Sans MT"/>
            </a:endParaRPr>
          </a:p>
        </p:txBody>
      </p:sp>
      <p:sp>
        <p:nvSpPr>
          <p:cNvPr id="349" name="TextShape 2"/>
          <p:cNvSpPr txBox="1"/>
          <p:nvPr/>
        </p:nvSpPr>
        <p:spPr>
          <a:xfrm>
            <a:off x="1005840" y="1490760"/>
            <a:ext cx="9298440" cy="3306240"/>
          </a:xfrm>
          <a:prstGeom prst="rect">
            <a:avLst/>
          </a:prstGeom>
          <a:noFill/>
          <a:ln>
            <a:noFill/>
          </a:ln>
        </p:spPr>
        <p:txBody>
          <a:bodyPr lIns="90000" rIns="90000" tIns="45000" bIns="45000">
            <a:noAutofit/>
          </a:bodyPr>
          <a:p>
            <a:pPr marL="216000" indent="-216000">
              <a:lnSpc>
                <a:spcPct val="100000"/>
              </a:lnSpc>
              <a:spcBef>
                <a:spcPts val="850"/>
              </a:spcBef>
              <a:spcAft>
                <a:spcPts val="850"/>
              </a:spcAft>
              <a:buClr>
                <a:srgbClr val="000000"/>
              </a:buClr>
              <a:buSzPct val="45000"/>
              <a:buFont typeface="Wingdings" charset="2"/>
              <a:buChar char=""/>
            </a:pPr>
            <a:r>
              <a:rPr b="0" lang="en-US" sz="2000" spc="-1" strike="noStrike">
                <a:latin typeface="Arial"/>
              </a:rPr>
              <a:t>Tester , observer et adapter l’architecture proposée et sa configuration tout en :</a:t>
            </a:r>
            <a:endParaRPr b="0" lang="en-US" sz="2000" spc="-1" strike="noStrike">
              <a:latin typeface="Arial"/>
              <a:ea typeface="Noto Sans CJK SC"/>
            </a:endParaRPr>
          </a:p>
          <a:p>
            <a:pPr marL="216000" indent="-216000">
              <a:lnSpc>
                <a:spcPct val="100000"/>
              </a:lnSpc>
              <a:spcBef>
                <a:spcPts val="850"/>
              </a:spcBef>
              <a:spcAft>
                <a:spcPts val="850"/>
              </a:spcAft>
              <a:buClr>
                <a:srgbClr val="000000"/>
              </a:buClr>
              <a:buSzPct val="45000"/>
              <a:buFont typeface="Wingdings" charset="2"/>
              <a:buChar char=""/>
            </a:pPr>
            <a:endParaRPr b="0" lang="en-US" sz="2000" spc="-1" strike="noStrike">
              <a:latin typeface="Arial"/>
              <a:ea typeface="Noto Sans CJK SC"/>
            </a:endParaRPr>
          </a:p>
          <a:p>
            <a:pPr marL="216000" indent="-216000">
              <a:lnSpc>
                <a:spcPct val="100000"/>
              </a:lnSpc>
              <a:spcBef>
                <a:spcPts val="850"/>
              </a:spcBef>
              <a:spcAft>
                <a:spcPts val="850"/>
              </a:spcAft>
              <a:buClr>
                <a:srgbClr val="000000"/>
              </a:buClr>
              <a:buSzPct val="45000"/>
              <a:buFont typeface="Wingdings" charset="2"/>
              <a:buChar char=""/>
            </a:pPr>
            <a:endParaRPr b="0" lang="en-US" sz="2000" spc="-1" strike="noStrike">
              <a:latin typeface="Arial"/>
              <a:ea typeface="Noto Sans CJK SC"/>
            </a:endParaRPr>
          </a:p>
          <a:p>
            <a:pPr lvl="2" marL="648000" indent="-216000">
              <a:lnSpc>
                <a:spcPct val="100000"/>
              </a:lnSpc>
              <a:spcBef>
                <a:spcPts val="850"/>
              </a:spcBef>
              <a:spcAft>
                <a:spcPts val="850"/>
              </a:spcAft>
              <a:buClr>
                <a:srgbClr val="000000"/>
              </a:buClr>
              <a:buSzPct val="45000"/>
              <a:buFont typeface="Wingdings" charset="2"/>
              <a:buChar char=""/>
            </a:pPr>
            <a:endParaRPr b="0" lang="en-US" sz="2000" spc="-1" strike="noStrike">
              <a:latin typeface="Arial"/>
              <a:ea typeface="Noto Sans CJK SC"/>
            </a:endParaRPr>
          </a:p>
          <a:p>
            <a:pPr marL="216000" indent="-216000">
              <a:lnSpc>
                <a:spcPct val="100000"/>
              </a:lnSpc>
              <a:spcBef>
                <a:spcPts val="850"/>
              </a:spcBef>
              <a:spcAft>
                <a:spcPts val="850"/>
              </a:spcAft>
              <a:buClr>
                <a:srgbClr val="000000"/>
              </a:buClr>
              <a:buSzPct val="45000"/>
              <a:buFont typeface="Wingdings" charset="2"/>
              <a:buChar char=""/>
            </a:pPr>
            <a:r>
              <a:rPr b="0" lang="en-US" sz="2000" spc="-1" strike="noStrike">
                <a:latin typeface="Arial"/>
              </a:rPr>
              <a:t>Employer d’autres services d’AWS : elastic ip, ...</a:t>
            </a:r>
            <a:endParaRPr b="0" lang="en-US" sz="2000" spc="-1" strike="noStrike">
              <a:latin typeface="Arial"/>
              <a:ea typeface="Noto Sans CJK SC"/>
            </a:endParaRPr>
          </a:p>
          <a:p>
            <a:pPr marL="216000" indent="-216000">
              <a:lnSpc>
                <a:spcPct val="100000"/>
              </a:lnSpc>
              <a:spcBef>
                <a:spcPts val="850"/>
              </a:spcBef>
              <a:spcAft>
                <a:spcPts val="850"/>
              </a:spcAft>
              <a:buClr>
                <a:srgbClr val="000000"/>
              </a:buClr>
              <a:buSzPct val="45000"/>
              <a:buFont typeface="Wingdings" charset="2"/>
              <a:buChar char=""/>
            </a:pPr>
            <a:r>
              <a:rPr b="0" lang="en-US" sz="2000" spc="-1" strike="noStrike">
                <a:latin typeface="Arial"/>
              </a:rPr>
              <a:t>Rajouter d’autres utilisateurs et gérer leurs droits d’accès. </a:t>
            </a:r>
            <a:endParaRPr b="0" lang="en-US" sz="2000" spc="-1" strike="noStrike">
              <a:latin typeface="Arial"/>
              <a:ea typeface="Noto Sans CJK SC"/>
            </a:endParaRPr>
          </a:p>
          <a:p>
            <a:pPr>
              <a:lnSpc>
                <a:spcPct val="100000"/>
              </a:lnSpc>
              <a:spcBef>
                <a:spcPts val="567"/>
              </a:spcBef>
              <a:spcAft>
                <a:spcPts val="567"/>
              </a:spcAft>
            </a:pPr>
            <a:endParaRPr b="0" lang="en-US" sz="2000" spc="-1" strike="noStrike">
              <a:latin typeface="Arial"/>
              <a:ea typeface="Noto Sans CJK SC"/>
            </a:endParaRPr>
          </a:p>
        </p:txBody>
      </p:sp>
      <p:sp>
        <p:nvSpPr>
          <p:cNvPr id="350" name="TextShape 3"/>
          <p:cNvSpPr txBox="1"/>
          <p:nvPr/>
        </p:nvSpPr>
        <p:spPr>
          <a:xfrm>
            <a:off x="2103120" y="1976760"/>
            <a:ext cx="6285960" cy="1223640"/>
          </a:xfrm>
          <a:prstGeom prst="rect">
            <a:avLst/>
          </a:prstGeom>
          <a:noFill/>
          <a:ln>
            <a:noFill/>
          </a:ln>
        </p:spPr>
        <p:txBody>
          <a:bodyPr lIns="90000" rIns="90000" tIns="45000" bIns="45000">
            <a:noAutofit/>
          </a:bodyPr>
          <a:p>
            <a:pPr marL="216000" indent="-216000">
              <a:lnSpc>
                <a:spcPct val="100000"/>
              </a:lnSpc>
              <a:spcBef>
                <a:spcPts val="567"/>
              </a:spcBef>
              <a:spcAft>
                <a:spcPts val="567"/>
              </a:spcAft>
              <a:buClr>
                <a:srgbClr val="000000"/>
              </a:buClr>
              <a:buSzPct val="45000"/>
              <a:buFont typeface="Wingdings" charset="2"/>
              <a:buChar char=""/>
            </a:pPr>
            <a:r>
              <a:rPr b="0" lang="en-US" sz="2000" spc="-1" strike="noStrike">
                <a:latin typeface="Arial"/>
                <a:ea typeface="Noto Sans CJK SC"/>
              </a:rPr>
              <a:t>Manipulant la totalité des images </a:t>
            </a:r>
            <a:endParaRPr b="0" lang="en-US" sz="2000" spc="-1" strike="noStrike">
              <a:latin typeface="Arial"/>
              <a:ea typeface="Noto Sans CJK SC"/>
            </a:endParaRPr>
          </a:p>
          <a:p>
            <a:pPr marL="216000" indent="-216000">
              <a:lnSpc>
                <a:spcPct val="100000"/>
              </a:lnSpc>
              <a:spcBef>
                <a:spcPts val="567"/>
              </a:spcBef>
              <a:spcAft>
                <a:spcPts val="567"/>
              </a:spcAft>
              <a:buClr>
                <a:srgbClr val="000000"/>
              </a:buClr>
              <a:buSzPct val="45000"/>
              <a:buFont typeface="Wingdings" charset="2"/>
              <a:buChar char=""/>
            </a:pPr>
            <a:r>
              <a:rPr b="0" lang="en-US" sz="2000" spc="-1" strike="noStrike">
                <a:latin typeface="Arial"/>
                <a:ea typeface="Noto Sans CJK SC"/>
              </a:rPr>
              <a:t>Ajoutant l’étape de classification </a:t>
            </a:r>
            <a:endParaRPr b="0" lang="en-US" sz="20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393480" y="-847800"/>
            <a:ext cx="10515240" cy="1325160"/>
          </a:xfrm>
          <a:prstGeom prst="rect">
            <a:avLst/>
          </a:prstGeom>
          <a:noFill/>
          <a:ln>
            <a:noFill/>
          </a:ln>
        </p:spPr>
        <p:txBody>
          <a:bodyPr anchor="b">
            <a:normAutofit/>
          </a:bodyPr>
          <a:p>
            <a:pPr>
              <a:lnSpc>
                <a:spcPct val="100000"/>
              </a:lnSpc>
            </a:pPr>
            <a:r>
              <a:rPr b="0" lang="fr-FR" sz="2400" spc="-1" strike="noStrike" cap="all">
                <a:solidFill>
                  <a:srgbClr val="ed8428"/>
                </a:solidFill>
                <a:latin typeface="Gill Sans MT"/>
              </a:rPr>
              <a:t>1- Contexte du projet</a:t>
            </a:r>
            <a:endParaRPr b="0" lang="fr-FR" sz="2400" spc="-1" strike="noStrike">
              <a:solidFill>
                <a:srgbClr val="000000"/>
              </a:solidFill>
              <a:latin typeface="Gill Sans MT"/>
            </a:endParaRPr>
          </a:p>
        </p:txBody>
      </p:sp>
      <p:pic>
        <p:nvPicPr>
          <p:cNvPr id="192" name="Picture 4" descr="Sélection Des Problèmes, Clipart De Problème, Entrepreneur, Problème  Fichier PNG et PSD pour le téléchargement libre"/>
          <p:cNvPicPr/>
          <p:nvPr/>
        </p:nvPicPr>
        <p:blipFill>
          <a:blip r:embed="rId1"/>
          <a:stretch/>
        </p:blipFill>
        <p:spPr>
          <a:xfrm>
            <a:off x="451440" y="5462640"/>
            <a:ext cx="924840" cy="961200"/>
          </a:xfrm>
          <a:prstGeom prst="rect">
            <a:avLst/>
          </a:prstGeom>
          <a:ln>
            <a:noFill/>
          </a:ln>
        </p:spPr>
      </p:pic>
      <p:sp>
        <p:nvSpPr>
          <p:cNvPr id="193" name="TextShape 2"/>
          <p:cNvSpPr txBox="1"/>
          <p:nvPr/>
        </p:nvSpPr>
        <p:spPr>
          <a:xfrm>
            <a:off x="10558440" y="6423840"/>
            <a:ext cx="1052280" cy="364680"/>
          </a:xfrm>
          <a:prstGeom prst="rect">
            <a:avLst/>
          </a:prstGeom>
          <a:noFill/>
          <a:ln>
            <a:noFill/>
          </a:ln>
        </p:spPr>
        <p:txBody>
          <a:bodyPr anchor="ctr">
            <a:noAutofit/>
          </a:bodyPr>
          <a:p>
            <a:pPr algn="r">
              <a:lnSpc>
                <a:spcPct val="100000"/>
              </a:lnSpc>
            </a:pPr>
            <a:fld id="{C0662A4B-8E55-45D0-9B6A-BEE9BAEC626D}" type="slidenum">
              <a:rPr b="0" lang="fr-FR" sz="900" spc="-1" strike="noStrike">
                <a:solidFill>
                  <a:srgbClr val="404040"/>
                </a:solidFill>
                <a:latin typeface="Gill Sans MT"/>
              </a:rPr>
              <a:t>3</a:t>
            </a:fld>
            <a:endParaRPr b="0" lang="en-US" sz="900" spc="-1" strike="noStrike">
              <a:latin typeface="Times New Roman"/>
            </a:endParaRPr>
          </a:p>
        </p:txBody>
      </p:sp>
      <p:sp>
        <p:nvSpPr>
          <p:cNvPr id="194" name="CustomShape 3"/>
          <p:cNvSpPr/>
          <p:nvPr/>
        </p:nvSpPr>
        <p:spPr>
          <a:xfrm>
            <a:off x="1815120" y="1215360"/>
            <a:ext cx="6829920" cy="3163680"/>
          </a:xfrm>
          <a:prstGeom prst="ellipse">
            <a:avLst/>
          </a:prstGeom>
          <a:noFill/>
          <a:ln cap="rnd">
            <a:round/>
          </a:ln>
        </p:spPr>
        <p:style>
          <a:lnRef idx="2">
            <a:schemeClr val="accent1">
              <a:shade val="50000"/>
            </a:schemeClr>
          </a:lnRef>
          <a:fillRef idx="1">
            <a:schemeClr val="accent1"/>
          </a:fillRef>
          <a:effectRef idx="0">
            <a:schemeClr val="accent1"/>
          </a:effectRef>
          <a:fontRef idx="minor"/>
        </p:style>
      </p:sp>
      <p:sp>
        <p:nvSpPr>
          <p:cNvPr id="195" name="CustomShape 4"/>
          <p:cNvSpPr/>
          <p:nvPr/>
        </p:nvSpPr>
        <p:spPr>
          <a:xfrm>
            <a:off x="3970440" y="846000"/>
            <a:ext cx="2375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1800" spc="-1" strike="noStrike">
                <a:solidFill>
                  <a:srgbClr val="000000"/>
                </a:solidFill>
                <a:latin typeface="Gill Sans MT"/>
              </a:rPr>
              <a:t>Application </a:t>
            </a:r>
            <a:r>
              <a:rPr b="1" lang="fr-FR" sz="1800" spc="-1" strike="noStrike">
                <a:solidFill>
                  <a:srgbClr val="000000"/>
                </a:solidFill>
                <a:latin typeface="Bernard MT Condensed"/>
              </a:rPr>
              <a:t>Fruits!</a:t>
            </a:r>
            <a:endParaRPr b="0" lang="en-US" sz="1800" spc="-1" strike="noStrike">
              <a:latin typeface="Arial"/>
            </a:endParaRPr>
          </a:p>
        </p:txBody>
      </p:sp>
      <p:sp>
        <p:nvSpPr>
          <p:cNvPr id="196" name="CustomShape 5"/>
          <p:cNvSpPr/>
          <p:nvPr/>
        </p:nvSpPr>
        <p:spPr>
          <a:xfrm>
            <a:off x="1857240" y="1866240"/>
            <a:ext cx="2953080" cy="1967040"/>
          </a:xfrm>
          <a:prstGeom prst="ellipse">
            <a:avLst/>
          </a:prstGeom>
          <a:blipFill rotWithShape="0">
            <a:blip r:embed="rId2"/>
            <a:stretch>
              <a:fillRect/>
            </a:stretch>
          </a:blipFill>
          <a:ln>
            <a:noFill/>
          </a:ln>
          <a:effectLst>
            <a:softEdge rad="112500"/>
          </a:effectLst>
        </p:spPr>
        <p:style>
          <a:lnRef idx="0"/>
          <a:fillRef idx="0"/>
          <a:effectRef idx="0"/>
          <a:fontRef idx="minor"/>
        </p:style>
      </p:sp>
      <p:sp>
        <p:nvSpPr>
          <p:cNvPr id="197" name="CustomShape 6"/>
          <p:cNvSpPr/>
          <p:nvPr/>
        </p:nvSpPr>
        <p:spPr>
          <a:xfrm>
            <a:off x="4544280" y="2313720"/>
            <a:ext cx="941760" cy="360"/>
          </a:xfrm>
          <a:custGeom>
            <a:avLst/>
            <a:gdLst/>
            <a:ahLst/>
            <a:rect l="l" t="t" r="r" b="b"/>
            <a:pathLst>
              <a:path w="21600" h="21600">
                <a:moveTo>
                  <a:pt x="0" y="0"/>
                </a:moveTo>
                <a:lnTo>
                  <a:pt x="21600" y="21600"/>
                </a:lnTo>
              </a:path>
            </a:pathLst>
          </a:custGeom>
          <a:noFill/>
          <a:ln cap="rnd">
            <a:solidFill>
              <a:srgbClr val="e67613"/>
            </a:solidFill>
            <a:round/>
            <a:tailEnd len="med" type="triangle" w="med"/>
          </a:ln>
        </p:spPr>
        <p:style>
          <a:lnRef idx="1">
            <a:schemeClr val="accent1"/>
          </a:lnRef>
          <a:fillRef idx="0">
            <a:schemeClr val="accent1"/>
          </a:fillRef>
          <a:effectRef idx="0">
            <a:schemeClr val="accent1"/>
          </a:effectRef>
          <a:fontRef idx="minor"/>
        </p:style>
      </p:sp>
      <p:sp>
        <p:nvSpPr>
          <p:cNvPr id="198" name="CustomShape 7"/>
          <p:cNvSpPr/>
          <p:nvPr/>
        </p:nvSpPr>
        <p:spPr>
          <a:xfrm>
            <a:off x="4768200" y="2604600"/>
            <a:ext cx="941760" cy="360"/>
          </a:xfrm>
          <a:custGeom>
            <a:avLst/>
            <a:gdLst/>
            <a:ahLst/>
            <a:rect l="l" t="t" r="r" b="b"/>
            <a:pathLst>
              <a:path w="21600" h="21600">
                <a:moveTo>
                  <a:pt x="0" y="0"/>
                </a:moveTo>
                <a:lnTo>
                  <a:pt x="21600" y="21600"/>
                </a:lnTo>
              </a:path>
            </a:pathLst>
          </a:custGeom>
          <a:noFill/>
          <a:ln cap="rnd">
            <a:solidFill>
              <a:srgbClr val="e67613"/>
            </a:solidFill>
            <a:round/>
            <a:tailEnd len="med" type="triangle" w="med"/>
          </a:ln>
        </p:spPr>
        <p:style>
          <a:lnRef idx="1">
            <a:schemeClr val="accent1"/>
          </a:lnRef>
          <a:fillRef idx="0">
            <a:schemeClr val="accent1"/>
          </a:fillRef>
          <a:effectRef idx="0">
            <a:schemeClr val="accent1"/>
          </a:effectRef>
          <a:fontRef idx="minor"/>
        </p:style>
      </p:sp>
      <p:sp>
        <p:nvSpPr>
          <p:cNvPr id="199" name="CustomShape 8"/>
          <p:cNvSpPr/>
          <p:nvPr/>
        </p:nvSpPr>
        <p:spPr>
          <a:xfrm>
            <a:off x="4759200" y="2964960"/>
            <a:ext cx="941760" cy="360"/>
          </a:xfrm>
          <a:custGeom>
            <a:avLst/>
            <a:gdLst/>
            <a:ahLst/>
            <a:rect l="l" t="t" r="r" b="b"/>
            <a:pathLst>
              <a:path w="21600" h="21600">
                <a:moveTo>
                  <a:pt x="0" y="0"/>
                </a:moveTo>
                <a:lnTo>
                  <a:pt x="21600" y="21600"/>
                </a:lnTo>
              </a:path>
            </a:pathLst>
          </a:custGeom>
          <a:noFill/>
          <a:ln cap="rnd">
            <a:solidFill>
              <a:srgbClr val="e67613"/>
            </a:solidFill>
            <a:round/>
            <a:tailEnd len="med" type="triangle" w="med"/>
          </a:ln>
        </p:spPr>
        <p:style>
          <a:lnRef idx="1">
            <a:schemeClr val="accent1"/>
          </a:lnRef>
          <a:fillRef idx="0">
            <a:schemeClr val="accent1"/>
          </a:fillRef>
          <a:effectRef idx="0">
            <a:schemeClr val="accent1"/>
          </a:effectRef>
          <a:fontRef idx="minor"/>
        </p:style>
      </p:sp>
      <p:sp>
        <p:nvSpPr>
          <p:cNvPr id="200" name="CustomShape 9"/>
          <p:cNvSpPr/>
          <p:nvPr/>
        </p:nvSpPr>
        <p:spPr>
          <a:xfrm>
            <a:off x="4641120" y="3269520"/>
            <a:ext cx="941760" cy="360"/>
          </a:xfrm>
          <a:custGeom>
            <a:avLst/>
            <a:gdLst/>
            <a:ahLst/>
            <a:rect l="l" t="t" r="r" b="b"/>
            <a:pathLst>
              <a:path w="21600" h="21600">
                <a:moveTo>
                  <a:pt x="0" y="0"/>
                </a:moveTo>
                <a:lnTo>
                  <a:pt x="21600" y="21600"/>
                </a:lnTo>
              </a:path>
            </a:pathLst>
          </a:custGeom>
          <a:noFill/>
          <a:ln cap="rnd">
            <a:solidFill>
              <a:srgbClr val="e67613"/>
            </a:solidFill>
            <a:round/>
            <a:tailEnd len="med" type="triangle" w="med"/>
          </a:ln>
        </p:spPr>
        <p:style>
          <a:lnRef idx="1">
            <a:schemeClr val="accent1"/>
          </a:lnRef>
          <a:fillRef idx="0">
            <a:schemeClr val="accent1"/>
          </a:fillRef>
          <a:effectRef idx="0">
            <a:schemeClr val="accent1"/>
          </a:effectRef>
          <a:fontRef idx="minor"/>
        </p:style>
      </p:sp>
      <p:sp>
        <p:nvSpPr>
          <p:cNvPr id="201" name="CustomShape 10"/>
          <p:cNvSpPr/>
          <p:nvPr/>
        </p:nvSpPr>
        <p:spPr>
          <a:xfrm>
            <a:off x="6224040" y="1953360"/>
            <a:ext cx="820800" cy="1412640"/>
          </a:xfrm>
          <a:prstGeom prst="can">
            <a:avLst>
              <a:gd name="adj" fmla="val 25000"/>
            </a:avLst>
          </a:prstGeom>
          <a:ln cap="rnd">
            <a:round/>
          </a:ln>
        </p:spPr>
        <p:style>
          <a:lnRef idx="2">
            <a:schemeClr val="accent1">
              <a:shade val="50000"/>
            </a:schemeClr>
          </a:lnRef>
          <a:fillRef idx="1">
            <a:schemeClr val="accent1"/>
          </a:fillRef>
          <a:effectRef idx="0">
            <a:schemeClr val="accent1"/>
          </a:effectRef>
          <a:fontRef idx="minor"/>
        </p:style>
      </p:sp>
      <p:sp>
        <p:nvSpPr>
          <p:cNvPr id="202" name="CustomShape 11"/>
          <p:cNvSpPr/>
          <p:nvPr/>
        </p:nvSpPr>
        <p:spPr>
          <a:xfrm>
            <a:off x="5859720" y="3366720"/>
            <a:ext cx="16228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1800" spc="-1" strike="noStrike">
                <a:solidFill>
                  <a:srgbClr val="000000"/>
                </a:solidFill>
                <a:latin typeface="Gill Sans MT"/>
              </a:rPr>
              <a:t>Informations</a:t>
            </a:r>
            <a:endParaRPr b="0" lang="en-US" sz="1800" spc="-1" strike="noStrike">
              <a:latin typeface="Arial"/>
            </a:endParaRPr>
          </a:p>
        </p:txBody>
      </p:sp>
      <p:sp>
        <p:nvSpPr>
          <p:cNvPr id="203" name="CustomShape 12"/>
          <p:cNvSpPr/>
          <p:nvPr/>
        </p:nvSpPr>
        <p:spPr>
          <a:xfrm>
            <a:off x="1376640" y="4422240"/>
            <a:ext cx="10515240" cy="2284200"/>
          </a:xfrm>
          <a:prstGeom prst="rect">
            <a:avLst/>
          </a:prstGeom>
          <a:noFill/>
          <a:ln>
            <a:noFill/>
          </a:ln>
        </p:spPr>
        <p:style>
          <a:lnRef idx="0"/>
          <a:fillRef idx="0"/>
          <a:effectRef idx="0"/>
          <a:fontRef idx="minor"/>
        </p:style>
        <p:txBody>
          <a:bodyPr lIns="90000" rIns="90000" tIns="45000" bIns="45000">
            <a:spAutoFit/>
          </a:bodyPr>
          <a:p>
            <a:pPr marL="343080" indent="-342720">
              <a:lnSpc>
                <a:spcPct val="150000"/>
              </a:lnSpc>
              <a:buClr>
                <a:srgbClr val="000000"/>
              </a:buClr>
              <a:buFont typeface="Gill Sans MT"/>
              <a:buAutoNum type="arabicPeriod"/>
            </a:pPr>
            <a:r>
              <a:rPr b="0" lang="fr-FR" sz="1800" spc="-1" strike="noStrike">
                <a:solidFill>
                  <a:srgbClr val="000000"/>
                </a:solidFill>
                <a:latin typeface="Montserrat"/>
              </a:rPr>
              <a:t>Développement de robots cueilleurs intelligents</a:t>
            </a:r>
            <a:endParaRPr b="0" lang="en-US" sz="1800" spc="-1" strike="noStrike">
              <a:latin typeface="Arial"/>
            </a:endParaRPr>
          </a:p>
          <a:p>
            <a:pPr marL="343080" indent="-342720">
              <a:lnSpc>
                <a:spcPct val="150000"/>
              </a:lnSpc>
              <a:buClr>
                <a:srgbClr val="000000"/>
              </a:buClr>
              <a:buFont typeface="Gill Sans MT"/>
              <a:buAutoNum type="arabicPeriod"/>
            </a:pPr>
            <a:r>
              <a:rPr b="0" lang="fr-FR" sz="1800" spc="-1" strike="noStrike">
                <a:solidFill>
                  <a:srgbClr val="000000"/>
                </a:solidFill>
                <a:latin typeface="Montserrat"/>
              </a:rPr>
              <a:t>Sensibiliser le grand public à la biodiversité des fruits </a:t>
            </a:r>
            <a:endParaRPr b="0" lang="en-US" sz="1800" spc="-1" strike="noStrike">
              <a:latin typeface="Arial"/>
            </a:endParaRPr>
          </a:p>
          <a:p>
            <a:pPr marL="343080" indent="-342720">
              <a:lnSpc>
                <a:spcPct val="150000"/>
              </a:lnSpc>
              <a:buClr>
                <a:srgbClr val="000000"/>
              </a:buClr>
              <a:buFont typeface="Gill Sans MT"/>
              <a:buAutoNum type="arabicPeriod"/>
            </a:pPr>
            <a:r>
              <a:rPr b="0" lang="fr-FR" sz="1800" spc="-1" strike="noStrike">
                <a:solidFill>
                  <a:srgbClr val="000000"/>
                </a:solidFill>
                <a:latin typeface="Montserrat"/>
              </a:rPr>
              <a:t>Mettre en place une première version du moteur de classification des images de fruits.</a:t>
            </a:r>
            <a:endParaRPr b="0" lang="en-US" sz="1800" spc="-1" strike="noStrike">
              <a:latin typeface="Arial"/>
            </a:endParaRPr>
          </a:p>
          <a:p>
            <a:pPr>
              <a:lnSpc>
                <a:spcPct val="150000"/>
              </a:lnSpc>
            </a:pPr>
            <a:endParaRPr b="0" lang="en-US" sz="1800" spc="-1" strike="noStrike">
              <a:latin typeface="Arial"/>
            </a:endParaRPr>
          </a:p>
          <a:p>
            <a:pPr>
              <a:lnSpc>
                <a:spcPct val="200000"/>
              </a:lnSpc>
            </a:pPr>
            <a:r>
              <a:rPr b="1" lang="fr-FR" sz="1800" spc="-1" strike="noStrike">
                <a:solidFill>
                  <a:srgbClr val="ff0000"/>
                </a:solidFill>
                <a:latin typeface="Montserrat"/>
              </a:rPr>
              <a:t>Quelle architecture Big Data est nécessaire pour cette première version??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393480" y="-847800"/>
            <a:ext cx="10515240" cy="1325160"/>
          </a:xfrm>
          <a:prstGeom prst="rect">
            <a:avLst/>
          </a:prstGeom>
          <a:noFill/>
          <a:ln>
            <a:noFill/>
          </a:ln>
        </p:spPr>
        <p:txBody>
          <a:bodyPr anchor="b">
            <a:normAutofit/>
          </a:bodyPr>
          <a:p>
            <a:pPr>
              <a:lnSpc>
                <a:spcPct val="100000"/>
              </a:lnSpc>
            </a:pPr>
            <a:r>
              <a:rPr b="0" lang="fr-FR" sz="2400" spc="-1" strike="noStrike" cap="all">
                <a:solidFill>
                  <a:srgbClr val="ed8428"/>
                </a:solidFill>
                <a:latin typeface="Gill Sans MT"/>
              </a:rPr>
              <a:t>1- Contexte du projet</a:t>
            </a:r>
            <a:endParaRPr b="0" lang="fr-FR" sz="2400" spc="-1" strike="noStrike">
              <a:solidFill>
                <a:srgbClr val="000000"/>
              </a:solidFill>
              <a:latin typeface="Gill Sans MT"/>
            </a:endParaRPr>
          </a:p>
        </p:txBody>
      </p:sp>
      <p:sp>
        <p:nvSpPr>
          <p:cNvPr id="205" name="CustomShape 2"/>
          <p:cNvSpPr/>
          <p:nvPr/>
        </p:nvSpPr>
        <p:spPr>
          <a:xfrm>
            <a:off x="450000" y="914400"/>
            <a:ext cx="11242440" cy="420444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fr-FR" sz="2000" spc="-1" strike="noStrike">
                <a:solidFill>
                  <a:srgbClr val="00b0f0"/>
                </a:solidFill>
                <a:latin typeface="Montserrat"/>
              </a:rPr>
              <a:t>Les données : </a:t>
            </a:r>
            <a:endParaRPr b="0" lang="en-US" sz="2000" spc="-1" strike="noStrike">
              <a:latin typeface="Arial"/>
            </a:endParaRPr>
          </a:p>
          <a:p>
            <a:pPr marL="343080" indent="-342720">
              <a:lnSpc>
                <a:spcPct val="150000"/>
              </a:lnSpc>
              <a:buClr>
                <a:srgbClr val="000000"/>
              </a:buClr>
              <a:buFont typeface="Arial"/>
              <a:buChar char="•"/>
            </a:pPr>
            <a:r>
              <a:rPr b="0" lang="fr-FR" sz="2000" spc="-1" strike="noStrike">
                <a:solidFill>
                  <a:srgbClr val="000000"/>
                </a:solidFill>
                <a:latin typeface="Montserrat"/>
              </a:rPr>
              <a:t>Images de fruits et catégories associées (</a:t>
            </a:r>
            <a:r>
              <a:rPr b="0" lang="fr-FR" sz="2000" spc="-1" strike="noStrike" u="sng">
                <a:solidFill>
                  <a:srgbClr val="828282"/>
                </a:solidFill>
                <a:uFillTx/>
                <a:latin typeface="Montserrat"/>
                <a:hlinkClick r:id="rId1"/>
              </a:rPr>
              <a:t>source</a:t>
            </a:r>
            <a:r>
              <a:rPr b="0" lang="fr-FR" sz="2000" spc="-1" strike="noStrike">
                <a:solidFill>
                  <a:srgbClr val="000000"/>
                </a:solidFill>
                <a:latin typeface="Montserrat"/>
              </a:rPr>
              <a:t>)</a:t>
            </a:r>
            <a:endParaRPr b="0" lang="en-US" sz="2000" spc="-1" strike="noStrike">
              <a:latin typeface="Arial"/>
            </a:endParaRPr>
          </a:p>
          <a:p>
            <a:pPr marL="343080" indent="-342720">
              <a:lnSpc>
                <a:spcPct val="150000"/>
              </a:lnSpc>
              <a:buClr>
                <a:srgbClr val="000000"/>
              </a:buClr>
              <a:buFont typeface="Arial"/>
              <a:buChar char="•"/>
            </a:pPr>
            <a:r>
              <a:rPr b="0" lang="fr-FR" sz="2000" spc="-1" strike="noStrike">
                <a:solidFill>
                  <a:srgbClr val="000000"/>
                </a:solidFill>
                <a:latin typeface="Montserrat"/>
              </a:rPr>
              <a:t>131 classes de fruits différents</a:t>
            </a:r>
            <a:endParaRPr b="0" lang="en-US" sz="2000" spc="-1" strike="noStrike">
              <a:latin typeface="Arial"/>
            </a:endParaRPr>
          </a:p>
          <a:p>
            <a:pPr marL="343080" indent="-342720">
              <a:lnSpc>
                <a:spcPct val="150000"/>
              </a:lnSpc>
              <a:buClr>
                <a:srgbClr val="000000"/>
              </a:buClr>
              <a:buFont typeface="Arial"/>
              <a:buChar char="•"/>
            </a:pPr>
            <a:r>
              <a:rPr b="0" lang="fr-FR" sz="2000" spc="-1" strike="noStrike">
                <a:solidFill>
                  <a:srgbClr val="000000"/>
                </a:solidFill>
                <a:latin typeface="Montserrat"/>
              </a:rPr>
              <a:t>Caractéristiques des images: </a:t>
            </a:r>
            <a:endParaRPr b="0" lang="en-US" sz="2000" spc="-1" strike="noStrike">
              <a:latin typeface="Arial"/>
            </a:endParaRPr>
          </a:p>
          <a:p>
            <a:pPr marL="900000" indent="-342720">
              <a:lnSpc>
                <a:spcPct val="150000"/>
              </a:lnSpc>
              <a:buClr>
                <a:srgbClr val="000000"/>
              </a:buClr>
              <a:buFont typeface="Arial"/>
              <a:buChar char="•"/>
            </a:pPr>
            <a:r>
              <a:rPr b="0" lang="fr-FR" sz="2000" spc="-1" strike="noStrike">
                <a:solidFill>
                  <a:srgbClr val="000000"/>
                </a:solidFill>
                <a:latin typeface="Montserrat"/>
              </a:rPr>
              <a:t>Dimension: 100 x 100</a:t>
            </a:r>
            <a:endParaRPr b="0" lang="en-US" sz="2000" spc="-1" strike="noStrike">
              <a:latin typeface="Arial"/>
            </a:endParaRPr>
          </a:p>
          <a:p>
            <a:pPr marL="900000" indent="-342720">
              <a:lnSpc>
                <a:spcPct val="150000"/>
              </a:lnSpc>
              <a:buClr>
                <a:srgbClr val="000000"/>
              </a:buClr>
              <a:buFont typeface="Arial"/>
              <a:buChar char="•"/>
            </a:pPr>
            <a:r>
              <a:rPr b="0" lang="fr-FR" sz="2000" spc="-1" strike="noStrike">
                <a:solidFill>
                  <a:srgbClr val="000000"/>
                </a:solidFill>
                <a:latin typeface="Montserrat"/>
              </a:rPr>
              <a:t>Type: JPEG/RGB</a:t>
            </a:r>
            <a:endParaRPr b="0" lang="en-US" sz="2000" spc="-1" strike="noStrike">
              <a:latin typeface="Arial"/>
            </a:endParaRPr>
          </a:p>
          <a:p>
            <a:pPr marL="900000" indent="-342720">
              <a:lnSpc>
                <a:spcPct val="150000"/>
              </a:lnSpc>
              <a:buClr>
                <a:srgbClr val="000000"/>
              </a:buClr>
              <a:buFont typeface="Arial"/>
              <a:buChar char="•"/>
            </a:pPr>
            <a:r>
              <a:rPr b="0" lang="fr-FR" sz="2000" spc="-1" strike="noStrike">
                <a:solidFill>
                  <a:srgbClr val="000000"/>
                </a:solidFill>
                <a:latin typeface="Montserrat"/>
              </a:rPr>
              <a:t>Photo du fruit centré sur fond blanc</a:t>
            </a:r>
            <a:endParaRPr b="0" lang="en-US" sz="2000" spc="-1" strike="noStrike">
              <a:latin typeface="Arial"/>
            </a:endParaRPr>
          </a:p>
          <a:p>
            <a:pPr marL="900000" indent="-342720">
              <a:lnSpc>
                <a:spcPct val="150000"/>
              </a:lnSpc>
              <a:buClr>
                <a:srgbClr val="000000"/>
              </a:buClr>
              <a:buFont typeface="Arial"/>
              <a:buChar char="•"/>
            </a:pPr>
            <a:r>
              <a:rPr b="0" lang="fr-FR" sz="2000" spc="-1" strike="noStrike">
                <a:solidFill>
                  <a:srgbClr val="000000"/>
                </a:solidFill>
                <a:latin typeface="Montserrat"/>
              </a:rPr>
              <a:t>Photo sous tous les angles (rotation 3 axes)</a:t>
            </a:r>
            <a:endParaRPr b="0" lang="en-US" sz="2000" spc="-1" strike="noStrike">
              <a:latin typeface="Arial"/>
            </a:endParaRPr>
          </a:p>
          <a:p>
            <a:pPr>
              <a:lnSpc>
                <a:spcPct val="150000"/>
              </a:lnSpc>
            </a:pPr>
            <a:endParaRPr b="0" lang="en-US" sz="2000" spc="-1" strike="noStrike">
              <a:latin typeface="Arial"/>
            </a:endParaRPr>
          </a:p>
        </p:txBody>
      </p:sp>
      <p:graphicFrame>
        <p:nvGraphicFramePr>
          <p:cNvPr id="1" name="Diagram1"/>
          <p:cNvGraphicFramePr/>
          <p:nvPr>
            <p:extLst>
              <p:ext uri="{D42A27DB-BD31-4B8C-83A1-F6EECF244321}">
                <p14:modId xmlns:p14="http://schemas.microsoft.com/office/powerpoint/2010/main" val="510337058"/>
              </p:ext>
            </p:extLst>
          </p:nvPr>
        </p:nvGraphicFramePr>
        <p:xfrm>
          <a:off x="7171920" y="914400"/>
          <a:ext cx="4520520" cy="311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6" name="Image 17" descr=""/>
          <p:cNvPicPr/>
          <p:nvPr/>
        </p:nvPicPr>
        <p:blipFill>
          <a:blip r:embed="rId7"/>
          <a:stretch/>
        </p:blipFill>
        <p:spPr>
          <a:xfrm>
            <a:off x="646920" y="5360760"/>
            <a:ext cx="5771880" cy="1199880"/>
          </a:xfrm>
          <a:prstGeom prst="rect">
            <a:avLst/>
          </a:prstGeom>
          <a:ln>
            <a:noFill/>
          </a:ln>
        </p:spPr>
      </p:pic>
      <p:pic>
        <p:nvPicPr>
          <p:cNvPr id="207" name="Image 19" descr=""/>
          <p:cNvPicPr/>
          <p:nvPr/>
        </p:nvPicPr>
        <p:blipFill>
          <a:blip r:embed="rId8"/>
          <a:stretch/>
        </p:blipFill>
        <p:spPr>
          <a:xfrm>
            <a:off x="7682760" y="5286240"/>
            <a:ext cx="4009680" cy="1257120"/>
          </a:xfrm>
          <a:prstGeom prst="rect">
            <a:avLst/>
          </a:prstGeom>
          <a:ln>
            <a:noFill/>
          </a:ln>
        </p:spPr>
      </p:pic>
      <p:sp>
        <p:nvSpPr>
          <p:cNvPr id="208" name="CustomShape 3"/>
          <p:cNvSpPr/>
          <p:nvPr/>
        </p:nvSpPr>
        <p:spPr>
          <a:xfrm>
            <a:off x="2401560" y="4988520"/>
            <a:ext cx="1554120" cy="364680"/>
          </a:xfrm>
          <a:prstGeom prst="rect">
            <a:avLst/>
          </a:prstGeom>
          <a:noFill/>
          <a:ln>
            <a:noFill/>
          </a:ln>
        </p:spPr>
        <p:style>
          <a:lnRef idx="2"/>
          <a:fillRef idx="0"/>
          <a:effectRef idx="0"/>
          <a:fontRef idx="minor"/>
        </p:style>
        <p:txBody>
          <a:bodyPr wrap="none" lIns="90000" rIns="90000" tIns="45000" bIns="45000">
            <a:spAutoFit/>
          </a:bodyPr>
          <a:p>
            <a:pPr>
              <a:lnSpc>
                <a:spcPct val="100000"/>
              </a:lnSpc>
            </a:pPr>
            <a:r>
              <a:rPr b="0" lang="fr-FR" sz="1800" spc="-1" strike="noStrike">
                <a:solidFill>
                  <a:srgbClr val="ff6600"/>
                </a:solidFill>
                <a:latin typeface="Gill Sans MT"/>
              </a:rPr>
              <a:t>Apple Red 1</a:t>
            </a:r>
            <a:endParaRPr b="0" lang="en-US" sz="1800" spc="-1" strike="noStrike">
              <a:latin typeface="Arial"/>
            </a:endParaRPr>
          </a:p>
        </p:txBody>
      </p:sp>
      <p:sp>
        <p:nvSpPr>
          <p:cNvPr id="209" name="CustomShape 4"/>
          <p:cNvSpPr/>
          <p:nvPr/>
        </p:nvSpPr>
        <p:spPr>
          <a:xfrm>
            <a:off x="8909280" y="4803840"/>
            <a:ext cx="10468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1800" spc="-1" strike="noStrike">
                <a:solidFill>
                  <a:srgbClr val="ff6600"/>
                </a:solidFill>
                <a:latin typeface="Gill Sans MT"/>
              </a:rPr>
              <a:t>Banana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767880" y="2647800"/>
            <a:ext cx="3031560" cy="1721880"/>
          </a:xfrm>
          <a:prstGeom prst="rect">
            <a:avLst/>
          </a:prstGeom>
          <a:noFill/>
          <a:ln>
            <a:noFill/>
          </a:ln>
        </p:spPr>
        <p:txBody>
          <a:bodyPr anchor="ctr">
            <a:noAutofit/>
          </a:bodyPr>
          <a:p>
            <a:pPr algn="ctr">
              <a:lnSpc>
                <a:spcPct val="100000"/>
              </a:lnSpc>
            </a:pPr>
            <a:r>
              <a:rPr b="0" lang="fr-FR" sz="2400" spc="-1" strike="noStrike" cap="all">
                <a:solidFill>
                  <a:srgbClr val="ffffff"/>
                </a:solidFill>
                <a:latin typeface="Gill Sans MT"/>
              </a:rPr>
              <a:t>Démarche de travail</a:t>
            </a:r>
            <a:endParaRPr b="0" lang="fr-FR" sz="2400" spc="-1" strike="noStrike">
              <a:solidFill>
                <a:srgbClr val="000000"/>
              </a:solidFill>
              <a:latin typeface="Gill Sans MT"/>
            </a:endParaRPr>
          </a:p>
        </p:txBody>
      </p:sp>
      <p:sp>
        <p:nvSpPr>
          <p:cNvPr id="211" name="TextShape 2"/>
          <p:cNvSpPr txBox="1"/>
          <p:nvPr/>
        </p:nvSpPr>
        <p:spPr>
          <a:xfrm>
            <a:off x="4439160" y="515880"/>
            <a:ext cx="7752240" cy="5825520"/>
          </a:xfrm>
          <a:prstGeom prst="rect">
            <a:avLst/>
          </a:prstGeom>
          <a:noFill/>
          <a:ln>
            <a:noFill/>
          </a:ln>
        </p:spPr>
        <p:txBody>
          <a:bodyPr anchor="ctr">
            <a:noAutofit/>
          </a:bodyPr>
          <a:p>
            <a:pPr marL="343080" indent="-342720">
              <a:lnSpc>
                <a:spcPct val="150000"/>
              </a:lnSpc>
              <a:spcBef>
                <a:spcPts val="561"/>
              </a:spcBef>
              <a:spcAft>
                <a:spcPts val="601"/>
              </a:spcAft>
              <a:buClr>
                <a:srgbClr val="ed8428"/>
              </a:buClr>
              <a:buSzPct val="92000"/>
              <a:buFont typeface="Gill Sans MT"/>
              <a:buAutoNum type="arabicParenR"/>
            </a:pPr>
            <a:r>
              <a:rPr b="1" lang="fr-FR" sz="2800" spc="-1" strike="noStrike">
                <a:solidFill>
                  <a:srgbClr val="ed8428"/>
                </a:solidFill>
                <a:latin typeface="Gill Sans MT"/>
              </a:rPr>
              <a:t>Contexte et problématique</a:t>
            </a:r>
            <a:endParaRPr b="0" lang="fr-FR" sz="2800" spc="-1" strike="noStrike">
              <a:solidFill>
                <a:srgbClr val="404040"/>
              </a:solidFill>
              <a:latin typeface="Gill Sans MT"/>
            </a:endParaRPr>
          </a:p>
          <a:p>
            <a:pPr marL="343080" indent="-342720">
              <a:lnSpc>
                <a:spcPct val="150000"/>
              </a:lnSpc>
              <a:spcBef>
                <a:spcPts val="561"/>
              </a:spcBef>
              <a:spcAft>
                <a:spcPts val="601"/>
              </a:spcAft>
              <a:buClr>
                <a:srgbClr val="ed8428"/>
              </a:buClr>
              <a:buSzPct val="92000"/>
              <a:buFont typeface="Gill Sans MT"/>
              <a:buAutoNum type="arabicParenR"/>
            </a:pPr>
            <a:r>
              <a:rPr b="1" lang="fr-FR" sz="2800" spc="-1" strike="noStrike">
                <a:solidFill>
                  <a:srgbClr val="ed8428"/>
                </a:solidFill>
                <a:latin typeface="Gill Sans MT"/>
              </a:rPr>
              <a:t>Big Data</a:t>
            </a:r>
            <a:endParaRPr b="0" lang="fr-FR" sz="2800" spc="-1" strike="noStrike">
              <a:solidFill>
                <a:srgbClr val="404040"/>
              </a:solidFill>
              <a:latin typeface="Gill Sans MT"/>
            </a:endParaRPr>
          </a:p>
          <a:p>
            <a:pPr marL="343080" indent="-342720">
              <a:lnSpc>
                <a:spcPct val="150000"/>
              </a:lnSpc>
              <a:spcBef>
                <a:spcPts val="561"/>
              </a:spcBef>
              <a:spcAft>
                <a:spcPts val="601"/>
              </a:spcAft>
              <a:buClr>
                <a:srgbClr val="ed8428"/>
              </a:buClr>
              <a:buSzPct val="92000"/>
              <a:buFont typeface="Gill Sans MT"/>
              <a:buAutoNum type="arabicParenR"/>
            </a:pPr>
            <a:r>
              <a:rPr b="1" lang="fr-FR" sz="2800" spc="-1" strike="noStrike">
                <a:solidFill>
                  <a:srgbClr val="ed8428"/>
                </a:solidFill>
                <a:latin typeface="Gill Sans MT"/>
              </a:rPr>
              <a:t>Architecture et code proposé</a:t>
            </a:r>
            <a:endParaRPr b="0" lang="fr-FR" sz="2800" spc="-1" strike="noStrike">
              <a:solidFill>
                <a:srgbClr val="404040"/>
              </a:solidFill>
              <a:latin typeface="Gill Sans MT"/>
            </a:endParaRPr>
          </a:p>
          <a:p>
            <a:pPr marL="343080" indent="-342720">
              <a:lnSpc>
                <a:spcPct val="150000"/>
              </a:lnSpc>
              <a:spcBef>
                <a:spcPts val="561"/>
              </a:spcBef>
              <a:spcAft>
                <a:spcPts val="601"/>
              </a:spcAft>
              <a:buClr>
                <a:srgbClr val="ed8428"/>
              </a:buClr>
              <a:buSzPct val="92000"/>
              <a:buFont typeface="Gill Sans MT"/>
              <a:buAutoNum type="arabicParenR"/>
            </a:pPr>
            <a:r>
              <a:rPr b="1" lang="fr-FR" sz="2800" spc="-1" strike="noStrike">
                <a:solidFill>
                  <a:srgbClr val="ed8428"/>
                </a:solidFill>
                <a:latin typeface="Gill Sans MT"/>
              </a:rPr>
              <a:t>Conclusion et perspectives</a:t>
            </a:r>
            <a:endParaRPr b="0" lang="fr-FR" sz="2800" spc="-1" strike="noStrike">
              <a:solidFill>
                <a:srgbClr val="404040"/>
              </a:solidFill>
              <a:latin typeface="Gill Sans MT"/>
            </a:endParaRPr>
          </a:p>
        </p:txBody>
      </p:sp>
      <p:sp>
        <p:nvSpPr>
          <p:cNvPr id="212" name="TextShape 3"/>
          <p:cNvSpPr txBox="1"/>
          <p:nvPr/>
        </p:nvSpPr>
        <p:spPr>
          <a:xfrm>
            <a:off x="10558440" y="6456960"/>
            <a:ext cx="1052280" cy="364680"/>
          </a:xfrm>
          <a:prstGeom prst="rect">
            <a:avLst/>
          </a:prstGeom>
          <a:noFill/>
          <a:ln>
            <a:noFill/>
          </a:ln>
        </p:spPr>
        <p:txBody>
          <a:bodyPr anchor="ctr">
            <a:noAutofit/>
          </a:bodyPr>
          <a:p>
            <a:pPr algn="r">
              <a:lnSpc>
                <a:spcPct val="100000"/>
              </a:lnSpc>
            </a:pPr>
            <a:fld id="{0C22F034-3914-4448-A499-8DE224B2DD3E}" type="slidenum">
              <a:rPr b="0" lang="fr-FR" sz="900" spc="-1" strike="noStrike">
                <a:solidFill>
                  <a:srgbClr val="f0f0f0"/>
                </a:solidFill>
                <a:latin typeface="Gill Sans MT"/>
              </a:rPr>
              <a:t>4</a:t>
            </a:fld>
            <a:endParaRPr b="0" lang="en-US" sz="900" spc="-1" strike="noStrike">
              <a:latin typeface="Times New Roman"/>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0"/>
                      </p:stCondLst>
                      <p:childTnLst>
                        <p:par>
                          <p:cTn id="18" fill="hold">
                            <p:stCondLst>
                              <p:cond delay="0"/>
                            </p:stCondLst>
                            <p:childTnLst>
                              <p:par>
                                <p:cTn id="19" nodeType="withEffect" fill="hold" presetClass="emph" presetID="30">
                                  <p:stCondLst>
                                    <p:cond delay="0"/>
                                  </p:stCondLst>
                                  <p:childTnLst>
                                    <p:animClr clrSpc="hsl" dir="cw">
                                      <p:cBhvr>
                                        <p:cTn id="20" dur="500" fill="hold"/>
                                        <p:tgtEl>
                                          <p:spTgt spid="211">
                                            <p:txEl>
                                              <p:pRg st="2" end="2"/>
                                            </p:txEl>
                                          </p:spTgt>
                                        </p:tgtEl>
                                        <p:attrNameLst>
                                          <p:attrName>style.color</p:attrName>
                                        </p:attrNameLst>
                                      </p:cBhvr>
                                      <p:by>
                                        <p:hsl h="0" s="12549" l="25098"/>
                                      </p:by>
                                    </p:animClr>
                                    <p:animClr clrSpc="hsl" dir="cw">
                                      <p:cBhvr>
                                        <p:cTn id="21" dur="500" fill="hold"/>
                                        <p:tgtEl>
                                          <p:spTgt spid="211">
                                            <p:txEl>
                                              <p:pRg st="2" end="2"/>
                                            </p:txEl>
                                          </p:spTgt>
                                        </p:tgtEl>
                                        <p:attrNameLst>
                                          <p:attrName>fillcolor</p:attrName>
                                        </p:attrNameLst>
                                      </p:cBhvr>
                                      <p:by>
                                        <p:hsl h="0" s="12549" l="25098"/>
                                      </p:by>
                                    </p:animClr>
                                    <p:animClr clrSpc="hsl" dir="cw">
                                      <p:cBhvr>
                                        <p:cTn id="22" dur="500" fill="hold"/>
                                        <p:tgtEl>
                                          <p:spTgt spid="211">
                                            <p:txEl>
                                              <p:pRg st="2" end="2"/>
                                            </p:txEl>
                                          </p:spTgt>
                                        </p:tgtEl>
                                        <p:attrNameLst>
                                          <p:attrName>stroke.color</p:attrName>
                                        </p:attrNameLst>
                                      </p:cBhvr>
                                      <p:by>
                                        <p:hsl h="0" s="12549" l="25098"/>
                                      </p:by>
                                    </p:animClr>
                                    <p:set>
                                      <p:cBhvr>
                                        <p:cTn id="23" dur="500" fill="hold"/>
                                        <p:tgtEl>
                                          <p:spTgt spid="211">
                                            <p:txEl>
                                              <p:pRg st="2" end="2"/>
                                            </p:txEl>
                                          </p:spTgt>
                                        </p:tgtEl>
                                        <p:attrNameLst>
                                          <p:attrName>fill.type</p:attrName>
                                        </p:attrNameLst>
                                      </p:cBhvr>
                                      <p:to>
                                        <p:strVal val="solid"/>
                                      </p:to>
                                    </p:set>
                                  </p:childTnLst>
                                </p:cTn>
                              </p:par>
                              <p:par>
                                <p:cTn id="24" nodeType="withEffect" fill="hold" presetClass="emph" presetID="30">
                                  <p:stCondLst>
                                    <p:cond delay="0"/>
                                  </p:stCondLst>
                                  <p:childTnLst>
                                    <p:animClr clrSpc="hsl" dir="cw">
                                      <p:cBhvr>
                                        <p:cTn id="25" dur="500" fill="hold"/>
                                        <p:tgtEl>
                                          <p:spTgt spid="211">
                                            <p:txEl>
                                              <p:pRg st="3" end="3"/>
                                            </p:txEl>
                                          </p:spTgt>
                                        </p:tgtEl>
                                        <p:attrNameLst>
                                          <p:attrName>style.color</p:attrName>
                                        </p:attrNameLst>
                                      </p:cBhvr>
                                      <p:by>
                                        <p:hsl h="0" s="12549" l="25098"/>
                                      </p:by>
                                    </p:animClr>
                                    <p:animClr clrSpc="hsl" dir="cw">
                                      <p:cBhvr>
                                        <p:cTn id="26" dur="500" fill="hold"/>
                                        <p:tgtEl>
                                          <p:spTgt spid="211">
                                            <p:txEl>
                                              <p:pRg st="3" end="3"/>
                                            </p:txEl>
                                          </p:spTgt>
                                        </p:tgtEl>
                                        <p:attrNameLst>
                                          <p:attrName>fillcolor</p:attrName>
                                        </p:attrNameLst>
                                      </p:cBhvr>
                                      <p:by>
                                        <p:hsl h="0" s="12549" l="25098"/>
                                      </p:by>
                                    </p:animClr>
                                    <p:animClr clrSpc="hsl" dir="cw">
                                      <p:cBhvr>
                                        <p:cTn id="27" dur="500" fill="hold"/>
                                        <p:tgtEl>
                                          <p:spTgt spid="211">
                                            <p:txEl>
                                              <p:pRg st="3" end="3"/>
                                            </p:txEl>
                                          </p:spTgt>
                                        </p:tgtEl>
                                        <p:attrNameLst>
                                          <p:attrName>stroke.color</p:attrName>
                                        </p:attrNameLst>
                                      </p:cBhvr>
                                      <p:by>
                                        <p:hsl h="0" s="12549" l="25098"/>
                                      </p:by>
                                    </p:animClr>
                                    <p:set>
                                      <p:cBhvr>
                                        <p:cTn id="28" dur="500" fill="hold"/>
                                        <p:tgtEl>
                                          <p:spTgt spid="211">
                                            <p:txEl>
                                              <p:pRg st="3" end="3"/>
                                            </p:txEl>
                                          </p:spTgt>
                                        </p:tgtEl>
                                        <p:attrNameLst>
                                          <p:attrName>fill.type</p:attrName>
                                        </p:attrNameLst>
                                      </p:cBhvr>
                                      <p:to>
                                        <p:strVal val="solid"/>
                                      </p:to>
                                    </p:set>
                                  </p:childTnLst>
                                </p:cTn>
                              </p:par>
                              <p:par>
                                <p:cTn id="29" nodeType="withEffect" fill="hold" presetClass="emph" presetID="30">
                                  <p:stCondLst>
                                    <p:cond delay="0"/>
                                  </p:stCondLst>
                                  <p:childTnLst>
                                    <p:animClr clrSpc="hsl" dir="ccw">
                                      <p:cBhvr>
                                        <p:cTn id="30" dur="500" fill="hold"/>
                                        <p:tgtEl>
                                          <p:spTgt spid="211">
                                            <p:txEl>
                                              <p:pRg st="0" end="0"/>
                                            </p:txEl>
                                          </p:spTgt>
                                        </p:tgtEl>
                                        <p:attrNameLst>
                                          <p:attrName>style.color</p:attrName>
                                        </p:attrNameLst>
                                      </p:cBhvr>
                                      <p:by>
                                        <p:hsl h="0" s="12000" l="25000"/>
                                      </p:by>
                                    </p:animClr>
                                    <p:animClr clrSpc="hsl" dir="ccw">
                                      <p:cBhvr>
                                        <p:cTn id="31" dur="500" fill="hold"/>
                                        <p:tgtEl>
                                          <p:spTgt spid="211">
                                            <p:txEl>
                                              <p:pRg st="0" end="0"/>
                                            </p:txEl>
                                          </p:spTgt>
                                        </p:tgtEl>
                                        <p:attrNameLst>
                                          <p:attrName>fillcolor</p:attrName>
                                        </p:attrNameLst>
                                      </p:cBhvr>
                                      <p:by>
                                        <p:hsl h="0" s="12000" l="25000"/>
                                      </p:by>
                                    </p:animClr>
                                    <p:animClr clrSpc="hsl" dir="ccw">
                                      <p:cBhvr>
                                        <p:cTn id="32" dur="500" fill="hold"/>
                                        <p:tgtEl>
                                          <p:spTgt spid="211">
                                            <p:txEl>
                                              <p:pRg st="0" end="0"/>
                                            </p:txEl>
                                          </p:spTgt>
                                        </p:tgtEl>
                                        <p:attrNameLst>
                                          <p:attrName>stroke.color</p:attrName>
                                        </p:attrNameLst>
                                      </p:cBhvr>
                                      <p:by>
                                        <p:hsl h="0" s="12000" l="25000"/>
                                      </p:by>
                                    </p:animClr>
                                    <p:set>
                                      <p:cBhvr>
                                        <p:cTn id="33" dur="500" fill="hold"/>
                                        <p:tgtEl>
                                          <p:spTgt spid="211">
                                            <p:txEl>
                                              <p:pRg st="0" end="0"/>
                                            </p:txEl>
                                          </p:spTgt>
                                        </p:tgtEl>
                                        <p:attrNameLst>
                                          <p:attrName>fill.type</p:attrName>
                                        </p:attrNameLst>
                                      </p:cBhvr>
                                      <p:to>
                                        <p:strVal val="solid"/>
                                      </p:to>
                                    </p:set>
                                  </p:childTnLst>
                                </p:cTn>
                              </p:par>
                              <p:par>
                                <p:cTn id="34" nodeType="withEffect" fill="hold" presetClass="emph" presetID="30">
                                  <p:stCondLst>
                                    <p:cond delay="0"/>
                                  </p:stCondLst>
                                  <p:childTnLst>
                                    <p:animClr clrSpc="hsl" dir="ccw">
                                      <p:cBhvr>
                                        <p:cTn id="35" dur="500" fill="hold"/>
                                        <p:tgtEl>
                                          <p:spTgt spid="211">
                                            <p:txEl>
                                              <p:pRg st="1" end="1"/>
                                            </p:txEl>
                                          </p:spTgt>
                                        </p:tgtEl>
                                        <p:attrNameLst>
                                          <p:attrName>style.color</p:attrName>
                                        </p:attrNameLst>
                                      </p:cBhvr>
                                      <p:by>
                                        <p:hsl h="0" s="12000" l="25000"/>
                                      </p:by>
                                    </p:animClr>
                                    <p:animClr clrSpc="hsl" dir="ccw">
                                      <p:cBhvr>
                                        <p:cTn id="36" dur="500" fill="hold"/>
                                        <p:tgtEl>
                                          <p:spTgt spid="211">
                                            <p:txEl>
                                              <p:pRg st="1" end="1"/>
                                            </p:txEl>
                                          </p:spTgt>
                                        </p:tgtEl>
                                        <p:attrNameLst>
                                          <p:attrName>fillcolor</p:attrName>
                                        </p:attrNameLst>
                                      </p:cBhvr>
                                      <p:by>
                                        <p:hsl h="0" s="12000" l="25000"/>
                                      </p:by>
                                    </p:animClr>
                                    <p:animClr clrSpc="hsl" dir="ccw">
                                      <p:cBhvr>
                                        <p:cTn id="37" dur="500" fill="hold"/>
                                        <p:tgtEl>
                                          <p:spTgt spid="211">
                                            <p:txEl>
                                              <p:pRg st="1" end="1"/>
                                            </p:txEl>
                                          </p:spTgt>
                                        </p:tgtEl>
                                        <p:attrNameLst>
                                          <p:attrName>stroke.color</p:attrName>
                                        </p:attrNameLst>
                                      </p:cBhvr>
                                      <p:by>
                                        <p:hsl h="0" s="12000" l="25000"/>
                                      </p:by>
                                    </p:animClr>
                                    <p:set>
                                      <p:cBhvr>
                                        <p:cTn id="38" dur="500" fill="hold"/>
                                        <p:tgtEl>
                                          <p:spTgt spid="211">
                                            <p:txEl>
                                              <p:pRg st="1" end="1"/>
                                            </p:txEl>
                                          </p:spTgt>
                                        </p:tgtEl>
                                        <p:attrNameLst>
                                          <p:attrName>fill.type</p:attrName>
                                        </p:attrNameLst>
                                      </p:cBhvr>
                                      <p:to>
                                        <p:strVal val="solid"/>
                                      </p:to>
                                    </p:set>
                                  </p:childTnLst>
                                </p:cTn>
                              </p:par>
                              <p:par>
                                <p:cTn id="39" nodeType="withEffect" fill="hold" presetClass="emph" presetID="30">
                                  <p:stCondLst>
                                    <p:cond delay="0"/>
                                  </p:stCondLst>
                                  <p:childTnLst>
                                    <p:animClr clrSpc="hsl" dir="ccw">
                                      <p:cBhvr>
                                        <p:cTn id="40" dur="500" fill="hold"/>
                                        <p:tgtEl>
                                          <p:spTgt spid="211">
                                            <p:txEl>
                                              <p:pRg st="2" end="2"/>
                                            </p:txEl>
                                          </p:spTgt>
                                        </p:tgtEl>
                                        <p:attrNameLst>
                                          <p:attrName>style.color</p:attrName>
                                        </p:attrNameLst>
                                      </p:cBhvr>
                                      <p:by>
                                        <p:hsl h="0" s="12000" l="25000"/>
                                      </p:by>
                                    </p:animClr>
                                    <p:animClr clrSpc="hsl" dir="ccw">
                                      <p:cBhvr>
                                        <p:cTn id="41" dur="500" fill="hold"/>
                                        <p:tgtEl>
                                          <p:spTgt spid="211">
                                            <p:txEl>
                                              <p:pRg st="2" end="2"/>
                                            </p:txEl>
                                          </p:spTgt>
                                        </p:tgtEl>
                                        <p:attrNameLst>
                                          <p:attrName>fillcolor</p:attrName>
                                        </p:attrNameLst>
                                      </p:cBhvr>
                                      <p:by>
                                        <p:hsl h="0" s="12000" l="25000"/>
                                      </p:by>
                                    </p:animClr>
                                    <p:animClr clrSpc="hsl" dir="ccw">
                                      <p:cBhvr>
                                        <p:cTn id="42" dur="500" fill="hold"/>
                                        <p:tgtEl>
                                          <p:spTgt spid="211">
                                            <p:txEl>
                                              <p:pRg st="2" end="2"/>
                                            </p:txEl>
                                          </p:spTgt>
                                        </p:tgtEl>
                                        <p:attrNameLst>
                                          <p:attrName>stroke.color</p:attrName>
                                        </p:attrNameLst>
                                      </p:cBhvr>
                                      <p:by>
                                        <p:hsl h="0" s="12000" l="25000"/>
                                      </p:by>
                                    </p:animClr>
                                    <p:set>
                                      <p:cBhvr>
                                        <p:cTn id="43" dur="500" fill="hold"/>
                                        <p:tgtEl>
                                          <p:spTgt spid="211">
                                            <p:txEl>
                                              <p:pRg st="2" end="2"/>
                                            </p:txEl>
                                          </p:spTgt>
                                        </p:tgtEl>
                                        <p:attrNameLst>
                                          <p:attrName>fill.type</p:attrName>
                                        </p:attrNameLst>
                                      </p:cBhvr>
                                      <p:to>
                                        <p:strVal val="solid"/>
                                      </p:to>
                                    </p:set>
                                  </p:childTnLst>
                                </p:cTn>
                              </p:par>
                              <p:par>
                                <p:cTn id="44" nodeType="withEffect" fill="hold" presetClass="emph" presetID="30">
                                  <p:stCondLst>
                                    <p:cond delay="0"/>
                                  </p:stCondLst>
                                  <p:childTnLst>
                                    <p:animClr clrSpc="hsl" dir="ccw">
                                      <p:cBhvr>
                                        <p:cTn id="45" dur="500" fill="hold"/>
                                        <p:tgtEl>
                                          <p:spTgt spid="211">
                                            <p:txEl>
                                              <p:pRg st="3" end="3"/>
                                            </p:txEl>
                                          </p:spTgt>
                                        </p:tgtEl>
                                        <p:attrNameLst>
                                          <p:attrName>style.color</p:attrName>
                                        </p:attrNameLst>
                                      </p:cBhvr>
                                      <p:by>
                                        <p:hsl h="0" s="12000" l="25000"/>
                                      </p:by>
                                    </p:animClr>
                                    <p:animClr clrSpc="hsl" dir="ccw">
                                      <p:cBhvr>
                                        <p:cTn id="46" dur="500" fill="hold"/>
                                        <p:tgtEl>
                                          <p:spTgt spid="211">
                                            <p:txEl>
                                              <p:pRg st="3" end="3"/>
                                            </p:txEl>
                                          </p:spTgt>
                                        </p:tgtEl>
                                        <p:attrNameLst>
                                          <p:attrName>fillcolor</p:attrName>
                                        </p:attrNameLst>
                                      </p:cBhvr>
                                      <p:by>
                                        <p:hsl h="0" s="12000" l="25000"/>
                                      </p:by>
                                    </p:animClr>
                                    <p:animClr clrSpc="hsl" dir="ccw">
                                      <p:cBhvr>
                                        <p:cTn id="47" dur="500" fill="hold"/>
                                        <p:tgtEl>
                                          <p:spTgt spid="211">
                                            <p:txEl>
                                              <p:pRg st="3" end="3"/>
                                            </p:txEl>
                                          </p:spTgt>
                                        </p:tgtEl>
                                        <p:attrNameLst>
                                          <p:attrName>stroke.color</p:attrName>
                                        </p:attrNameLst>
                                      </p:cBhvr>
                                      <p:by>
                                        <p:hsl h="0" s="12000" l="25000"/>
                                      </p:by>
                                    </p:animClr>
                                    <p:set>
                                      <p:cBhvr>
                                        <p:cTn id="48" dur="500" fill="hold"/>
                                        <p:tgtEl>
                                          <p:spTgt spid="211">
                                            <p:txEl>
                                              <p:pRg st="3" end="3"/>
                                            </p:txEl>
                                          </p:spTgt>
                                        </p:tgtEl>
                                        <p:attrNameLst>
                                          <p:attrName>fill.type</p:attrName>
                                        </p:attrNameLst>
                                      </p:cBhvr>
                                      <p:to>
                                        <p:strVal val="solid"/>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581040" y="745200"/>
            <a:ext cx="11029320" cy="3634200"/>
          </a:xfrm>
          <a:prstGeom prst="rect">
            <a:avLst/>
          </a:prstGeom>
          <a:noFill/>
          <a:ln>
            <a:noFill/>
          </a:ln>
        </p:spPr>
        <p:txBody>
          <a:bodyPr anchor="ctr">
            <a:noAutofit/>
          </a:bodyPr>
          <a:p>
            <a:pPr marL="306000" indent="-305640">
              <a:lnSpc>
                <a:spcPct val="100000"/>
              </a:lnSpc>
              <a:spcBef>
                <a:spcPts val="360"/>
              </a:spcBef>
              <a:spcAft>
                <a:spcPts val="601"/>
              </a:spcAft>
              <a:buClr>
                <a:srgbClr val="ed8428"/>
              </a:buClr>
              <a:buSzPct val="92000"/>
              <a:buFont typeface="Wingdings" charset="2"/>
              <a:buChar char=""/>
            </a:pPr>
            <a:r>
              <a:rPr b="1" lang="fr-FR" sz="1800" spc="-1" strike="noStrike">
                <a:solidFill>
                  <a:srgbClr val="404040"/>
                </a:solidFill>
                <a:latin typeface="Gill Sans MT"/>
              </a:rPr>
              <a:t>Quand parler des BIG Data ?</a:t>
            </a:r>
            <a:endParaRPr b="0" lang="fr-FR" sz="1800" spc="-1" strike="noStrike">
              <a:solidFill>
                <a:srgbClr val="404040"/>
              </a:solidFill>
              <a:latin typeface="Gill Sans MT"/>
            </a:endParaRPr>
          </a:p>
          <a:p>
            <a:pPr>
              <a:lnSpc>
                <a:spcPct val="100000"/>
              </a:lnSpc>
              <a:spcBef>
                <a:spcPts val="360"/>
              </a:spcBef>
              <a:spcAft>
                <a:spcPts val="601"/>
              </a:spcAft>
              <a:tabLst>
                <a:tab algn="l" pos="0"/>
              </a:tabLst>
            </a:pPr>
            <a:r>
              <a:rPr b="0" lang="fr-FR" sz="1800" spc="-1" strike="noStrike">
                <a:solidFill>
                  <a:srgbClr val="404040"/>
                </a:solidFill>
                <a:latin typeface="Wingdings"/>
              </a:rPr>
              <a:t>→ </a:t>
            </a:r>
            <a:r>
              <a:rPr b="0" lang="fr-FR" sz="1800" spc="-1" strike="noStrike">
                <a:solidFill>
                  <a:srgbClr val="404040"/>
                </a:solidFill>
                <a:latin typeface="Gill Sans MT"/>
              </a:rPr>
              <a:t>Là où la quantité des données excède la faculté d’une machine à les stocker et les analyser en un temps acceptable.  </a:t>
            </a:r>
            <a:endParaRPr b="0" lang="fr-FR" sz="1800" spc="-1" strike="noStrike">
              <a:solidFill>
                <a:srgbClr val="404040"/>
              </a:solidFill>
              <a:latin typeface="Gill Sans MT"/>
            </a:endParaRPr>
          </a:p>
          <a:p>
            <a:pPr marL="306000" indent="-305640">
              <a:lnSpc>
                <a:spcPct val="100000"/>
              </a:lnSpc>
              <a:spcBef>
                <a:spcPts val="360"/>
              </a:spcBef>
              <a:spcAft>
                <a:spcPts val="601"/>
              </a:spcAft>
              <a:buClr>
                <a:srgbClr val="ed8428"/>
              </a:buClr>
              <a:buSzPct val="92000"/>
              <a:buFont typeface="Wingdings" charset="2"/>
              <a:buChar char=""/>
              <a:tabLst>
                <a:tab algn="l" pos="0"/>
              </a:tabLst>
            </a:pPr>
            <a:r>
              <a:rPr b="1" lang="fr-FR" sz="1800" spc="-1" strike="noStrike">
                <a:solidFill>
                  <a:srgbClr val="404040"/>
                </a:solidFill>
                <a:latin typeface="Gill Sans MT"/>
              </a:rPr>
              <a:t>Comment assurer le passage à l’échelle ?</a:t>
            </a:r>
            <a:endParaRPr b="0" lang="fr-FR" sz="1800" spc="-1" strike="noStrike">
              <a:solidFill>
                <a:srgbClr val="404040"/>
              </a:solidFill>
              <a:latin typeface="Gill Sans MT"/>
            </a:endParaRPr>
          </a:p>
          <a:p>
            <a:pPr marL="306000" indent="-305640">
              <a:lnSpc>
                <a:spcPct val="100000"/>
              </a:lnSpc>
              <a:spcBef>
                <a:spcPts val="360"/>
              </a:spcBef>
              <a:spcAft>
                <a:spcPts val="601"/>
              </a:spcAft>
              <a:buClr>
                <a:srgbClr val="ed8428"/>
              </a:buClr>
              <a:buSzPct val="92000"/>
              <a:buFont typeface="Wingdings" charset="2"/>
              <a:buChar char=""/>
              <a:tabLst>
                <a:tab algn="l" pos="0"/>
              </a:tabLst>
            </a:pPr>
            <a:r>
              <a:rPr b="0" lang="fr-FR" sz="1800" spc="-1" strike="noStrike">
                <a:solidFill>
                  <a:srgbClr val="404040"/>
                </a:solidFill>
                <a:latin typeface="Gill Sans MT"/>
              </a:rPr>
              <a:t>Transformation des usages: les 3V</a:t>
            </a:r>
            <a:endParaRPr b="0" lang="fr-FR" sz="1800" spc="-1" strike="noStrike">
              <a:solidFill>
                <a:srgbClr val="404040"/>
              </a:solidFill>
              <a:latin typeface="Gill Sans MT"/>
            </a:endParaRPr>
          </a:p>
          <a:p>
            <a:pPr>
              <a:lnSpc>
                <a:spcPct val="100000"/>
              </a:lnSpc>
              <a:spcBef>
                <a:spcPts val="360"/>
              </a:spcBef>
              <a:spcAft>
                <a:spcPts val="601"/>
              </a:spcAft>
              <a:tabLst>
                <a:tab algn="l" pos="0"/>
              </a:tabLst>
            </a:pPr>
            <a:endParaRPr b="0" lang="fr-FR" sz="1800" spc="-1" strike="noStrike">
              <a:solidFill>
                <a:srgbClr val="404040"/>
              </a:solidFill>
              <a:latin typeface="Gill Sans MT"/>
            </a:endParaRPr>
          </a:p>
          <a:p>
            <a:pPr>
              <a:lnSpc>
                <a:spcPct val="100000"/>
              </a:lnSpc>
              <a:spcBef>
                <a:spcPts val="360"/>
              </a:spcBef>
              <a:spcAft>
                <a:spcPts val="601"/>
              </a:spcAft>
              <a:tabLst>
                <a:tab algn="l" pos="0"/>
              </a:tabLst>
            </a:pPr>
            <a:endParaRPr b="0" lang="fr-FR" sz="1800" spc="-1" strike="noStrike">
              <a:solidFill>
                <a:srgbClr val="404040"/>
              </a:solidFill>
              <a:latin typeface="Gill Sans MT"/>
            </a:endParaRPr>
          </a:p>
          <a:p>
            <a:pPr>
              <a:lnSpc>
                <a:spcPct val="100000"/>
              </a:lnSpc>
              <a:spcBef>
                <a:spcPts val="360"/>
              </a:spcBef>
              <a:spcAft>
                <a:spcPts val="601"/>
              </a:spcAft>
              <a:tabLst>
                <a:tab algn="l" pos="0"/>
              </a:tabLst>
            </a:pPr>
            <a:endParaRPr b="0" lang="fr-FR" sz="1800" spc="-1" strike="noStrike">
              <a:solidFill>
                <a:srgbClr val="404040"/>
              </a:solidFill>
              <a:latin typeface="Gill Sans MT"/>
            </a:endParaRPr>
          </a:p>
          <a:p>
            <a:pPr>
              <a:lnSpc>
                <a:spcPct val="100000"/>
              </a:lnSpc>
              <a:spcBef>
                <a:spcPts val="360"/>
              </a:spcBef>
              <a:spcAft>
                <a:spcPts val="601"/>
              </a:spcAft>
              <a:tabLst>
                <a:tab algn="l" pos="0"/>
              </a:tabLst>
            </a:pPr>
            <a:endParaRPr b="0" lang="fr-FR" sz="1800" spc="-1" strike="noStrike">
              <a:solidFill>
                <a:srgbClr val="404040"/>
              </a:solidFill>
              <a:latin typeface="Gill Sans MT"/>
            </a:endParaRPr>
          </a:p>
        </p:txBody>
      </p:sp>
      <p:sp>
        <p:nvSpPr>
          <p:cNvPr id="214" name="TextShape 2"/>
          <p:cNvSpPr txBox="1"/>
          <p:nvPr/>
        </p:nvSpPr>
        <p:spPr>
          <a:xfrm>
            <a:off x="10558440" y="6423840"/>
            <a:ext cx="1052280" cy="364680"/>
          </a:xfrm>
          <a:prstGeom prst="rect">
            <a:avLst/>
          </a:prstGeom>
          <a:noFill/>
          <a:ln>
            <a:noFill/>
          </a:ln>
        </p:spPr>
        <p:txBody>
          <a:bodyPr anchor="ctr">
            <a:noAutofit/>
          </a:bodyPr>
          <a:p>
            <a:pPr algn="r">
              <a:lnSpc>
                <a:spcPct val="100000"/>
              </a:lnSpc>
            </a:pPr>
            <a:fld id="{63155F58-E258-49FA-A4C6-8F9F674060BA}" type="slidenum">
              <a:rPr b="0" lang="fr-FR" sz="900" spc="-1" strike="noStrike">
                <a:solidFill>
                  <a:srgbClr val="404040"/>
                </a:solidFill>
                <a:latin typeface="Gill Sans MT"/>
              </a:rPr>
              <a:t>4</a:t>
            </a:fld>
            <a:endParaRPr b="0" lang="en-US" sz="900" spc="-1" strike="noStrike">
              <a:latin typeface="Times New Roman"/>
            </a:endParaRPr>
          </a:p>
        </p:txBody>
      </p:sp>
      <p:sp>
        <p:nvSpPr>
          <p:cNvPr id="215" name="CustomShape 3"/>
          <p:cNvSpPr/>
          <p:nvPr/>
        </p:nvSpPr>
        <p:spPr>
          <a:xfrm>
            <a:off x="393480" y="-847800"/>
            <a:ext cx="10515240" cy="1325160"/>
          </a:xfrm>
          <a:prstGeom prst="rect">
            <a:avLst/>
          </a:prstGeom>
          <a:noFill/>
          <a:ln>
            <a:noFill/>
          </a:ln>
        </p:spPr>
        <p:style>
          <a:lnRef idx="0"/>
          <a:fillRef idx="0"/>
          <a:effectRef idx="0"/>
          <a:fontRef idx="minor"/>
        </p:style>
        <p:txBody>
          <a:bodyPr anchor="b">
            <a:normAutofit/>
          </a:bodyPr>
          <a:p>
            <a:pPr>
              <a:lnSpc>
                <a:spcPct val="100000"/>
              </a:lnSpc>
            </a:pPr>
            <a:r>
              <a:rPr b="0" lang="fr-FR" sz="2400" spc="-1" strike="noStrike" cap="all">
                <a:solidFill>
                  <a:srgbClr val="ed8428"/>
                </a:solidFill>
                <a:latin typeface="Gill Sans MT"/>
              </a:rPr>
              <a:t>1- Big DATA</a:t>
            </a:r>
            <a:endParaRPr b="0" lang="en-US" sz="2400" spc="-1" strike="noStrike">
              <a:latin typeface="Arial"/>
            </a:endParaRPr>
          </a:p>
        </p:txBody>
      </p:sp>
      <p:graphicFrame>
        <p:nvGraphicFramePr>
          <p:cNvPr id="2" name="Diagram2"/>
          <p:cNvGraphicFramePr/>
          <p:nvPr>
            <p:extLst>
              <p:ext uri="{D42A27DB-BD31-4B8C-83A1-F6EECF244321}">
                <p14:modId xmlns:p14="http://schemas.microsoft.com/office/powerpoint/2010/main" val="1631979559"/>
              </p:ext>
            </p:extLst>
          </p:nvPr>
        </p:nvGraphicFramePr>
        <p:xfrm>
          <a:off x="1766520" y="1804320"/>
          <a:ext cx="8925840" cy="4984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16" name="CustomShape 4"/>
          <p:cNvSpPr/>
          <p:nvPr/>
        </p:nvSpPr>
        <p:spPr>
          <a:xfrm>
            <a:off x="36360" y="6423840"/>
            <a:ext cx="6085080" cy="364680"/>
          </a:xfrm>
          <a:prstGeom prst="rect">
            <a:avLst/>
          </a:prstGeom>
          <a:noFill/>
          <a:ln>
            <a:noFill/>
          </a:ln>
        </p:spPr>
        <p:style>
          <a:lnRef idx="2"/>
          <a:fillRef idx="0"/>
          <a:effectRef idx="0"/>
          <a:fontRef idx="minor"/>
        </p:style>
        <p:txBody>
          <a:bodyPr wrap="none" lIns="90000" rIns="90000" tIns="45000" bIns="45000">
            <a:spAutoFit/>
          </a:bodyPr>
          <a:p>
            <a:pPr>
              <a:lnSpc>
                <a:spcPct val="100000"/>
              </a:lnSpc>
            </a:pPr>
            <a:r>
              <a:rPr b="0" lang="fr-FR" sz="1800" spc="-1" strike="noStrike">
                <a:solidFill>
                  <a:srgbClr val="000000"/>
                </a:solidFill>
                <a:latin typeface="Wingdings"/>
              </a:rPr>
              <a:t>→ </a:t>
            </a:r>
            <a:r>
              <a:rPr b="0" lang="fr-FR" sz="1800" spc="-1" strike="noStrike">
                <a:solidFill>
                  <a:srgbClr val="000000"/>
                </a:solidFill>
                <a:latin typeface="Gill Sans MT"/>
              </a:rPr>
              <a:t>Besoin des outils et des écosystèmes spécifiques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1040760" y="731520"/>
            <a:ext cx="11029320" cy="3634200"/>
          </a:xfrm>
          <a:prstGeom prst="rect">
            <a:avLst/>
          </a:prstGeom>
          <a:noFill/>
          <a:ln>
            <a:noFill/>
          </a:ln>
        </p:spPr>
        <p:txBody>
          <a:bodyPr anchor="ctr">
            <a:noAutofit/>
          </a:bodyPr>
          <a:p>
            <a:pPr>
              <a:lnSpc>
                <a:spcPct val="100000"/>
              </a:lnSpc>
              <a:spcBef>
                <a:spcPts val="360"/>
              </a:spcBef>
              <a:spcAft>
                <a:spcPts val="601"/>
              </a:spcAft>
            </a:pPr>
            <a:endParaRPr b="0" lang="fr-FR" sz="1800" spc="-1" strike="noStrike">
              <a:solidFill>
                <a:srgbClr val="404040"/>
              </a:solidFill>
              <a:latin typeface="Gill Sans MT"/>
            </a:endParaRPr>
          </a:p>
          <a:p>
            <a:pPr>
              <a:lnSpc>
                <a:spcPct val="100000"/>
              </a:lnSpc>
              <a:spcBef>
                <a:spcPts val="360"/>
              </a:spcBef>
              <a:spcAft>
                <a:spcPts val="601"/>
              </a:spcAft>
            </a:pPr>
            <a:endParaRPr b="0" lang="fr-FR" sz="1800" spc="-1" strike="noStrike">
              <a:solidFill>
                <a:srgbClr val="404040"/>
              </a:solidFill>
              <a:latin typeface="Gill Sans MT"/>
            </a:endParaRPr>
          </a:p>
          <a:p>
            <a:pPr>
              <a:lnSpc>
                <a:spcPct val="100000"/>
              </a:lnSpc>
              <a:spcBef>
                <a:spcPts val="360"/>
              </a:spcBef>
              <a:spcAft>
                <a:spcPts val="601"/>
              </a:spcAft>
            </a:pPr>
            <a:endParaRPr b="0" lang="fr-FR" sz="1800" spc="-1" strike="noStrike">
              <a:solidFill>
                <a:srgbClr val="404040"/>
              </a:solidFill>
              <a:latin typeface="Gill Sans MT"/>
            </a:endParaRPr>
          </a:p>
        </p:txBody>
      </p:sp>
      <p:sp>
        <p:nvSpPr>
          <p:cNvPr id="218" name="TextShape 2"/>
          <p:cNvSpPr txBox="1"/>
          <p:nvPr/>
        </p:nvSpPr>
        <p:spPr>
          <a:xfrm>
            <a:off x="10558440" y="6423840"/>
            <a:ext cx="1052280" cy="364680"/>
          </a:xfrm>
          <a:prstGeom prst="rect">
            <a:avLst/>
          </a:prstGeom>
          <a:noFill/>
          <a:ln>
            <a:noFill/>
          </a:ln>
        </p:spPr>
        <p:txBody>
          <a:bodyPr anchor="ctr">
            <a:noAutofit/>
          </a:bodyPr>
          <a:p>
            <a:pPr algn="r">
              <a:lnSpc>
                <a:spcPct val="100000"/>
              </a:lnSpc>
            </a:pPr>
            <a:fld id="{096A5D3E-15C5-4BC0-B662-83B86A3C8883}" type="slidenum">
              <a:rPr b="0" lang="fr-FR" sz="900" spc="-1" strike="noStrike">
                <a:solidFill>
                  <a:srgbClr val="404040"/>
                </a:solidFill>
                <a:latin typeface="Gill Sans MT"/>
              </a:rPr>
              <a:t>6</a:t>
            </a:fld>
            <a:endParaRPr b="0" lang="en-US" sz="900" spc="-1" strike="noStrike">
              <a:latin typeface="Times New Roman"/>
            </a:endParaRPr>
          </a:p>
        </p:txBody>
      </p:sp>
      <p:sp>
        <p:nvSpPr>
          <p:cNvPr id="219" name="CustomShape 3"/>
          <p:cNvSpPr/>
          <p:nvPr/>
        </p:nvSpPr>
        <p:spPr>
          <a:xfrm>
            <a:off x="393480" y="-847800"/>
            <a:ext cx="10515240" cy="1325160"/>
          </a:xfrm>
          <a:prstGeom prst="rect">
            <a:avLst/>
          </a:prstGeom>
          <a:noFill/>
          <a:ln>
            <a:noFill/>
          </a:ln>
        </p:spPr>
        <p:style>
          <a:lnRef idx="0"/>
          <a:fillRef idx="0"/>
          <a:effectRef idx="0"/>
          <a:fontRef idx="minor"/>
        </p:style>
        <p:txBody>
          <a:bodyPr anchor="b">
            <a:normAutofit/>
          </a:bodyPr>
          <a:p>
            <a:pPr>
              <a:lnSpc>
                <a:spcPct val="100000"/>
              </a:lnSpc>
            </a:pPr>
            <a:r>
              <a:rPr b="0" lang="fr-FR" sz="2400" spc="-1" strike="noStrike" cap="all">
                <a:solidFill>
                  <a:srgbClr val="ed8428"/>
                </a:solidFill>
                <a:latin typeface="Gill Sans MT"/>
              </a:rPr>
              <a:t>1- Big DATA – map reduce</a:t>
            </a:r>
            <a:endParaRPr b="0" lang="en-US" sz="2400" spc="-1" strike="noStrike">
              <a:latin typeface="Arial"/>
            </a:endParaRPr>
          </a:p>
        </p:txBody>
      </p:sp>
      <p:sp>
        <p:nvSpPr>
          <p:cNvPr id="220" name="CustomShape 4"/>
          <p:cNvSpPr/>
          <p:nvPr/>
        </p:nvSpPr>
        <p:spPr>
          <a:xfrm>
            <a:off x="825840" y="1007640"/>
            <a:ext cx="11376720" cy="5118840"/>
          </a:xfrm>
          <a:prstGeom prst="rect">
            <a:avLst/>
          </a:prstGeom>
          <a:noFill/>
          <a:ln>
            <a:noFill/>
          </a:ln>
        </p:spPr>
        <p:style>
          <a:lnRef idx="0"/>
          <a:fillRef idx="0"/>
          <a:effectRef idx="0"/>
          <a:fontRef idx="minor"/>
        </p:style>
        <p:txBody>
          <a:bodyPr wrap="none" lIns="90000" rIns="90000" tIns="45000" bIns="45000">
            <a:spAutoFit/>
          </a:bodyPr>
          <a:p>
            <a:pPr>
              <a:lnSpc>
                <a:spcPct val="150000"/>
              </a:lnSpc>
            </a:pPr>
            <a:r>
              <a:rPr b="1" lang="fr-FR" sz="2000" spc="-1" strike="noStrike">
                <a:solidFill>
                  <a:srgbClr val="00ccff"/>
                </a:solidFill>
                <a:latin typeface="Gill Sans MT"/>
              </a:rPr>
              <a:t>Le modèle de programmation MapReduce:</a:t>
            </a:r>
            <a:endParaRPr b="0" lang="en-US" sz="2000" spc="-1" strike="noStrike">
              <a:latin typeface="Arial"/>
            </a:endParaRPr>
          </a:p>
          <a:p>
            <a:pPr marL="343080" indent="-342720">
              <a:lnSpc>
                <a:spcPct val="150000"/>
              </a:lnSpc>
              <a:buClr>
                <a:srgbClr val="000000"/>
              </a:buClr>
              <a:buFont typeface="Arial"/>
              <a:buChar char="•"/>
            </a:pPr>
            <a:r>
              <a:rPr b="0" lang="fr-FR" sz="2000" spc="-1" strike="noStrike">
                <a:solidFill>
                  <a:srgbClr val="000000"/>
                </a:solidFill>
                <a:latin typeface="Gill Sans MT"/>
              </a:rPr>
              <a:t>L’un des principaux composants de framework Hadoop</a:t>
            </a:r>
            <a:endParaRPr b="0" lang="en-US" sz="2000" spc="-1" strike="noStrike">
              <a:latin typeface="Arial"/>
            </a:endParaRPr>
          </a:p>
          <a:p>
            <a:pPr marL="343080" indent="-342720">
              <a:lnSpc>
                <a:spcPct val="150000"/>
              </a:lnSpc>
              <a:buClr>
                <a:srgbClr val="000000"/>
              </a:buClr>
              <a:buFont typeface="Arial"/>
              <a:buChar char="•"/>
            </a:pPr>
            <a:r>
              <a:rPr b="0" lang="fr-FR" sz="2000" spc="-1" strike="noStrike">
                <a:solidFill>
                  <a:srgbClr val="000000"/>
                </a:solidFill>
                <a:latin typeface="Gill Sans MT"/>
              </a:rPr>
              <a:t>Décomposer les données en plusieurs parties </a:t>
            </a:r>
            <a:endParaRPr b="0" lang="en-US" sz="2000" spc="-1" strike="noStrike">
              <a:latin typeface="Arial"/>
            </a:endParaRPr>
          </a:p>
          <a:p>
            <a:pPr marL="343080" indent="-342720">
              <a:lnSpc>
                <a:spcPct val="150000"/>
              </a:lnSpc>
              <a:buClr>
                <a:srgbClr val="000000"/>
              </a:buClr>
              <a:buFont typeface="Arial"/>
              <a:buChar char="•"/>
            </a:pPr>
            <a:r>
              <a:rPr b="0" lang="fr-FR" sz="2000" spc="-1" strike="noStrike">
                <a:solidFill>
                  <a:srgbClr val="000000"/>
                </a:solidFill>
                <a:latin typeface="Gill Sans MT"/>
              </a:rPr>
              <a:t>Traitement de ces données stockées dans HDFS en parallèle sur les serveurs Hadoop</a:t>
            </a:r>
            <a:endParaRPr b="0" lang="en-US" sz="2000" spc="-1" strike="noStrike">
              <a:latin typeface="Arial"/>
            </a:endParaRPr>
          </a:p>
          <a:p>
            <a:pPr marL="343080" indent="-342720">
              <a:lnSpc>
                <a:spcPct val="150000"/>
              </a:lnSpc>
              <a:buClr>
                <a:srgbClr val="000000"/>
              </a:buClr>
              <a:buFont typeface="Arial"/>
              <a:buChar char="•"/>
            </a:pPr>
            <a:r>
              <a:rPr b="0" lang="fr-FR" sz="2000" spc="-1" strike="noStrike">
                <a:solidFill>
                  <a:srgbClr val="000000"/>
                </a:solidFill>
                <a:latin typeface="Wingdings"/>
              </a:rPr>
              <a:t>→ </a:t>
            </a:r>
            <a:r>
              <a:rPr b="0" lang="fr-FR" sz="2000" spc="-1" strike="noStrike">
                <a:solidFill>
                  <a:srgbClr val="000000"/>
                </a:solidFill>
                <a:latin typeface="Gill Sans MT"/>
              </a:rPr>
              <a:t> </a:t>
            </a:r>
            <a:r>
              <a:rPr b="1" lang="fr-FR" sz="2000" spc="-1" strike="noStrike">
                <a:solidFill>
                  <a:srgbClr val="ff6600"/>
                </a:solidFill>
                <a:latin typeface="Gill Sans MT"/>
              </a:rPr>
              <a:t>Map</a:t>
            </a:r>
            <a:endParaRPr b="0" lang="en-US" sz="2000" spc="-1" strike="noStrike">
              <a:latin typeface="Arial"/>
            </a:endParaRPr>
          </a:p>
          <a:p>
            <a:pPr marL="343080" indent="-342720">
              <a:lnSpc>
                <a:spcPct val="150000"/>
              </a:lnSpc>
              <a:buClr>
                <a:srgbClr val="000000"/>
              </a:buClr>
              <a:buFont typeface="Arial"/>
              <a:buChar char="•"/>
            </a:pPr>
            <a:r>
              <a:rPr b="0" lang="fr-FR" sz="2000" spc="-1" strike="noStrike">
                <a:solidFill>
                  <a:srgbClr val="000000"/>
                </a:solidFill>
                <a:latin typeface="Gill Sans MT"/>
              </a:rPr>
              <a:t>Agréger les outputs issues de chaque serveur →</a:t>
            </a:r>
            <a:r>
              <a:rPr b="0" lang="fr-FR" sz="2000" spc="-1" strike="noStrike">
                <a:solidFill>
                  <a:srgbClr val="000000"/>
                </a:solidFill>
                <a:latin typeface="Wingdings"/>
              </a:rPr>
              <a:t> </a:t>
            </a:r>
            <a:r>
              <a:rPr b="1" lang="fr-FR" sz="2000" spc="-1" strike="noStrike">
                <a:solidFill>
                  <a:srgbClr val="ff6600"/>
                </a:solidFill>
                <a:latin typeface="Gill Sans MT"/>
              </a:rPr>
              <a:t>Reduce</a:t>
            </a:r>
            <a:endParaRPr b="0" lang="en-US" sz="2000" spc="-1" strike="noStrike">
              <a:latin typeface="Arial"/>
            </a:endParaRPr>
          </a:p>
          <a:p>
            <a:pPr>
              <a:lnSpc>
                <a:spcPct val="150000"/>
              </a:lnSpc>
            </a:pPr>
            <a:endParaRPr b="0" lang="en-US" sz="2000" spc="-1" strike="noStrike">
              <a:latin typeface="Arial"/>
            </a:endParaRPr>
          </a:p>
          <a:p>
            <a:pPr marL="343080" indent="-342720">
              <a:lnSpc>
                <a:spcPct val="150000"/>
              </a:lnSpc>
              <a:buClr>
                <a:srgbClr val="00b0f0"/>
              </a:buClr>
              <a:buFont typeface="Wingdings" charset="2"/>
              <a:buChar char=""/>
            </a:pPr>
            <a:r>
              <a:rPr b="0" lang="fr-FR" sz="2000" spc="-1" strike="noStrike">
                <a:solidFill>
                  <a:srgbClr val="00b0f0"/>
                </a:solidFill>
                <a:latin typeface="Gill Sans MT"/>
              </a:rPr>
              <a:t>Avantages: </a:t>
            </a:r>
            <a:endParaRPr b="0" lang="en-US" sz="2000" spc="-1" strike="noStrike">
              <a:latin typeface="Arial"/>
            </a:endParaRPr>
          </a:p>
          <a:p>
            <a:pPr marL="895320" indent="-342720">
              <a:lnSpc>
                <a:spcPct val="150000"/>
              </a:lnSpc>
              <a:buClr>
                <a:srgbClr val="000000"/>
              </a:buClr>
              <a:buFont typeface="Wingdings" charset="2"/>
              <a:buChar char=""/>
            </a:pPr>
            <a:r>
              <a:rPr b="0" lang="fr-FR" sz="2000" spc="-1" strike="noStrike">
                <a:solidFill>
                  <a:srgbClr val="000000"/>
                </a:solidFill>
                <a:latin typeface="Gill Sans MT"/>
              </a:rPr>
              <a:t>Économique pour le stockage </a:t>
            </a:r>
            <a:endParaRPr b="0" lang="en-US" sz="2000" spc="-1" strike="noStrike">
              <a:latin typeface="Arial"/>
            </a:endParaRPr>
          </a:p>
          <a:p>
            <a:pPr marL="895320" indent="-342720">
              <a:lnSpc>
                <a:spcPct val="150000"/>
              </a:lnSpc>
              <a:buClr>
                <a:srgbClr val="000000"/>
              </a:buClr>
              <a:buFont typeface="Wingdings" charset="2"/>
              <a:buChar char=""/>
            </a:pPr>
            <a:r>
              <a:rPr b="0" lang="fr-FR" sz="2000" spc="-1" strike="noStrike">
                <a:solidFill>
                  <a:srgbClr val="000000"/>
                </a:solidFill>
                <a:latin typeface="Gill Sans MT"/>
              </a:rPr>
              <a:t>Flexibilité </a:t>
            </a:r>
            <a:endParaRPr b="0" lang="en-US" sz="2000" spc="-1" strike="noStrike">
              <a:latin typeface="Arial"/>
            </a:endParaRPr>
          </a:p>
          <a:p>
            <a:pPr marL="895320" indent="-342720">
              <a:lnSpc>
                <a:spcPct val="150000"/>
              </a:lnSpc>
              <a:buClr>
                <a:srgbClr val="000000"/>
              </a:buClr>
              <a:buFont typeface="Wingdings" charset="2"/>
              <a:buChar char=""/>
            </a:pPr>
            <a:r>
              <a:rPr b="0" lang="fr-FR" sz="2000" spc="-1" strike="noStrike">
                <a:solidFill>
                  <a:srgbClr val="000000"/>
                </a:solidFill>
                <a:latin typeface="Gill Sans MT"/>
              </a:rPr>
              <a:t>Vitesse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117360" y="845280"/>
            <a:ext cx="11029320" cy="3634200"/>
          </a:xfrm>
          <a:prstGeom prst="rect">
            <a:avLst/>
          </a:prstGeom>
          <a:noFill/>
          <a:ln>
            <a:noFill/>
          </a:ln>
        </p:spPr>
        <p:txBody>
          <a:bodyPr anchor="ctr">
            <a:noAutofit/>
          </a:bodyPr>
          <a:p>
            <a:pPr>
              <a:lnSpc>
                <a:spcPct val="100000"/>
              </a:lnSpc>
              <a:spcBef>
                <a:spcPts val="360"/>
              </a:spcBef>
              <a:spcAft>
                <a:spcPts val="601"/>
              </a:spcAft>
            </a:pPr>
            <a:endParaRPr b="0" lang="fr-FR" sz="1800" spc="-1" strike="noStrike">
              <a:solidFill>
                <a:srgbClr val="404040"/>
              </a:solidFill>
              <a:latin typeface="Gill Sans MT"/>
            </a:endParaRPr>
          </a:p>
          <a:p>
            <a:pPr>
              <a:lnSpc>
                <a:spcPct val="100000"/>
              </a:lnSpc>
              <a:spcBef>
                <a:spcPts val="360"/>
              </a:spcBef>
              <a:spcAft>
                <a:spcPts val="601"/>
              </a:spcAft>
            </a:pPr>
            <a:endParaRPr b="0" lang="fr-FR" sz="1800" spc="-1" strike="noStrike">
              <a:solidFill>
                <a:srgbClr val="404040"/>
              </a:solidFill>
              <a:latin typeface="Gill Sans MT"/>
            </a:endParaRPr>
          </a:p>
          <a:p>
            <a:pPr>
              <a:lnSpc>
                <a:spcPct val="100000"/>
              </a:lnSpc>
              <a:spcBef>
                <a:spcPts val="360"/>
              </a:spcBef>
              <a:spcAft>
                <a:spcPts val="601"/>
              </a:spcAft>
            </a:pPr>
            <a:endParaRPr b="0" lang="fr-FR" sz="1800" spc="-1" strike="noStrike">
              <a:solidFill>
                <a:srgbClr val="404040"/>
              </a:solidFill>
              <a:latin typeface="Gill Sans MT"/>
            </a:endParaRPr>
          </a:p>
        </p:txBody>
      </p:sp>
      <p:sp>
        <p:nvSpPr>
          <p:cNvPr id="222" name="TextShape 2"/>
          <p:cNvSpPr txBox="1"/>
          <p:nvPr/>
        </p:nvSpPr>
        <p:spPr>
          <a:xfrm>
            <a:off x="10558440" y="6423840"/>
            <a:ext cx="1052280" cy="364680"/>
          </a:xfrm>
          <a:prstGeom prst="rect">
            <a:avLst/>
          </a:prstGeom>
          <a:noFill/>
          <a:ln>
            <a:noFill/>
          </a:ln>
        </p:spPr>
        <p:txBody>
          <a:bodyPr anchor="ctr">
            <a:noAutofit/>
          </a:bodyPr>
          <a:p>
            <a:pPr algn="r">
              <a:lnSpc>
                <a:spcPct val="100000"/>
              </a:lnSpc>
            </a:pPr>
            <a:fld id="{802AEA52-C36A-4592-9E58-86D45830E497}" type="slidenum">
              <a:rPr b="0" lang="fr-FR" sz="900" spc="-1" strike="noStrike">
                <a:solidFill>
                  <a:srgbClr val="404040"/>
                </a:solidFill>
                <a:latin typeface="Gill Sans MT"/>
              </a:rPr>
              <a:t>7</a:t>
            </a:fld>
            <a:endParaRPr b="0" lang="en-US" sz="900" spc="-1" strike="noStrike">
              <a:latin typeface="Times New Roman"/>
            </a:endParaRPr>
          </a:p>
        </p:txBody>
      </p:sp>
      <p:sp>
        <p:nvSpPr>
          <p:cNvPr id="223" name="CustomShape 3"/>
          <p:cNvSpPr/>
          <p:nvPr/>
        </p:nvSpPr>
        <p:spPr>
          <a:xfrm>
            <a:off x="393480" y="-847800"/>
            <a:ext cx="10515240" cy="1325160"/>
          </a:xfrm>
          <a:prstGeom prst="rect">
            <a:avLst/>
          </a:prstGeom>
          <a:noFill/>
          <a:ln>
            <a:noFill/>
          </a:ln>
        </p:spPr>
        <p:style>
          <a:lnRef idx="0"/>
          <a:fillRef idx="0"/>
          <a:effectRef idx="0"/>
          <a:fontRef idx="minor"/>
        </p:style>
        <p:txBody>
          <a:bodyPr anchor="b">
            <a:normAutofit/>
          </a:bodyPr>
          <a:p>
            <a:pPr>
              <a:lnSpc>
                <a:spcPct val="100000"/>
              </a:lnSpc>
            </a:pPr>
            <a:r>
              <a:rPr b="0" lang="fr-FR" sz="2400" spc="-1" strike="noStrike" cap="all">
                <a:solidFill>
                  <a:srgbClr val="ed8428"/>
                </a:solidFill>
                <a:latin typeface="Gill Sans MT"/>
              </a:rPr>
              <a:t>1- Big DATA – map reduce</a:t>
            </a:r>
            <a:endParaRPr b="0" lang="en-US" sz="2400" spc="-1" strike="noStrike">
              <a:latin typeface="Arial"/>
            </a:endParaRPr>
          </a:p>
        </p:txBody>
      </p:sp>
      <p:sp>
        <p:nvSpPr>
          <p:cNvPr id="224" name="CustomShape 4"/>
          <p:cNvSpPr/>
          <p:nvPr/>
        </p:nvSpPr>
        <p:spPr>
          <a:xfrm>
            <a:off x="894600" y="914400"/>
            <a:ext cx="9239760" cy="5576040"/>
          </a:xfrm>
          <a:prstGeom prst="rect">
            <a:avLst/>
          </a:prstGeom>
          <a:noFill/>
          <a:ln>
            <a:noFill/>
          </a:ln>
        </p:spPr>
        <p:style>
          <a:lnRef idx="0"/>
          <a:fillRef idx="0"/>
          <a:effectRef idx="0"/>
          <a:fontRef idx="minor"/>
        </p:style>
        <p:txBody>
          <a:bodyPr wrap="none" lIns="90000" rIns="90000" tIns="45000" bIns="45000">
            <a:spAutoFit/>
          </a:bodyPr>
          <a:p>
            <a:pPr marL="343080" indent="-342720">
              <a:lnSpc>
                <a:spcPct val="150000"/>
              </a:lnSpc>
              <a:buClr>
                <a:srgbClr val="00b0f0"/>
              </a:buClr>
              <a:buFont typeface="Wingdings" charset="2"/>
              <a:buChar char=""/>
            </a:pPr>
            <a:r>
              <a:rPr b="0" lang="fr-FR" sz="2000" spc="-1" strike="noStrike">
                <a:solidFill>
                  <a:srgbClr val="00b0f0"/>
                </a:solidFill>
                <a:latin typeface="Gill Sans MT"/>
              </a:rPr>
              <a:t>Inconvénient: </a:t>
            </a:r>
            <a:endParaRPr b="0" lang="en-US" sz="2000" spc="-1" strike="noStrike">
              <a:latin typeface="Arial"/>
            </a:endParaRPr>
          </a:p>
          <a:p>
            <a:pPr marL="343080" indent="-342720">
              <a:lnSpc>
                <a:spcPct val="150000"/>
              </a:lnSpc>
              <a:buClr>
                <a:srgbClr val="000000"/>
              </a:buClr>
              <a:buFont typeface="Wingdings" charset="2"/>
              <a:buChar char=""/>
            </a:pPr>
            <a:r>
              <a:rPr b="0" lang="fr-FR" sz="2000" spc="-1" strike="noStrike">
                <a:solidFill>
                  <a:srgbClr val="000000"/>
                </a:solidFill>
                <a:latin typeface="Gill Sans MT"/>
              </a:rPr>
              <a:t>Stockage des inputs intermédiaires sur le disque.</a:t>
            </a:r>
            <a:endParaRPr b="0" lang="en-US" sz="2000" spc="-1" strike="noStrike">
              <a:latin typeface="Arial"/>
            </a:endParaRPr>
          </a:p>
          <a:p>
            <a:pPr marL="343080" indent="-342720">
              <a:lnSpc>
                <a:spcPct val="150000"/>
              </a:lnSpc>
              <a:buClr>
                <a:srgbClr val="000000"/>
              </a:buClr>
              <a:buFont typeface="Wingdings" charset="2"/>
              <a:buChar char=""/>
            </a:pPr>
            <a:r>
              <a:rPr b="0" lang="fr-FR" sz="2000" spc="-1" strike="noStrike">
                <a:solidFill>
                  <a:srgbClr val="000000"/>
                </a:solidFill>
                <a:latin typeface="Gill Sans MT"/>
              </a:rPr>
              <a:t> </a:t>
            </a:r>
            <a:r>
              <a:rPr b="0" lang="fr-FR" sz="2000" spc="-1" strike="noStrike">
                <a:solidFill>
                  <a:srgbClr val="000000"/>
                </a:solidFill>
                <a:latin typeface="Gill Sans MT"/>
              </a:rPr>
              <a:t>Non adapté pour les applications avec traitement interactif / itératif</a:t>
            </a:r>
            <a:endParaRPr b="0" lang="en-US" sz="2000" spc="-1" strike="noStrike">
              <a:latin typeface="Arial"/>
            </a:endParaRPr>
          </a:p>
          <a:p>
            <a:pPr marL="343080" indent="-342720">
              <a:lnSpc>
                <a:spcPct val="150000"/>
              </a:lnSpc>
              <a:buClr>
                <a:srgbClr val="00b0f0"/>
              </a:buClr>
              <a:buFont typeface="Wingdings" charset="2"/>
              <a:buChar char=""/>
            </a:pPr>
            <a:r>
              <a:rPr b="0" lang="fr-FR" sz="2000" spc="-1" strike="noStrike">
                <a:solidFill>
                  <a:srgbClr val="00b0f0"/>
                </a:solidFill>
                <a:latin typeface="Gill Sans MT"/>
              </a:rPr>
              <a:t>Remède :  </a:t>
            </a:r>
            <a:endParaRPr b="0" lang="en-US" sz="2000" spc="-1" strike="noStrike">
              <a:latin typeface="Arial"/>
            </a:endParaRPr>
          </a:p>
          <a:p>
            <a:pPr>
              <a:lnSpc>
                <a:spcPct val="150000"/>
              </a:lnSpc>
            </a:pPr>
            <a:r>
              <a:rPr b="1" lang="fr-FR" sz="2000" spc="-1" strike="noStrike">
                <a:solidFill>
                  <a:srgbClr val="ff6600"/>
                </a:solidFill>
                <a:latin typeface="Gill Sans MT"/>
              </a:rPr>
              <a:t>Spark : </a:t>
            </a:r>
            <a:r>
              <a:rPr b="0" lang="fr-FR" sz="2000" spc="-1" strike="noStrike">
                <a:solidFill>
                  <a:srgbClr val="ff6600"/>
                </a:solidFill>
                <a:latin typeface="Gill Sans MT"/>
              </a:rPr>
              <a:t>Environnement de calcul distribué</a:t>
            </a:r>
            <a:endParaRPr b="0" lang="en-US" sz="2000" spc="-1" strike="noStrike">
              <a:latin typeface="Arial"/>
            </a:endParaRPr>
          </a:p>
          <a:p>
            <a:pPr marL="343080" indent="-342720">
              <a:lnSpc>
                <a:spcPct val="150000"/>
              </a:lnSpc>
              <a:buClr>
                <a:srgbClr val="000000"/>
              </a:buClr>
              <a:buFont typeface="Arial"/>
              <a:buChar char="•"/>
            </a:pPr>
            <a:r>
              <a:rPr b="0" lang="fr-FR" sz="2000" spc="-1" strike="noStrike">
                <a:solidFill>
                  <a:srgbClr val="000000"/>
                </a:solidFill>
                <a:latin typeface="Gill Sans MT"/>
              </a:rPr>
              <a:t>Persister les données en RAM pour réutilisation  </a:t>
            </a:r>
            <a:endParaRPr b="0" lang="en-US" sz="2000" spc="-1" strike="noStrike">
              <a:latin typeface="Arial"/>
            </a:endParaRPr>
          </a:p>
          <a:p>
            <a:pPr marL="343080" indent="-342720">
              <a:lnSpc>
                <a:spcPct val="150000"/>
              </a:lnSpc>
              <a:buClr>
                <a:srgbClr val="000000"/>
              </a:buClr>
              <a:buFont typeface="Arial"/>
              <a:buChar char="•"/>
            </a:pPr>
            <a:r>
              <a:rPr b="0" lang="fr-FR" sz="2000" spc="-1" strike="noStrike">
                <a:solidFill>
                  <a:srgbClr val="000000"/>
                </a:solidFill>
                <a:latin typeface="Gill Sans MT"/>
              </a:rPr>
              <a:t>→</a:t>
            </a:r>
            <a:r>
              <a:rPr b="0" lang="fr-FR" sz="2000" spc="-1" strike="noStrike">
                <a:solidFill>
                  <a:srgbClr val="000000"/>
                </a:solidFill>
                <a:latin typeface="Wingdings"/>
              </a:rPr>
              <a:t> </a:t>
            </a:r>
            <a:r>
              <a:rPr b="0" lang="fr-FR" sz="2000" spc="-1" strike="noStrike">
                <a:solidFill>
                  <a:srgbClr val="000000"/>
                </a:solidFill>
                <a:latin typeface="Gill Sans MT"/>
              </a:rPr>
              <a:t>pas de réplication des données sur disque</a:t>
            </a:r>
            <a:endParaRPr b="0" lang="en-US" sz="2000" spc="-1" strike="noStrike">
              <a:latin typeface="Arial"/>
            </a:endParaRPr>
          </a:p>
          <a:p>
            <a:pPr marL="343080" indent="-342720">
              <a:lnSpc>
                <a:spcPct val="150000"/>
              </a:lnSpc>
              <a:buClr>
                <a:srgbClr val="000000"/>
              </a:buClr>
              <a:buFont typeface="Arial"/>
              <a:buChar char="•"/>
            </a:pPr>
            <a:r>
              <a:rPr b="0" lang="fr-FR" sz="2000" spc="-1" strike="noStrike">
                <a:solidFill>
                  <a:srgbClr val="000000"/>
                </a:solidFill>
                <a:latin typeface="Gill Sans MT"/>
              </a:rPr>
              <a:t>RDD (Resilient Distributed Dataset)  est sa principale innovation. </a:t>
            </a:r>
            <a:endParaRPr b="0" lang="en-US" sz="2000" spc="-1" strike="noStrike">
              <a:latin typeface="Arial"/>
            </a:endParaRPr>
          </a:p>
          <a:p>
            <a:pPr marL="711360" indent="-342720">
              <a:lnSpc>
                <a:spcPct val="150000"/>
              </a:lnSpc>
              <a:buClr>
                <a:srgbClr val="000000"/>
              </a:buClr>
              <a:buFont typeface="Arial"/>
              <a:buChar char="•"/>
            </a:pPr>
            <a:r>
              <a:rPr b="0" lang="fr-FR" sz="2000" spc="-1" strike="noStrike">
                <a:solidFill>
                  <a:srgbClr val="000000"/>
                </a:solidFill>
                <a:latin typeface="Gill Sans MT"/>
              </a:rPr>
              <a:t>Possède deux types de méthodes:</a:t>
            </a:r>
            <a:endParaRPr b="0" lang="en-US" sz="2000" spc="-1" strike="noStrike">
              <a:latin typeface="Arial"/>
            </a:endParaRPr>
          </a:p>
          <a:p>
            <a:pPr marL="1440000" indent="-456840">
              <a:lnSpc>
                <a:spcPct val="150000"/>
              </a:lnSpc>
              <a:buClr>
                <a:srgbClr val="000000"/>
              </a:buClr>
              <a:buFont typeface="Gill Sans MT"/>
              <a:buAutoNum type="arabicParenR"/>
            </a:pPr>
            <a:r>
              <a:rPr b="0" lang="fr-FR" sz="2000" spc="-1" strike="noStrike">
                <a:solidFill>
                  <a:srgbClr val="000000"/>
                </a:solidFill>
                <a:latin typeface="Gill Sans MT"/>
              </a:rPr>
              <a:t>Transformation: donne en sortie des RDD</a:t>
            </a:r>
            <a:endParaRPr b="0" lang="en-US" sz="2000" spc="-1" strike="noStrike">
              <a:latin typeface="Arial"/>
            </a:endParaRPr>
          </a:p>
          <a:p>
            <a:pPr marL="1440000" indent="-456840">
              <a:lnSpc>
                <a:spcPct val="150000"/>
              </a:lnSpc>
              <a:buClr>
                <a:srgbClr val="000000"/>
              </a:buClr>
              <a:buFont typeface="Gill Sans MT"/>
              <a:buAutoNum type="arabicParenR"/>
            </a:pPr>
            <a:r>
              <a:rPr b="0" lang="fr-FR" sz="2000" spc="-1" strike="noStrike">
                <a:solidFill>
                  <a:srgbClr val="000000"/>
                </a:solidFill>
                <a:latin typeface="Gill Sans MT"/>
              </a:rPr>
              <a:t>Action: donne en sortie un résultat. </a:t>
            </a:r>
            <a:endParaRPr b="0" lang="en-US" sz="2000" spc="-1" strike="noStrike">
              <a:latin typeface="Arial"/>
            </a:endParaRPr>
          </a:p>
          <a:p>
            <a:pPr>
              <a:lnSpc>
                <a:spcPct val="150000"/>
              </a:lnSpc>
            </a:pPr>
            <a:endParaRPr b="0" lang="en-US" sz="2000" spc="-1" strike="noStrike">
              <a:latin typeface="Arial"/>
            </a:endParaRPr>
          </a:p>
        </p:txBody>
      </p:sp>
      <p:sp>
        <p:nvSpPr>
          <p:cNvPr id="225" name="CustomShape 5"/>
          <p:cNvSpPr/>
          <p:nvPr/>
        </p:nvSpPr>
        <p:spPr>
          <a:xfrm>
            <a:off x="581040" y="5924160"/>
            <a:ext cx="6094080" cy="547560"/>
          </a:xfrm>
          <a:prstGeom prst="rect">
            <a:avLst/>
          </a:prstGeom>
          <a:noFill/>
          <a:ln>
            <a:noFill/>
          </a:ln>
        </p:spPr>
        <p:style>
          <a:lnRef idx="0"/>
          <a:fillRef idx="0"/>
          <a:effectRef idx="0"/>
          <a:fontRef idx="minor"/>
        </p:style>
        <p:txBody>
          <a:bodyPr lIns="90000" rIns="90000" tIns="45000" bIns="45000">
            <a:spAutoFit/>
          </a:bodyPr>
          <a:p>
            <a:pPr marL="343080" indent="-342720">
              <a:lnSpc>
                <a:spcPct val="150000"/>
              </a:lnSpc>
              <a:buClr>
                <a:srgbClr val="00b0f0"/>
              </a:buClr>
              <a:buFont typeface="Wingdings" charset="2"/>
              <a:buChar char=""/>
            </a:pPr>
            <a:r>
              <a:rPr b="1" lang="fr-FR" sz="2000" spc="-1" strike="noStrike">
                <a:solidFill>
                  <a:srgbClr val="00b0f0"/>
                </a:solidFill>
                <a:latin typeface="Gill Sans MT"/>
              </a:rPr>
              <a:t>Pyspark</a:t>
            </a:r>
            <a:r>
              <a:rPr b="1" lang="fr-FR" sz="2000" spc="-1" strike="noStrike">
                <a:solidFill>
                  <a:srgbClr val="00ccff"/>
                </a:solidFill>
                <a:latin typeface="Gill Sans MT"/>
              </a:rPr>
              <a:t> </a:t>
            </a:r>
            <a:r>
              <a:rPr b="0" lang="fr-FR" sz="2000" spc="-1" strike="noStrike">
                <a:solidFill>
                  <a:srgbClr val="00ccff"/>
                </a:solidFill>
                <a:latin typeface="Gill Sans MT"/>
              </a:rPr>
              <a:t>:</a:t>
            </a:r>
            <a:r>
              <a:rPr b="0" lang="fr-FR" sz="2000" spc="-1" strike="noStrike">
                <a:solidFill>
                  <a:srgbClr val="000000"/>
                </a:solidFill>
                <a:latin typeface="Gill Sans MT"/>
              </a:rPr>
              <a:t>  API python de Spark</a:t>
            </a:r>
            <a:endParaRPr b="0" lang="en-US" sz="2000" spc="-1" strike="noStrike">
              <a:latin typeface="Arial"/>
            </a:endParaRPr>
          </a:p>
        </p:txBody>
      </p:sp>
      <p:pic>
        <p:nvPicPr>
          <p:cNvPr id="226" name="Image 9" descr=""/>
          <p:cNvPicPr/>
          <p:nvPr/>
        </p:nvPicPr>
        <p:blipFill>
          <a:blip r:embed="rId1"/>
          <a:stretch/>
        </p:blipFill>
        <p:spPr>
          <a:xfrm>
            <a:off x="5577840" y="6015240"/>
            <a:ext cx="1419120" cy="718920"/>
          </a:xfrm>
          <a:prstGeom prst="rect">
            <a:avLst/>
          </a:prstGeom>
          <a:ln>
            <a:noFill/>
          </a:ln>
        </p:spPr>
      </p:pic>
      <p:pic>
        <p:nvPicPr>
          <p:cNvPr id="227" name="Graphique 10" descr=""/>
          <p:cNvPicPr/>
          <p:nvPr/>
        </p:nvPicPr>
        <p:blipFill>
          <a:blip r:embed="rId2"/>
          <a:stretch/>
        </p:blipFill>
        <p:spPr>
          <a:xfrm>
            <a:off x="6858000" y="2798640"/>
            <a:ext cx="1115280" cy="493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581040" y="745200"/>
            <a:ext cx="11029320" cy="4484880"/>
          </a:xfrm>
          <a:prstGeom prst="rect">
            <a:avLst/>
          </a:prstGeom>
          <a:noFill/>
          <a:ln>
            <a:noFill/>
          </a:ln>
        </p:spPr>
        <p:txBody>
          <a:bodyPr anchor="ctr">
            <a:noAutofit/>
          </a:bodyPr>
          <a:p>
            <a:pPr>
              <a:lnSpc>
                <a:spcPct val="100000"/>
              </a:lnSpc>
              <a:spcBef>
                <a:spcPts val="360"/>
              </a:spcBef>
              <a:spcAft>
                <a:spcPts val="601"/>
              </a:spcAft>
              <a:tabLst>
                <a:tab algn="l" pos="0"/>
              </a:tabLst>
            </a:pPr>
            <a:r>
              <a:rPr b="0" lang="fr-FR" sz="1800" spc="-1" strike="noStrike">
                <a:solidFill>
                  <a:srgbClr val="333333"/>
                </a:solidFill>
                <a:latin typeface="Lato_Regular"/>
              </a:rPr>
              <a:t> </a:t>
            </a:r>
            <a:endParaRPr b="0" lang="fr-FR" sz="1800" spc="-1" strike="noStrike">
              <a:solidFill>
                <a:srgbClr val="404040"/>
              </a:solidFill>
              <a:latin typeface="Gill Sans MT"/>
            </a:endParaRPr>
          </a:p>
        </p:txBody>
      </p:sp>
      <p:sp>
        <p:nvSpPr>
          <p:cNvPr id="229" name="TextShape 2"/>
          <p:cNvSpPr txBox="1"/>
          <p:nvPr/>
        </p:nvSpPr>
        <p:spPr>
          <a:xfrm>
            <a:off x="10368360" y="6423840"/>
            <a:ext cx="1052280" cy="364680"/>
          </a:xfrm>
          <a:prstGeom prst="rect">
            <a:avLst/>
          </a:prstGeom>
          <a:noFill/>
          <a:ln>
            <a:noFill/>
          </a:ln>
        </p:spPr>
        <p:txBody>
          <a:bodyPr anchor="ctr">
            <a:noAutofit/>
          </a:bodyPr>
          <a:p>
            <a:pPr algn="r">
              <a:lnSpc>
                <a:spcPct val="100000"/>
              </a:lnSpc>
            </a:pPr>
            <a:fld id="{05D26AB6-2714-4484-97A1-4E94EBDEAB2D}" type="slidenum">
              <a:rPr b="0" lang="fr-FR" sz="900" spc="-1" strike="noStrike">
                <a:solidFill>
                  <a:srgbClr val="404040"/>
                </a:solidFill>
                <a:latin typeface="Gill Sans MT"/>
              </a:rPr>
              <a:t>8</a:t>
            </a:fld>
            <a:endParaRPr b="0" lang="en-US" sz="900" spc="-1" strike="noStrike">
              <a:latin typeface="Times New Roman"/>
            </a:endParaRPr>
          </a:p>
        </p:txBody>
      </p:sp>
      <p:sp>
        <p:nvSpPr>
          <p:cNvPr id="230" name="CustomShape 3"/>
          <p:cNvSpPr/>
          <p:nvPr/>
        </p:nvSpPr>
        <p:spPr>
          <a:xfrm>
            <a:off x="393480" y="-847800"/>
            <a:ext cx="10515240" cy="1325160"/>
          </a:xfrm>
          <a:prstGeom prst="rect">
            <a:avLst/>
          </a:prstGeom>
          <a:noFill/>
          <a:ln>
            <a:noFill/>
          </a:ln>
        </p:spPr>
        <p:style>
          <a:lnRef idx="0"/>
          <a:fillRef idx="0"/>
          <a:effectRef idx="0"/>
          <a:fontRef idx="minor"/>
        </p:style>
        <p:txBody>
          <a:bodyPr anchor="b">
            <a:normAutofit/>
          </a:bodyPr>
          <a:p>
            <a:pPr>
              <a:lnSpc>
                <a:spcPct val="100000"/>
              </a:lnSpc>
            </a:pPr>
            <a:r>
              <a:rPr b="0" lang="fr-FR" sz="2400" spc="-1" strike="noStrike" cap="all">
                <a:solidFill>
                  <a:srgbClr val="ed8428"/>
                </a:solidFill>
                <a:latin typeface="Gill Sans MT"/>
              </a:rPr>
              <a:t>1- Big DATA – SPARK</a:t>
            </a:r>
            <a:endParaRPr b="0" lang="en-US" sz="2400" spc="-1" strike="noStrike">
              <a:latin typeface="Arial"/>
            </a:endParaRPr>
          </a:p>
        </p:txBody>
      </p:sp>
      <p:grpSp>
        <p:nvGrpSpPr>
          <p:cNvPr id="231" name="Group 4"/>
          <p:cNvGrpSpPr/>
          <p:nvPr/>
        </p:nvGrpSpPr>
        <p:grpSpPr>
          <a:xfrm>
            <a:off x="2465280" y="3751200"/>
            <a:ext cx="2514240" cy="1158840"/>
            <a:chOff x="2465280" y="3751200"/>
            <a:chExt cx="2514240" cy="1158840"/>
          </a:xfrm>
        </p:grpSpPr>
        <p:sp>
          <p:nvSpPr>
            <p:cNvPr id="232" name="CustomShape 5"/>
            <p:cNvSpPr/>
            <p:nvPr/>
          </p:nvSpPr>
          <p:spPr>
            <a:xfrm>
              <a:off x="2465280" y="3751200"/>
              <a:ext cx="2514240" cy="1158840"/>
            </a:xfrm>
            <a:prstGeom prst="roundRect">
              <a:avLst>
                <a:gd name="adj"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233" name="CustomShape 6"/>
            <p:cNvSpPr/>
            <p:nvPr/>
          </p:nvSpPr>
          <p:spPr>
            <a:xfrm>
              <a:off x="3196080" y="3803760"/>
              <a:ext cx="111708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2400" spc="-1" strike="noStrike">
                  <a:solidFill>
                    <a:srgbClr val="000000"/>
                  </a:solidFill>
                  <a:latin typeface="Gill Sans MT"/>
                </a:rPr>
                <a:t>Driver</a:t>
              </a:r>
              <a:endParaRPr b="0" lang="en-US" sz="2400" spc="-1" strike="noStrike">
                <a:latin typeface="Arial"/>
              </a:endParaRPr>
            </a:p>
          </p:txBody>
        </p:sp>
        <p:sp>
          <p:nvSpPr>
            <p:cNvPr id="234" name="CustomShape 7"/>
            <p:cNvSpPr/>
            <p:nvPr/>
          </p:nvSpPr>
          <p:spPr>
            <a:xfrm>
              <a:off x="2881800" y="4330800"/>
              <a:ext cx="1681560" cy="45684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FR" sz="1600" spc="-1" strike="noStrike">
                  <a:solidFill>
                    <a:srgbClr val="ffffff"/>
                  </a:solidFill>
                  <a:latin typeface="Gill Sans MT"/>
                </a:rPr>
                <a:t>SparkContext</a:t>
              </a:r>
              <a:endParaRPr b="0" lang="en-US" sz="1600" spc="-1" strike="noStrike">
                <a:latin typeface="Arial"/>
              </a:endParaRPr>
            </a:p>
          </p:txBody>
        </p:sp>
      </p:grpSp>
      <p:grpSp>
        <p:nvGrpSpPr>
          <p:cNvPr id="235" name="Group 8"/>
          <p:cNvGrpSpPr/>
          <p:nvPr/>
        </p:nvGrpSpPr>
        <p:grpSpPr>
          <a:xfrm>
            <a:off x="8710920" y="2439720"/>
            <a:ext cx="1681560" cy="961200"/>
            <a:chOff x="8710920" y="2439720"/>
            <a:chExt cx="1681560" cy="961200"/>
          </a:xfrm>
        </p:grpSpPr>
        <p:sp>
          <p:nvSpPr>
            <p:cNvPr id="236" name="CustomShape 9"/>
            <p:cNvSpPr/>
            <p:nvPr/>
          </p:nvSpPr>
          <p:spPr>
            <a:xfrm>
              <a:off x="8710920" y="2439720"/>
              <a:ext cx="1681560" cy="961200"/>
            </a:xfrm>
            <a:prstGeom prst="roundRect">
              <a:avLst>
                <a:gd name="adj"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237" name="CustomShape 10"/>
            <p:cNvSpPr/>
            <p:nvPr/>
          </p:nvSpPr>
          <p:spPr>
            <a:xfrm>
              <a:off x="8904240" y="2977200"/>
              <a:ext cx="1267920" cy="33480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FR" sz="1800" spc="-1" strike="noStrike">
                  <a:solidFill>
                    <a:srgbClr val="ffffff"/>
                  </a:solidFill>
                  <a:latin typeface="Gill Sans MT"/>
                </a:rPr>
                <a:t>Executor</a:t>
              </a:r>
              <a:endParaRPr b="0" lang="en-US" sz="1800" spc="-1" strike="noStrike">
                <a:latin typeface="Arial"/>
              </a:endParaRPr>
            </a:p>
          </p:txBody>
        </p:sp>
        <p:sp>
          <p:nvSpPr>
            <p:cNvPr id="238" name="CustomShape 11"/>
            <p:cNvSpPr/>
            <p:nvPr/>
          </p:nvSpPr>
          <p:spPr>
            <a:xfrm>
              <a:off x="9044280" y="2552400"/>
              <a:ext cx="9874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1800" spc="-1" strike="noStrike">
                  <a:solidFill>
                    <a:srgbClr val="000000"/>
                  </a:solidFill>
                  <a:latin typeface="Gill Sans MT"/>
                </a:rPr>
                <a:t>Worker</a:t>
              </a:r>
              <a:endParaRPr b="0" lang="en-US" sz="1800" spc="-1" strike="noStrike">
                <a:latin typeface="Arial"/>
              </a:endParaRPr>
            </a:p>
          </p:txBody>
        </p:sp>
      </p:grpSp>
      <p:grpSp>
        <p:nvGrpSpPr>
          <p:cNvPr id="239" name="Group 12"/>
          <p:cNvGrpSpPr/>
          <p:nvPr/>
        </p:nvGrpSpPr>
        <p:grpSpPr>
          <a:xfrm>
            <a:off x="8710920" y="3868200"/>
            <a:ext cx="1681560" cy="961200"/>
            <a:chOff x="8710920" y="3868200"/>
            <a:chExt cx="1681560" cy="961200"/>
          </a:xfrm>
        </p:grpSpPr>
        <p:sp>
          <p:nvSpPr>
            <p:cNvPr id="240" name="CustomShape 13"/>
            <p:cNvSpPr/>
            <p:nvPr/>
          </p:nvSpPr>
          <p:spPr>
            <a:xfrm>
              <a:off x="8710920" y="3868200"/>
              <a:ext cx="1681560" cy="961200"/>
            </a:xfrm>
            <a:prstGeom prst="roundRect">
              <a:avLst>
                <a:gd name="adj"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241" name="CustomShape 14"/>
            <p:cNvSpPr/>
            <p:nvPr/>
          </p:nvSpPr>
          <p:spPr>
            <a:xfrm>
              <a:off x="8904240" y="4405680"/>
              <a:ext cx="1267920" cy="33480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FR" sz="1800" spc="-1" strike="noStrike">
                  <a:solidFill>
                    <a:srgbClr val="ffffff"/>
                  </a:solidFill>
                  <a:latin typeface="Gill Sans MT"/>
                </a:rPr>
                <a:t>Executor</a:t>
              </a:r>
              <a:endParaRPr b="0" lang="en-US" sz="1800" spc="-1" strike="noStrike">
                <a:latin typeface="Arial"/>
              </a:endParaRPr>
            </a:p>
          </p:txBody>
        </p:sp>
        <p:sp>
          <p:nvSpPr>
            <p:cNvPr id="242" name="CustomShape 15"/>
            <p:cNvSpPr/>
            <p:nvPr/>
          </p:nvSpPr>
          <p:spPr>
            <a:xfrm>
              <a:off x="9044280" y="3980880"/>
              <a:ext cx="9874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1800" spc="-1" strike="noStrike">
                  <a:solidFill>
                    <a:srgbClr val="000000"/>
                  </a:solidFill>
                  <a:latin typeface="Gill Sans MT"/>
                </a:rPr>
                <a:t>Worker</a:t>
              </a:r>
              <a:endParaRPr b="0" lang="en-US" sz="1800" spc="-1" strike="noStrike">
                <a:latin typeface="Arial"/>
              </a:endParaRPr>
            </a:p>
          </p:txBody>
        </p:sp>
      </p:grpSp>
      <p:grpSp>
        <p:nvGrpSpPr>
          <p:cNvPr id="243" name="Group 16"/>
          <p:cNvGrpSpPr/>
          <p:nvPr/>
        </p:nvGrpSpPr>
        <p:grpSpPr>
          <a:xfrm>
            <a:off x="8743680" y="5296680"/>
            <a:ext cx="1681560" cy="961200"/>
            <a:chOff x="8743680" y="5296680"/>
            <a:chExt cx="1681560" cy="961200"/>
          </a:xfrm>
        </p:grpSpPr>
        <p:sp>
          <p:nvSpPr>
            <p:cNvPr id="244" name="CustomShape 17"/>
            <p:cNvSpPr/>
            <p:nvPr/>
          </p:nvSpPr>
          <p:spPr>
            <a:xfrm>
              <a:off x="8743680" y="5296680"/>
              <a:ext cx="1681560" cy="961200"/>
            </a:xfrm>
            <a:prstGeom prst="roundRect">
              <a:avLst>
                <a:gd name="adj"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245" name="CustomShape 18"/>
            <p:cNvSpPr/>
            <p:nvPr/>
          </p:nvSpPr>
          <p:spPr>
            <a:xfrm>
              <a:off x="8937000" y="5834160"/>
              <a:ext cx="1267920" cy="33480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FR" sz="1800" spc="-1" strike="noStrike">
                  <a:solidFill>
                    <a:srgbClr val="ffffff"/>
                  </a:solidFill>
                  <a:latin typeface="Gill Sans MT"/>
                </a:rPr>
                <a:t>Executor</a:t>
              </a:r>
              <a:endParaRPr b="0" lang="en-US" sz="1800" spc="-1" strike="noStrike">
                <a:latin typeface="Arial"/>
              </a:endParaRPr>
            </a:p>
          </p:txBody>
        </p:sp>
        <p:sp>
          <p:nvSpPr>
            <p:cNvPr id="246" name="CustomShape 19"/>
            <p:cNvSpPr/>
            <p:nvPr/>
          </p:nvSpPr>
          <p:spPr>
            <a:xfrm>
              <a:off x="9077040" y="5409360"/>
              <a:ext cx="9874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1800" spc="-1" strike="noStrike">
                  <a:solidFill>
                    <a:srgbClr val="000000"/>
                  </a:solidFill>
                  <a:latin typeface="Gill Sans MT"/>
                </a:rPr>
                <a:t>Worker</a:t>
              </a:r>
              <a:endParaRPr b="0" lang="en-US" sz="1800" spc="-1" strike="noStrike">
                <a:latin typeface="Arial"/>
              </a:endParaRPr>
            </a:p>
          </p:txBody>
        </p:sp>
      </p:grpSp>
      <p:sp>
        <p:nvSpPr>
          <p:cNvPr id="247" name="CustomShape 20"/>
          <p:cNvSpPr/>
          <p:nvPr/>
        </p:nvSpPr>
        <p:spPr>
          <a:xfrm>
            <a:off x="5916960" y="4160520"/>
            <a:ext cx="1681560" cy="561960"/>
          </a:xfrm>
          <a:prstGeom prst="roundRect">
            <a:avLst>
              <a:gd name="adj" fmla="val 16667"/>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FR" sz="1800" spc="-1" strike="noStrike">
                <a:solidFill>
                  <a:srgbClr val="ffffff"/>
                </a:solidFill>
                <a:latin typeface="Gill Sans MT"/>
              </a:rPr>
              <a:t>Cluster Manager</a:t>
            </a:r>
            <a:endParaRPr b="0" lang="en-US" sz="1800" spc="-1" strike="noStrike">
              <a:latin typeface="Arial"/>
            </a:endParaRPr>
          </a:p>
        </p:txBody>
      </p:sp>
      <p:sp>
        <p:nvSpPr>
          <p:cNvPr id="248" name="CustomShape 21"/>
          <p:cNvSpPr/>
          <p:nvPr/>
        </p:nvSpPr>
        <p:spPr>
          <a:xfrm>
            <a:off x="258840" y="2104200"/>
            <a:ext cx="11748960" cy="4484880"/>
          </a:xfrm>
          <a:prstGeom prst="rect">
            <a:avLst/>
          </a:prstGeom>
          <a:noFill/>
          <a:ln cap="rnd">
            <a:solidFill>
              <a:schemeClr val="tx1"/>
            </a:solidFill>
            <a:prstDash val="dash"/>
            <a:round/>
          </a:ln>
        </p:spPr>
        <p:style>
          <a:lnRef idx="2">
            <a:schemeClr val="accent1">
              <a:shade val="50000"/>
            </a:schemeClr>
          </a:lnRef>
          <a:fillRef idx="1">
            <a:schemeClr val="accent1"/>
          </a:fillRef>
          <a:effectRef idx="0">
            <a:schemeClr val="accent1"/>
          </a:effectRef>
          <a:fontRef idx="minor"/>
        </p:style>
      </p:sp>
      <p:sp>
        <p:nvSpPr>
          <p:cNvPr id="249" name="CustomShape 22"/>
          <p:cNvSpPr/>
          <p:nvPr/>
        </p:nvSpPr>
        <p:spPr>
          <a:xfrm>
            <a:off x="5212440" y="1762200"/>
            <a:ext cx="23238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FR" sz="1800" spc="-1" strike="noStrike">
                <a:solidFill>
                  <a:srgbClr val="000000"/>
                </a:solidFill>
                <a:latin typeface="Gill Sans MT"/>
              </a:rPr>
              <a:t>Un cluster Spark</a:t>
            </a:r>
            <a:endParaRPr b="1" lang="en-US" sz="1800" spc="-1" strike="noStrike">
              <a:latin typeface="Arial"/>
            </a:endParaRPr>
          </a:p>
        </p:txBody>
      </p:sp>
      <p:sp>
        <p:nvSpPr>
          <p:cNvPr id="250" name="CustomShape 23"/>
          <p:cNvSpPr/>
          <p:nvPr/>
        </p:nvSpPr>
        <p:spPr>
          <a:xfrm flipV="1">
            <a:off x="4415040" y="3144240"/>
            <a:ext cx="4489200" cy="1162080"/>
          </a:xfrm>
          <a:prstGeom prst="curvedConnector3">
            <a:avLst>
              <a:gd name="adj1" fmla="val 16175"/>
            </a:avLst>
          </a:prstGeom>
          <a:noFill/>
          <a:ln cap="rnd" w="28440">
            <a:solidFill>
              <a:srgbClr val="e67613"/>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251" name="CustomShape 24"/>
          <p:cNvSpPr/>
          <p:nvPr/>
        </p:nvSpPr>
        <p:spPr>
          <a:xfrm>
            <a:off x="4415040" y="4773960"/>
            <a:ext cx="4521600" cy="1227240"/>
          </a:xfrm>
          <a:prstGeom prst="curvedConnector3">
            <a:avLst>
              <a:gd name="adj1" fmla="val 25807"/>
            </a:avLst>
          </a:prstGeom>
          <a:noFill/>
          <a:ln cap="rnd" w="28440">
            <a:solidFill>
              <a:srgbClr val="e67613"/>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252" name="CustomShape 25"/>
          <p:cNvSpPr/>
          <p:nvPr/>
        </p:nvSpPr>
        <p:spPr>
          <a:xfrm>
            <a:off x="4563720" y="4542840"/>
            <a:ext cx="1342440" cy="360"/>
          </a:xfrm>
          <a:custGeom>
            <a:avLst/>
            <a:gdLst/>
            <a:ahLst/>
            <a:rect l="l" t="t" r="r" b="b"/>
            <a:pathLst>
              <a:path w="21600" h="21600">
                <a:moveTo>
                  <a:pt x="0" y="0"/>
                </a:moveTo>
                <a:lnTo>
                  <a:pt x="21600" y="21600"/>
                </a:lnTo>
              </a:path>
            </a:pathLst>
          </a:custGeom>
          <a:noFill/>
          <a:ln cap="rnd" w="28440">
            <a:solidFill>
              <a:srgbClr val="e67613"/>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253" name="CustomShape 26"/>
          <p:cNvSpPr/>
          <p:nvPr/>
        </p:nvSpPr>
        <p:spPr>
          <a:xfrm flipV="1">
            <a:off x="7598880" y="3354840"/>
            <a:ext cx="1144440" cy="910080"/>
          </a:xfrm>
          <a:custGeom>
            <a:avLst/>
            <a:gdLst/>
            <a:ahLst/>
            <a:rect l="l" t="t" r="r" b="b"/>
            <a:pathLst>
              <a:path w="21600" h="21600">
                <a:moveTo>
                  <a:pt x="0" y="0"/>
                </a:moveTo>
                <a:lnTo>
                  <a:pt x="21600" y="21600"/>
                </a:lnTo>
              </a:path>
            </a:pathLst>
          </a:custGeom>
          <a:noFill/>
          <a:ln cap="rnd" w="28440">
            <a:solidFill>
              <a:srgbClr val="e67613"/>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254" name="CustomShape 27"/>
          <p:cNvSpPr/>
          <p:nvPr/>
        </p:nvSpPr>
        <p:spPr>
          <a:xfrm flipV="1">
            <a:off x="7598880" y="4348080"/>
            <a:ext cx="1112040" cy="92520"/>
          </a:xfrm>
          <a:custGeom>
            <a:avLst/>
            <a:gdLst/>
            <a:ahLst/>
            <a:rect l="l" t="t" r="r" b="b"/>
            <a:pathLst>
              <a:path w="21600" h="21600">
                <a:moveTo>
                  <a:pt x="0" y="0"/>
                </a:moveTo>
                <a:lnTo>
                  <a:pt x="21600" y="21600"/>
                </a:lnTo>
              </a:path>
            </a:pathLst>
          </a:custGeom>
          <a:noFill/>
          <a:ln cap="rnd" w="28440">
            <a:solidFill>
              <a:srgbClr val="e67613"/>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255" name="CustomShape 28"/>
          <p:cNvSpPr/>
          <p:nvPr/>
        </p:nvSpPr>
        <p:spPr>
          <a:xfrm>
            <a:off x="7595280" y="4669920"/>
            <a:ext cx="1115640" cy="791280"/>
          </a:xfrm>
          <a:custGeom>
            <a:avLst/>
            <a:gdLst/>
            <a:ahLst/>
            <a:rect l="l" t="t" r="r" b="b"/>
            <a:pathLst>
              <a:path w="21600" h="21600">
                <a:moveTo>
                  <a:pt x="0" y="0"/>
                </a:moveTo>
                <a:lnTo>
                  <a:pt x="21600" y="21600"/>
                </a:lnTo>
              </a:path>
            </a:pathLst>
          </a:custGeom>
          <a:noFill/>
          <a:ln cap="rnd" w="28440">
            <a:solidFill>
              <a:srgbClr val="e67613"/>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256" name="CustomShape 29"/>
          <p:cNvSpPr/>
          <p:nvPr/>
        </p:nvSpPr>
        <p:spPr>
          <a:xfrm>
            <a:off x="269280" y="3518280"/>
            <a:ext cx="2257920" cy="1550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600" spc="-1" strike="noStrike">
                <a:solidFill>
                  <a:srgbClr val="000000"/>
                </a:solidFill>
                <a:latin typeface="Gill Sans MT"/>
              </a:rPr>
              <a:t>Instancie Chargé de répartir les tâches sur les différents executors.  Exécute la méthode main de nos applications</a:t>
            </a:r>
            <a:endParaRPr b="0" lang="en-US" sz="1600" spc="-1" strike="noStrike">
              <a:latin typeface="Arial"/>
            </a:endParaRPr>
          </a:p>
        </p:txBody>
      </p:sp>
      <p:sp>
        <p:nvSpPr>
          <p:cNvPr id="257" name="CustomShape 30"/>
          <p:cNvSpPr/>
          <p:nvPr/>
        </p:nvSpPr>
        <p:spPr>
          <a:xfrm>
            <a:off x="10329840" y="3442680"/>
            <a:ext cx="1704960" cy="2280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600" spc="-1" strike="noStrike">
                <a:solidFill>
                  <a:srgbClr val="000000"/>
                </a:solidFill>
                <a:latin typeface="Gill Sans MT"/>
              </a:rPr>
              <a:t>Chaque worker  instancie un executor chargé d’exécuter les différentes tâches de calcul</a:t>
            </a:r>
            <a:endParaRPr b="0" lang="en-US" sz="1600" spc="-1" strike="noStrike">
              <a:latin typeface="Arial"/>
            </a:endParaRPr>
          </a:p>
        </p:txBody>
      </p:sp>
      <p:sp>
        <p:nvSpPr>
          <p:cNvPr id="258" name="CustomShape 31"/>
          <p:cNvSpPr/>
          <p:nvPr/>
        </p:nvSpPr>
        <p:spPr>
          <a:xfrm>
            <a:off x="5491440" y="4857480"/>
            <a:ext cx="225792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fr-FR" sz="1800" spc="-1" strike="noStrike">
                <a:solidFill>
                  <a:srgbClr val="000000"/>
                </a:solidFill>
                <a:latin typeface="Gill Sans MT"/>
              </a:rPr>
              <a:t>Instancie les différents workers</a:t>
            </a:r>
            <a:endParaRPr b="0" lang="en-US" sz="1800" spc="-1" strike="noStrike">
              <a:latin typeface="Arial"/>
            </a:endParaRPr>
          </a:p>
        </p:txBody>
      </p:sp>
      <p:sp>
        <p:nvSpPr>
          <p:cNvPr id="259" name="CustomShape 32"/>
          <p:cNvSpPr/>
          <p:nvPr/>
        </p:nvSpPr>
        <p:spPr>
          <a:xfrm>
            <a:off x="5943600" y="3276720"/>
            <a:ext cx="304560" cy="3045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childTnLst>
                  <p:par>
                    <p:cTn id="51" fill="hold">
                      <p:stCondLst>
                        <p:cond delay="indefinite"/>
                      </p:stCondLst>
                      <p:childTnLst>
                        <p:par>
                          <p:cTn id="52" fill="hold">
                            <p:stCondLst>
                              <p:cond delay="0"/>
                            </p:stCondLst>
                            <p:childTnLst>
                              <p:par>
                                <p:cTn id="53" nodeType="clickEffect" fill="hold" presetClass="entr" presetID="2" presetSubtype="4">
                                  <p:stCondLst>
                                    <p:cond delay="0"/>
                                  </p:stCondLst>
                                  <p:childTnLst>
                                    <p:set>
                                      <p:cBhvr>
                                        <p:cTn id="54" dur="1" fill="hold">
                                          <p:stCondLst>
                                            <p:cond delay="0"/>
                                          </p:stCondLst>
                                        </p:cTn>
                                        <p:tgtEl>
                                          <p:spTgt spid="257"/>
                                        </p:tgtEl>
                                        <p:attrNameLst>
                                          <p:attrName>style.visibility</p:attrName>
                                        </p:attrNameLst>
                                      </p:cBhvr>
                                      <p:to>
                                        <p:strVal val="visible"/>
                                      </p:to>
                                    </p:set>
                                    <p:anim calcmode="lin" valueType="num">
                                      <p:cBhvr additive="repl">
                                        <p:cTn id="55" dur="500" fill="hold"/>
                                        <p:tgtEl>
                                          <p:spTgt spid="257"/>
                                        </p:tgtEl>
                                        <p:attrNameLst>
                                          <p:attrName>ppt_x</p:attrName>
                                        </p:attrNameLst>
                                      </p:cBhvr>
                                      <p:tavLst>
                                        <p:tav tm="0">
                                          <p:val>
                                            <p:strVal val="#ppt_x"/>
                                          </p:val>
                                        </p:tav>
                                        <p:tav tm="100000">
                                          <p:val>
                                            <p:strVal val="#ppt_x"/>
                                          </p:val>
                                        </p:tav>
                                      </p:tavLst>
                                    </p:anim>
                                    <p:anim calcmode="lin" valueType="num">
                                      <p:cBhvr additive="repl">
                                        <p:cTn id="56" dur="500" fill="hold"/>
                                        <p:tgtEl>
                                          <p:spTgt spid="257"/>
                                        </p:tgtEl>
                                        <p:attrNameLst>
                                          <p:attrName>ppt_y</p:attrName>
                                        </p:attrNameLst>
                                      </p:cBhvr>
                                      <p:tavLst>
                                        <p:tav tm="0">
                                          <p:val>
                                            <p:strVal val="1+#ppt_h/2"/>
                                          </p:val>
                                        </p:tav>
                                        <p:tav tm="100000">
                                          <p:val>
                                            <p:strVal val="#ppt_y"/>
                                          </p:val>
                                        </p:tav>
                                      </p:tavLst>
                                    </p:anim>
                                  </p:childTnLst>
                                </p:cTn>
                              </p:par>
                              <p:par>
                                <p:cTn id="57" nodeType="withEffect" fill="hold" presetClass="entr" presetID="2" presetSubtype="4">
                                  <p:stCondLst>
                                    <p:cond delay="0"/>
                                  </p:stCondLst>
                                  <p:childTnLst>
                                    <p:set>
                                      <p:cBhvr>
                                        <p:cTn id="58" dur="1" fill="hold">
                                          <p:stCondLst>
                                            <p:cond delay="0"/>
                                          </p:stCondLst>
                                        </p:cTn>
                                        <p:tgtEl>
                                          <p:spTgt spid="258"/>
                                        </p:tgtEl>
                                        <p:attrNameLst>
                                          <p:attrName>style.visibility</p:attrName>
                                        </p:attrNameLst>
                                      </p:cBhvr>
                                      <p:to>
                                        <p:strVal val="visible"/>
                                      </p:to>
                                    </p:set>
                                    <p:anim calcmode="lin" valueType="num">
                                      <p:cBhvr additive="repl">
                                        <p:cTn id="59" dur="500" fill="hold"/>
                                        <p:tgtEl>
                                          <p:spTgt spid="258"/>
                                        </p:tgtEl>
                                        <p:attrNameLst>
                                          <p:attrName>ppt_x</p:attrName>
                                        </p:attrNameLst>
                                      </p:cBhvr>
                                      <p:tavLst>
                                        <p:tav tm="0">
                                          <p:val>
                                            <p:strVal val="#ppt_x"/>
                                          </p:val>
                                        </p:tav>
                                        <p:tav tm="100000">
                                          <p:val>
                                            <p:strVal val="#ppt_x"/>
                                          </p:val>
                                        </p:tav>
                                      </p:tavLst>
                                    </p:anim>
                                    <p:anim calcmode="lin" valueType="num">
                                      <p:cBhvr additive="repl">
                                        <p:cTn id="60" dur="500" fill="hold"/>
                                        <p:tgtEl>
                                          <p:spTgt spid="258"/>
                                        </p:tgtEl>
                                        <p:attrNameLst>
                                          <p:attrName>ppt_y</p:attrName>
                                        </p:attrNameLst>
                                      </p:cBhvr>
                                      <p:tavLst>
                                        <p:tav tm="0">
                                          <p:val>
                                            <p:strVal val="1+#ppt_h/2"/>
                                          </p:val>
                                        </p:tav>
                                        <p:tav tm="100000">
                                          <p:val>
                                            <p:strVal val="#ppt_y"/>
                                          </p:val>
                                        </p:tav>
                                      </p:tavLst>
                                    </p:anim>
                                  </p:childTnLst>
                                </p:cTn>
                              </p:par>
                              <p:par>
                                <p:cTn id="61" nodeType="withEffect" fill="hold" presetClass="entr" presetID="2" presetSubtype="4">
                                  <p:stCondLst>
                                    <p:cond delay="0"/>
                                  </p:stCondLst>
                                  <p:childTnLst>
                                    <p:set>
                                      <p:cBhvr>
                                        <p:cTn id="62" dur="1" fill="hold">
                                          <p:stCondLst>
                                            <p:cond delay="0"/>
                                          </p:stCondLst>
                                        </p:cTn>
                                        <p:tgtEl>
                                          <p:spTgt spid="256"/>
                                        </p:tgtEl>
                                        <p:attrNameLst>
                                          <p:attrName>style.visibility</p:attrName>
                                        </p:attrNameLst>
                                      </p:cBhvr>
                                      <p:to>
                                        <p:strVal val="visible"/>
                                      </p:to>
                                    </p:set>
                                    <p:anim calcmode="lin" valueType="num">
                                      <p:cBhvr additive="repl">
                                        <p:cTn id="63" dur="500" fill="hold"/>
                                        <p:tgtEl>
                                          <p:spTgt spid="256"/>
                                        </p:tgtEl>
                                        <p:attrNameLst>
                                          <p:attrName>ppt_x</p:attrName>
                                        </p:attrNameLst>
                                      </p:cBhvr>
                                      <p:tavLst>
                                        <p:tav tm="0">
                                          <p:val>
                                            <p:strVal val="#ppt_x"/>
                                          </p:val>
                                        </p:tav>
                                        <p:tav tm="100000">
                                          <p:val>
                                            <p:strVal val="#ppt_x"/>
                                          </p:val>
                                        </p:tav>
                                      </p:tavLst>
                                    </p:anim>
                                    <p:anim calcmode="lin" valueType="num">
                                      <p:cBhvr additive="repl">
                                        <p:cTn id="64" dur="500" fill="hold"/>
                                        <p:tgtEl>
                                          <p:spTgt spid="2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A6C788-C4FC-4FDC-8A35-3D0FEBD2EC4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F46A686-309E-4CB8-8B43-0618CA3DC8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43F881-A283-4804-BC69-C2CA14CA78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pour synthèse de produit</Template>
  <TotalTime>21150</TotalTime>
  <Application>LibreOffice/6.4.7.2$Linux_X86_64 LibreOffice_project/40$Build-2</Application>
  <Words>1377</Words>
  <Paragraphs>266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2021-07-28T19:26:03Z</dcterms:created>
  <dc:creator>Badii Khila</dc:creator>
  <dc:description/>
  <dc:language>en-US</dc:language>
  <cp:lastModifiedBy/>
  <dcterms:modified xsi:type="dcterms:W3CDTF">2022-04-22T16:16:40Z</dcterms:modified>
  <cp:revision>74</cp:revision>
  <dc:subject/>
  <dc:title>Academy:  start-up de la EdTech</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18</vt:i4>
  </property>
  <property fmtid="{D5CDD505-2E9C-101B-9397-08002B2CF9AE}" pid="9" name="PresentationFormat">
    <vt:lpwstr>Grand écran</vt:lpwstr>
  </property>
  <property fmtid="{D5CDD505-2E9C-101B-9397-08002B2CF9AE}" pid="10" name="ScaleCrop">
    <vt:bool>0</vt:bool>
  </property>
  <property fmtid="{D5CDD505-2E9C-101B-9397-08002B2CF9AE}" pid="11" name="ShareDoc">
    <vt:bool>0</vt:bool>
  </property>
  <property fmtid="{D5CDD505-2E9C-101B-9397-08002B2CF9AE}" pid="12" name="Slides">
    <vt:i4>19</vt:i4>
  </property>
</Properties>
</file>