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9" r:id="rId25"/>
    <p:sldId id="281" r:id="rId26"/>
    <p:sldId id="282" r:id="rId27"/>
    <p:sldId id="287" r:id="rId28"/>
    <p:sldId id="288" r:id="rId29"/>
    <p:sldId id="285" r:id="rId30"/>
    <p:sldId id="284" r:id="rId31"/>
    <p:sldId id="290" r:id="rId32"/>
    <p:sldId id="286" r:id="rId33"/>
  </p:sldIdLst>
  <p:sldSz cx="9144000" cy="5143500" type="screen16x9"/>
  <p:notesSz cx="6858000" cy="9144000"/>
  <p:embeddedFontLst>
    <p:embeddedFont>
      <p:font typeface="Miriam Libre" panose="020B0604020202020204" charset="-79"/>
      <p:regular r:id="rId35"/>
      <p:bold r:id="rId36"/>
    </p:embeddedFont>
    <p:embeddedFont>
      <p:font typeface="Nanum Gothic" panose="020B0604020202020204" charset="-127"/>
      <p:regular r:id="rId37"/>
      <p:bold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8212868-81E3-4C4D-9DB5-3E32C0CBE1FC}">
  <a:tblStyle styleId="{78212868-81E3-4C4D-9DB5-3E32C0CBE1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4660"/>
  </p:normalViewPr>
  <p:slideViewPr>
    <p:cSldViewPr>
      <p:cViewPr>
        <p:scale>
          <a:sx n="81" d="100"/>
          <a:sy n="81" d="100"/>
        </p:scale>
        <p:origin x="-906"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59220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03198fe9ef_4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03198fe9ef_4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f9a3fed15e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f9a3fed15e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03198fe9ef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03198fe9ef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f9a3fed15e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f9a3fed15e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03198fe9ef_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03198fe9ef_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03198fe9ef_5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03198fe9ef_5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03198fe9ef_5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03198fe9ef_5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03198fe9e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03198fe9e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03198fe9ef_5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03198fe9ef_5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03198fe9ef_5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03198fe9ef_5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f96204171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f9620417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03198fe9ef_5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03198fe9ef_5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f9a3fed15e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f9a3fed15e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03198fe9e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03198fe9e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f9a3fed15e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f9a3fed15e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f9a3fed15e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f9a3fed15e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03198fe9ef_3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03198fe9ef_3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03198fe9ef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03198fe9ef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03198fe9ef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03198fe9ef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03198fe9ef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03198fe9ef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03198fe9ef_5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03198fe9ef_5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f96204171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f96204171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9a3fed15e_0_1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9a3fed15e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9a3fed15e_0_1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9a3fed15e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f9a3fed15e_0_2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f9a3fed15e_0_2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f9620417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f9620417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05b2b4fdd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05b2b4fdd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03198fe9ef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03198fe9ef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03198fe9ef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03198fe9ef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3198fe9ef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3198fe9ef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03198fe9ef_4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03198fe9ef_4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3.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2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4.png"/><Relationship Id="rId16" Type="http://schemas.openxmlformats.org/officeDocument/2006/relationships/hyperlink" Target="http://bit.ly/2TtBDfr" TargetMode="External"/><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hyperlink" Target="http://bit.ly/2TyoMsr" TargetMode="Externa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bit.ly/2Tynxth"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20.png"/><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8225" y="1544150"/>
            <a:ext cx="7704000" cy="156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08225" y="3363675"/>
            <a:ext cx="5229600" cy="48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a:blip r:embed="rId3">
            <a:alphaModFix amt="88000"/>
          </a:blip>
          <a:stretch>
            <a:fillRect/>
          </a:stretch>
        </p:blipFill>
        <p:spPr>
          <a:xfrm rot="-5400000">
            <a:off x="5181555" y="4280974"/>
            <a:ext cx="2357339" cy="645050"/>
          </a:xfrm>
          <a:prstGeom prst="rect">
            <a:avLst/>
          </a:prstGeom>
          <a:noFill/>
          <a:ln>
            <a:noFill/>
          </a:ln>
        </p:spPr>
      </p:pic>
      <p:pic>
        <p:nvPicPr>
          <p:cNvPr id="12" name="Google Shape;12;p2"/>
          <p:cNvPicPr preferRelativeResize="0"/>
          <p:nvPr/>
        </p:nvPicPr>
        <p:blipFill>
          <a:blip r:embed="rId3">
            <a:alphaModFix amt="88000"/>
          </a:blip>
          <a:stretch>
            <a:fillRect/>
          </a:stretch>
        </p:blipFill>
        <p:spPr>
          <a:xfrm rot="5400000">
            <a:off x="5888155" y="4280974"/>
            <a:ext cx="2357339" cy="645050"/>
          </a:xfrm>
          <a:prstGeom prst="rect">
            <a:avLst/>
          </a:prstGeom>
          <a:noFill/>
          <a:ln>
            <a:noFill/>
          </a:ln>
        </p:spPr>
      </p:pic>
      <p:pic>
        <p:nvPicPr>
          <p:cNvPr id="13" name="Google Shape;13;p2"/>
          <p:cNvPicPr preferRelativeResize="0"/>
          <p:nvPr/>
        </p:nvPicPr>
        <p:blipFill>
          <a:blip r:embed="rId4">
            <a:alphaModFix amt="88000"/>
          </a:blip>
          <a:stretch>
            <a:fillRect/>
          </a:stretch>
        </p:blipFill>
        <p:spPr>
          <a:xfrm>
            <a:off x="5182226" y="113149"/>
            <a:ext cx="4982699" cy="989550"/>
          </a:xfrm>
          <a:prstGeom prst="rect">
            <a:avLst/>
          </a:prstGeom>
          <a:noFill/>
          <a:ln>
            <a:noFill/>
          </a:ln>
        </p:spPr>
      </p:pic>
      <p:pic>
        <p:nvPicPr>
          <p:cNvPr id="14" name="Google Shape;14;p2"/>
          <p:cNvPicPr preferRelativeResize="0"/>
          <p:nvPr/>
        </p:nvPicPr>
        <p:blipFill>
          <a:blip r:embed="rId5">
            <a:alphaModFix amt="88000"/>
          </a:blip>
          <a:stretch>
            <a:fillRect/>
          </a:stretch>
        </p:blipFill>
        <p:spPr>
          <a:xfrm flipH="1">
            <a:off x="7508099" y="3783850"/>
            <a:ext cx="1981301" cy="1639301"/>
          </a:xfrm>
          <a:prstGeom prst="rect">
            <a:avLst/>
          </a:prstGeom>
          <a:noFill/>
          <a:ln>
            <a:noFill/>
          </a:ln>
        </p:spPr>
      </p:pic>
      <p:pic>
        <p:nvPicPr>
          <p:cNvPr id="15" name="Google Shape;15;p2"/>
          <p:cNvPicPr preferRelativeResize="0"/>
          <p:nvPr/>
        </p:nvPicPr>
        <p:blipFill>
          <a:blip r:embed="rId6">
            <a:alphaModFix amt="88000"/>
          </a:blip>
          <a:stretch>
            <a:fillRect/>
          </a:stretch>
        </p:blipFill>
        <p:spPr>
          <a:xfrm>
            <a:off x="7545749" y="540000"/>
            <a:ext cx="1426102" cy="1173651"/>
          </a:xfrm>
          <a:prstGeom prst="rect">
            <a:avLst/>
          </a:prstGeom>
          <a:noFill/>
          <a:ln>
            <a:noFill/>
          </a:ln>
        </p:spPr>
      </p:pic>
      <p:pic>
        <p:nvPicPr>
          <p:cNvPr id="16" name="Google Shape;16;p2"/>
          <p:cNvPicPr preferRelativeResize="0"/>
          <p:nvPr/>
        </p:nvPicPr>
        <p:blipFill>
          <a:blip r:embed="rId7">
            <a:alphaModFix amt="88000"/>
          </a:blip>
          <a:stretch>
            <a:fillRect/>
          </a:stretch>
        </p:blipFill>
        <p:spPr>
          <a:xfrm rot="-5400000">
            <a:off x="-623150" y="-416850"/>
            <a:ext cx="2206401" cy="1913700"/>
          </a:xfrm>
          <a:prstGeom prst="rect">
            <a:avLst/>
          </a:prstGeom>
          <a:noFill/>
          <a:ln>
            <a:noFill/>
          </a:ln>
        </p:spPr>
      </p:pic>
      <p:pic>
        <p:nvPicPr>
          <p:cNvPr id="17" name="Google Shape;17;p2"/>
          <p:cNvPicPr preferRelativeResize="0"/>
          <p:nvPr/>
        </p:nvPicPr>
        <p:blipFill>
          <a:blip r:embed="rId8">
            <a:alphaModFix amt="88000"/>
          </a:blip>
          <a:stretch>
            <a:fillRect/>
          </a:stretch>
        </p:blipFill>
        <p:spPr>
          <a:xfrm flipH="1">
            <a:off x="7121913" y="4360799"/>
            <a:ext cx="1306427" cy="485400"/>
          </a:xfrm>
          <a:prstGeom prst="rect">
            <a:avLst/>
          </a:prstGeom>
          <a:noFill/>
          <a:ln>
            <a:noFill/>
          </a:ln>
        </p:spPr>
      </p:pic>
      <p:pic>
        <p:nvPicPr>
          <p:cNvPr id="18" name="Google Shape;18;p2"/>
          <p:cNvPicPr preferRelativeResize="0"/>
          <p:nvPr/>
        </p:nvPicPr>
        <p:blipFill>
          <a:blip r:embed="rId9">
            <a:alphaModFix amt="88000"/>
          </a:blip>
          <a:stretch>
            <a:fillRect/>
          </a:stretch>
        </p:blipFill>
        <p:spPr>
          <a:xfrm>
            <a:off x="708217" y="227075"/>
            <a:ext cx="946766" cy="1173650"/>
          </a:xfrm>
          <a:prstGeom prst="rect">
            <a:avLst/>
          </a:prstGeom>
          <a:noFill/>
          <a:ln>
            <a:noFill/>
          </a:ln>
        </p:spPr>
      </p:pic>
      <p:pic>
        <p:nvPicPr>
          <p:cNvPr id="19" name="Google Shape;19;p2"/>
          <p:cNvPicPr preferRelativeResize="0"/>
          <p:nvPr/>
        </p:nvPicPr>
        <p:blipFill>
          <a:blip r:embed="rId10">
            <a:alphaModFix amt="88000"/>
          </a:blip>
          <a:stretch>
            <a:fillRect/>
          </a:stretch>
        </p:blipFill>
        <p:spPr>
          <a:xfrm rot="5400000">
            <a:off x="4105622" y="107000"/>
            <a:ext cx="243543" cy="1109550"/>
          </a:xfrm>
          <a:prstGeom prst="rect">
            <a:avLst/>
          </a:prstGeom>
          <a:noFill/>
          <a:ln>
            <a:noFill/>
          </a:ln>
        </p:spPr>
      </p:pic>
      <p:pic>
        <p:nvPicPr>
          <p:cNvPr id="20" name="Google Shape;20;p2"/>
          <p:cNvPicPr preferRelativeResize="0"/>
          <p:nvPr/>
        </p:nvPicPr>
        <p:blipFill>
          <a:blip r:embed="rId11">
            <a:alphaModFix amt="88000"/>
          </a:blip>
          <a:stretch>
            <a:fillRect/>
          </a:stretch>
        </p:blipFill>
        <p:spPr>
          <a:xfrm rot="5400000">
            <a:off x="7769585" y="2012738"/>
            <a:ext cx="1809400" cy="288700"/>
          </a:xfrm>
          <a:prstGeom prst="rect">
            <a:avLst/>
          </a:prstGeom>
          <a:noFill/>
          <a:ln>
            <a:noFill/>
          </a:ln>
        </p:spPr>
      </p:pic>
      <p:pic>
        <p:nvPicPr>
          <p:cNvPr id="21" name="Google Shape;21;p2"/>
          <p:cNvPicPr preferRelativeResize="0"/>
          <p:nvPr/>
        </p:nvPicPr>
        <p:blipFill>
          <a:blip r:embed="rId12">
            <a:alphaModFix amt="88000"/>
          </a:blip>
          <a:stretch>
            <a:fillRect/>
          </a:stretch>
        </p:blipFill>
        <p:spPr>
          <a:xfrm>
            <a:off x="-92481" y="4000308"/>
            <a:ext cx="2851599" cy="1296200"/>
          </a:xfrm>
          <a:prstGeom prst="rect">
            <a:avLst/>
          </a:prstGeom>
          <a:noFill/>
          <a:ln>
            <a:noFill/>
          </a:ln>
        </p:spPr>
      </p:pic>
      <p:pic>
        <p:nvPicPr>
          <p:cNvPr id="22" name="Google Shape;22;p2"/>
          <p:cNvPicPr preferRelativeResize="0"/>
          <p:nvPr/>
        </p:nvPicPr>
        <p:blipFill>
          <a:blip r:embed="rId13">
            <a:alphaModFix amt="88000"/>
          </a:blip>
          <a:stretch>
            <a:fillRect/>
          </a:stretch>
        </p:blipFill>
        <p:spPr>
          <a:xfrm flipH="1">
            <a:off x="249971" y="4000299"/>
            <a:ext cx="852308" cy="811100"/>
          </a:xfrm>
          <a:prstGeom prst="rect">
            <a:avLst/>
          </a:prstGeom>
          <a:noFill/>
          <a:ln>
            <a:noFill/>
          </a:ln>
        </p:spPr>
      </p:pic>
      <p:pic>
        <p:nvPicPr>
          <p:cNvPr id="23" name="Google Shape;23;p2"/>
          <p:cNvPicPr preferRelativeResize="0"/>
          <p:nvPr/>
        </p:nvPicPr>
        <p:blipFill>
          <a:blip r:embed="rId14">
            <a:alphaModFix amt="88000"/>
          </a:blip>
          <a:stretch>
            <a:fillRect/>
          </a:stretch>
        </p:blipFill>
        <p:spPr>
          <a:xfrm rot="7361621">
            <a:off x="2786641" y="4168921"/>
            <a:ext cx="929886" cy="96835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pic>
        <p:nvPicPr>
          <p:cNvPr id="140" name="Google Shape;140;p11"/>
          <p:cNvPicPr preferRelativeResize="0"/>
          <p:nvPr/>
        </p:nvPicPr>
        <p:blipFill>
          <a:blip r:embed="rId2">
            <a:alphaModFix amt="88000"/>
          </a:blip>
          <a:stretch>
            <a:fillRect/>
          </a:stretch>
        </p:blipFill>
        <p:spPr>
          <a:xfrm rot="5400000" flipH="1">
            <a:off x="-856156" y="856143"/>
            <a:ext cx="2357339" cy="645050"/>
          </a:xfrm>
          <a:prstGeom prst="rect">
            <a:avLst/>
          </a:prstGeom>
          <a:noFill/>
          <a:ln>
            <a:noFill/>
          </a:ln>
        </p:spPr>
      </p:pic>
      <p:pic>
        <p:nvPicPr>
          <p:cNvPr id="141" name="Google Shape;141;p11"/>
          <p:cNvPicPr preferRelativeResize="0"/>
          <p:nvPr/>
        </p:nvPicPr>
        <p:blipFill rotWithShape="1">
          <a:blip r:embed="rId3">
            <a:alphaModFix amt="88000"/>
          </a:blip>
          <a:srcRect l="3530" t="-8990" r="-3530" b="8990"/>
          <a:stretch/>
        </p:blipFill>
        <p:spPr>
          <a:xfrm rot="307693" flipH="1">
            <a:off x="638068" y="3876543"/>
            <a:ext cx="2379515" cy="1857614"/>
          </a:xfrm>
          <a:prstGeom prst="rect">
            <a:avLst/>
          </a:prstGeom>
          <a:noFill/>
          <a:ln>
            <a:noFill/>
          </a:ln>
        </p:spPr>
      </p:pic>
      <p:sp>
        <p:nvSpPr>
          <p:cNvPr id="142" name="Google Shape;142;p11"/>
          <p:cNvSpPr txBox="1">
            <a:spLocks noGrp="1"/>
          </p:cNvSpPr>
          <p:nvPr>
            <p:ph type="title" hasCustomPrompt="1"/>
          </p:nvPr>
        </p:nvSpPr>
        <p:spPr>
          <a:xfrm>
            <a:off x="1024800" y="1409513"/>
            <a:ext cx="4523400" cy="16341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02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143" name="Google Shape;143;p11"/>
          <p:cNvSpPr txBox="1">
            <a:spLocks noGrp="1"/>
          </p:cNvSpPr>
          <p:nvPr>
            <p:ph type="subTitle" idx="1"/>
          </p:nvPr>
        </p:nvSpPr>
        <p:spPr>
          <a:xfrm>
            <a:off x="1024800" y="3019688"/>
            <a:ext cx="4206900" cy="714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144" name="Google Shape;144;p11"/>
          <p:cNvPicPr preferRelativeResize="0"/>
          <p:nvPr/>
        </p:nvPicPr>
        <p:blipFill>
          <a:blip r:embed="rId4">
            <a:alphaModFix amt="88000"/>
          </a:blip>
          <a:stretch>
            <a:fillRect/>
          </a:stretch>
        </p:blipFill>
        <p:spPr>
          <a:xfrm rot="10800000" flipH="1">
            <a:off x="124375" y="68464"/>
            <a:ext cx="4748700" cy="943075"/>
          </a:xfrm>
          <a:prstGeom prst="rect">
            <a:avLst/>
          </a:prstGeom>
          <a:noFill/>
          <a:ln>
            <a:noFill/>
          </a:ln>
        </p:spPr>
      </p:pic>
      <p:pic>
        <p:nvPicPr>
          <p:cNvPr id="145" name="Google Shape;145;p11"/>
          <p:cNvPicPr preferRelativeResize="0"/>
          <p:nvPr/>
        </p:nvPicPr>
        <p:blipFill>
          <a:blip r:embed="rId5">
            <a:alphaModFix amt="88000"/>
          </a:blip>
          <a:stretch>
            <a:fillRect/>
          </a:stretch>
        </p:blipFill>
        <p:spPr>
          <a:xfrm rot="3970416" flipH="1">
            <a:off x="-1096927" y="3710007"/>
            <a:ext cx="3056178" cy="1573811"/>
          </a:xfrm>
          <a:prstGeom prst="rect">
            <a:avLst/>
          </a:prstGeom>
          <a:noFill/>
          <a:ln>
            <a:noFill/>
          </a:ln>
        </p:spPr>
      </p:pic>
      <p:pic>
        <p:nvPicPr>
          <p:cNvPr id="146" name="Google Shape;146;p11"/>
          <p:cNvPicPr preferRelativeResize="0"/>
          <p:nvPr/>
        </p:nvPicPr>
        <p:blipFill>
          <a:blip r:embed="rId6">
            <a:alphaModFix amt="88000"/>
          </a:blip>
          <a:stretch>
            <a:fillRect/>
          </a:stretch>
        </p:blipFill>
        <p:spPr>
          <a:xfrm>
            <a:off x="2190385" y="4551100"/>
            <a:ext cx="1809400" cy="288700"/>
          </a:xfrm>
          <a:prstGeom prst="rect">
            <a:avLst/>
          </a:prstGeom>
          <a:noFill/>
          <a:ln>
            <a:noFill/>
          </a:ln>
        </p:spPr>
      </p:pic>
      <p:pic>
        <p:nvPicPr>
          <p:cNvPr id="147" name="Google Shape;147;p11"/>
          <p:cNvPicPr preferRelativeResize="0"/>
          <p:nvPr/>
        </p:nvPicPr>
        <p:blipFill rotWithShape="1">
          <a:blip r:embed="rId3">
            <a:alphaModFix amt="88000"/>
          </a:blip>
          <a:srcRect l="3530" t="-8990" r="-3530" b="8990"/>
          <a:stretch/>
        </p:blipFill>
        <p:spPr>
          <a:xfrm rot="-10472502" flipH="1">
            <a:off x="3983844" y="-388807"/>
            <a:ext cx="2379515" cy="1857614"/>
          </a:xfrm>
          <a:prstGeom prst="rect">
            <a:avLst/>
          </a:prstGeom>
          <a:noFill/>
          <a:ln>
            <a:noFill/>
          </a:ln>
        </p:spPr>
      </p:pic>
      <p:pic>
        <p:nvPicPr>
          <p:cNvPr id="148" name="Google Shape;148;p11"/>
          <p:cNvPicPr preferRelativeResize="0"/>
          <p:nvPr/>
        </p:nvPicPr>
        <p:blipFill>
          <a:blip r:embed="rId2">
            <a:alphaModFix amt="88000"/>
          </a:blip>
          <a:stretch>
            <a:fillRect/>
          </a:stretch>
        </p:blipFill>
        <p:spPr>
          <a:xfrm rot="-5400000" flipH="1">
            <a:off x="5405107" y="283493"/>
            <a:ext cx="2357339" cy="645050"/>
          </a:xfrm>
          <a:prstGeom prst="rect">
            <a:avLst/>
          </a:prstGeom>
          <a:noFill/>
          <a:ln>
            <a:noFill/>
          </a:ln>
        </p:spPr>
      </p:pic>
      <p:pic>
        <p:nvPicPr>
          <p:cNvPr id="149" name="Google Shape;149;p11"/>
          <p:cNvPicPr preferRelativeResize="0"/>
          <p:nvPr/>
        </p:nvPicPr>
        <p:blipFill>
          <a:blip r:embed="rId2">
            <a:alphaModFix amt="88000"/>
          </a:blip>
          <a:stretch>
            <a:fillRect/>
          </a:stretch>
        </p:blipFill>
        <p:spPr>
          <a:xfrm rot="5400000" flipH="1">
            <a:off x="6111707" y="283493"/>
            <a:ext cx="2357339" cy="645050"/>
          </a:xfrm>
          <a:prstGeom prst="rect">
            <a:avLst/>
          </a:prstGeom>
          <a:noFill/>
          <a:ln>
            <a:noFill/>
          </a:ln>
        </p:spPr>
      </p:pic>
      <p:pic>
        <p:nvPicPr>
          <p:cNvPr id="150" name="Google Shape;150;p11"/>
          <p:cNvPicPr preferRelativeResize="0"/>
          <p:nvPr/>
        </p:nvPicPr>
        <p:blipFill>
          <a:blip r:embed="rId4">
            <a:alphaModFix amt="88000"/>
          </a:blip>
          <a:stretch>
            <a:fillRect/>
          </a:stretch>
        </p:blipFill>
        <p:spPr>
          <a:xfrm rot="10800000" flipH="1">
            <a:off x="5405777" y="4106819"/>
            <a:ext cx="4982699" cy="989550"/>
          </a:xfrm>
          <a:prstGeom prst="rect">
            <a:avLst/>
          </a:prstGeom>
          <a:noFill/>
          <a:ln>
            <a:noFill/>
          </a:ln>
        </p:spPr>
      </p:pic>
      <p:pic>
        <p:nvPicPr>
          <p:cNvPr id="151" name="Google Shape;151;p11"/>
          <p:cNvPicPr preferRelativeResize="0"/>
          <p:nvPr/>
        </p:nvPicPr>
        <p:blipFill>
          <a:blip r:embed="rId7">
            <a:alphaModFix amt="88000"/>
          </a:blip>
          <a:stretch>
            <a:fillRect/>
          </a:stretch>
        </p:blipFill>
        <p:spPr>
          <a:xfrm rot="10800000">
            <a:off x="7731651" y="-213633"/>
            <a:ext cx="1981301" cy="1639301"/>
          </a:xfrm>
          <a:prstGeom prst="rect">
            <a:avLst/>
          </a:prstGeom>
          <a:noFill/>
          <a:ln>
            <a:noFill/>
          </a:ln>
        </p:spPr>
      </p:pic>
      <p:pic>
        <p:nvPicPr>
          <p:cNvPr id="152" name="Google Shape;152;p11"/>
          <p:cNvPicPr preferRelativeResize="0"/>
          <p:nvPr/>
        </p:nvPicPr>
        <p:blipFill>
          <a:blip r:embed="rId8">
            <a:alphaModFix amt="88000"/>
          </a:blip>
          <a:stretch>
            <a:fillRect/>
          </a:stretch>
        </p:blipFill>
        <p:spPr>
          <a:xfrm rot="10800000" flipH="1">
            <a:off x="7769301" y="3495867"/>
            <a:ext cx="1426102" cy="1173651"/>
          </a:xfrm>
          <a:prstGeom prst="rect">
            <a:avLst/>
          </a:prstGeom>
          <a:noFill/>
          <a:ln>
            <a:noFill/>
          </a:ln>
        </p:spPr>
      </p:pic>
      <p:pic>
        <p:nvPicPr>
          <p:cNvPr id="153" name="Google Shape;153;p11"/>
          <p:cNvPicPr preferRelativeResize="0"/>
          <p:nvPr/>
        </p:nvPicPr>
        <p:blipFill>
          <a:blip r:embed="rId9">
            <a:alphaModFix amt="88000"/>
          </a:blip>
          <a:stretch>
            <a:fillRect/>
          </a:stretch>
        </p:blipFill>
        <p:spPr>
          <a:xfrm rot="10800000">
            <a:off x="7345464" y="363318"/>
            <a:ext cx="1306427" cy="485400"/>
          </a:xfrm>
          <a:prstGeom prst="rect">
            <a:avLst/>
          </a:prstGeom>
          <a:noFill/>
          <a:ln>
            <a:noFill/>
          </a:ln>
        </p:spPr>
      </p:pic>
      <p:pic>
        <p:nvPicPr>
          <p:cNvPr id="154" name="Google Shape;154;p11"/>
          <p:cNvPicPr preferRelativeResize="0"/>
          <p:nvPr/>
        </p:nvPicPr>
        <p:blipFill>
          <a:blip r:embed="rId6">
            <a:alphaModFix amt="88000"/>
          </a:blip>
          <a:stretch>
            <a:fillRect/>
          </a:stretch>
        </p:blipFill>
        <p:spPr>
          <a:xfrm rot="5400000" flipH="1">
            <a:off x="7993136" y="2908080"/>
            <a:ext cx="1809400" cy="288700"/>
          </a:xfrm>
          <a:prstGeom prst="rect">
            <a:avLst/>
          </a:prstGeom>
          <a:noFill/>
          <a:ln>
            <a:noFill/>
          </a:ln>
        </p:spPr>
      </p:pic>
      <p:pic>
        <p:nvPicPr>
          <p:cNvPr id="155" name="Google Shape;155;p11"/>
          <p:cNvPicPr preferRelativeResize="0"/>
          <p:nvPr/>
        </p:nvPicPr>
        <p:blipFill>
          <a:blip r:embed="rId5">
            <a:alphaModFix amt="88000"/>
          </a:blip>
          <a:stretch>
            <a:fillRect/>
          </a:stretch>
        </p:blipFill>
        <p:spPr>
          <a:xfrm rot="8624845">
            <a:off x="5961554" y="1969648"/>
            <a:ext cx="3013070" cy="1551614"/>
          </a:xfrm>
          <a:prstGeom prst="rect">
            <a:avLst/>
          </a:prstGeom>
          <a:noFill/>
          <a:ln>
            <a:noFill/>
          </a:ln>
        </p:spPr>
      </p:pic>
      <p:pic>
        <p:nvPicPr>
          <p:cNvPr id="156" name="Google Shape;156;p11"/>
          <p:cNvPicPr preferRelativeResize="0"/>
          <p:nvPr/>
        </p:nvPicPr>
        <p:blipFill>
          <a:blip r:embed="rId10">
            <a:alphaModFix amt="88000"/>
          </a:blip>
          <a:stretch>
            <a:fillRect/>
          </a:stretch>
        </p:blipFill>
        <p:spPr>
          <a:xfrm rot="10800000">
            <a:off x="5950509" y="107425"/>
            <a:ext cx="1561649" cy="1321568"/>
          </a:xfrm>
          <a:prstGeom prst="rect">
            <a:avLst/>
          </a:prstGeom>
          <a:noFill/>
          <a:ln>
            <a:noFill/>
          </a:ln>
        </p:spPr>
      </p:pic>
      <p:pic>
        <p:nvPicPr>
          <p:cNvPr id="157" name="Google Shape;157;p11"/>
          <p:cNvPicPr preferRelativeResize="0"/>
          <p:nvPr/>
        </p:nvPicPr>
        <p:blipFill>
          <a:blip r:embed="rId11">
            <a:alphaModFix amt="88000"/>
          </a:blip>
          <a:stretch>
            <a:fillRect/>
          </a:stretch>
        </p:blipFill>
        <p:spPr>
          <a:xfrm rot="10800000" flipH="1">
            <a:off x="2384233" y="467847"/>
            <a:ext cx="2648439" cy="1443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59"/>
        <p:cNvGrpSpPr/>
        <p:nvPr/>
      </p:nvGrpSpPr>
      <p:grpSpPr>
        <a:xfrm>
          <a:off x="0" y="0"/>
          <a:ext cx="0" cy="0"/>
          <a:chOff x="0" y="0"/>
          <a:chExt cx="0" cy="0"/>
        </a:xfrm>
      </p:grpSpPr>
      <p:sp>
        <p:nvSpPr>
          <p:cNvPr id="160" name="Google Shape;160;p13"/>
          <p:cNvSpPr txBox="1">
            <a:spLocks noGrp="1"/>
          </p:cNvSpPr>
          <p:nvPr>
            <p:ph type="subTitle" idx="1"/>
          </p:nvPr>
        </p:nvSpPr>
        <p:spPr>
          <a:xfrm>
            <a:off x="1335900" y="1313983"/>
            <a:ext cx="6472200" cy="20736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sz="2700"/>
            </a:lvl1pPr>
            <a:lvl2pPr lvl="1" algn="ctr">
              <a:spcBef>
                <a:spcPts val="0"/>
              </a:spcBef>
              <a:spcAft>
                <a:spcPts val="0"/>
              </a:spcAft>
              <a:buSzPts val="2700"/>
              <a:buNone/>
              <a:defRPr sz="2700"/>
            </a:lvl2pPr>
            <a:lvl3pPr lvl="2" algn="ctr">
              <a:spcBef>
                <a:spcPts val="0"/>
              </a:spcBef>
              <a:spcAft>
                <a:spcPts val="0"/>
              </a:spcAft>
              <a:buSzPts val="2700"/>
              <a:buNone/>
              <a:defRPr sz="2700"/>
            </a:lvl3pPr>
            <a:lvl4pPr lvl="3" algn="ctr">
              <a:spcBef>
                <a:spcPts val="0"/>
              </a:spcBef>
              <a:spcAft>
                <a:spcPts val="0"/>
              </a:spcAft>
              <a:buSzPts val="2700"/>
              <a:buNone/>
              <a:defRPr sz="2700"/>
            </a:lvl4pPr>
            <a:lvl5pPr lvl="4" algn="ctr">
              <a:spcBef>
                <a:spcPts val="0"/>
              </a:spcBef>
              <a:spcAft>
                <a:spcPts val="0"/>
              </a:spcAft>
              <a:buSzPts val="2700"/>
              <a:buNone/>
              <a:defRPr sz="2700"/>
            </a:lvl5pPr>
            <a:lvl6pPr lvl="5" algn="ctr">
              <a:spcBef>
                <a:spcPts val="0"/>
              </a:spcBef>
              <a:spcAft>
                <a:spcPts val="0"/>
              </a:spcAft>
              <a:buSzPts val="2700"/>
              <a:buNone/>
              <a:defRPr sz="2700"/>
            </a:lvl6pPr>
            <a:lvl7pPr lvl="6" algn="ctr">
              <a:spcBef>
                <a:spcPts val="0"/>
              </a:spcBef>
              <a:spcAft>
                <a:spcPts val="0"/>
              </a:spcAft>
              <a:buSzPts val="2700"/>
              <a:buNone/>
              <a:defRPr sz="2700"/>
            </a:lvl7pPr>
            <a:lvl8pPr lvl="7" algn="ctr">
              <a:spcBef>
                <a:spcPts val="0"/>
              </a:spcBef>
              <a:spcAft>
                <a:spcPts val="0"/>
              </a:spcAft>
              <a:buSzPts val="2700"/>
              <a:buNone/>
              <a:defRPr sz="2700"/>
            </a:lvl8pPr>
            <a:lvl9pPr lvl="8" algn="ctr">
              <a:spcBef>
                <a:spcPts val="0"/>
              </a:spcBef>
              <a:spcAft>
                <a:spcPts val="0"/>
              </a:spcAft>
              <a:buSzPts val="2700"/>
              <a:buNone/>
              <a:defRPr sz="2700"/>
            </a:lvl9pPr>
          </a:lstStyle>
          <a:p>
            <a:endParaRPr/>
          </a:p>
        </p:txBody>
      </p:sp>
      <p:sp>
        <p:nvSpPr>
          <p:cNvPr id="161" name="Google Shape;161;p13"/>
          <p:cNvSpPr txBox="1">
            <a:spLocks noGrp="1"/>
          </p:cNvSpPr>
          <p:nvPr>
            <p:ph type="subTitle" idx="2"/>
          </p:nvPr>
        </p:nvSpPr>
        <p:spPr>
          <a:xfrm>
            <a:off x="1335900" y="3340217"/>
            <a:ext cx="6472200" cy="48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iriam Libre"/>
              <a:buNone/>
              <a:defRPr sz="2000" b="1">
                <a:latin typeface="Miriam Libre"/>
                <a:ea typeface="Miriam Libre"/>
                <a:cs typeface="Miriam Libre"/>
                <a:sym typeface="Miriam Libre"/>
              </a:defRPr>
            </a:lvl1pPr>
            <a:lvl2pPr lvl="1" algn="ctr" rtl="0">
              <a:spcBef>
                <a:spcPts val="0"/>
              </a:spcBef>
              <a:spcAft>
                <a:spcPts val="0"/>
              </a:spcAft>
              <a:buSzPts val="1600"/>
              <a:buFont typeface="Miriam Libre"/>
              <a:buNone/>
              <a:defRPr b="1">
                <a:latin typeface="Miriam Libre"/>
                <a:ea typeface="Miriam Libre"/>
                <a:cs typeface="Miriam Libre"/>
                <a:sym typeface="Miriam Libre"/>
              </a:defRPr>
            </a:lvl2pPr>
            <a:lvl3pPr lvl="2" algn="ctr" rtl="0">
              <a:spcBef>
                <a:spcPts val="0"/>
              </a:spcBef>
              <a:spcAft>
                <a:spcPts val="0"/>
              </a:spcAft>
              <a:buSzPts val="1600"/>
              <a:buFont typeface="Miriam Libre"/>
              <a:buNone/>
              <a:defRPr b="1">
                <a:latin typeface="Miriam Libre"/>
                <a:ea typeface="Miriam Libre"/>
                <a:cs typeface="Miriam Libre"/>
                <a:sym typeface="Miriam Libre"/>
              </a:defRPr>
            </a:lvl3pPr>
            <a:lvl4pPr lvl="3" algn="ctr" rtl="0">
              <a:spcBef>
                <a:spcPts val="0"/>
              </a:spcBef>
              <a:spcAft>
                <a:spcPts val="0"/>
              </a:spcAft>
              <a:buSzPts val="1600"/>
              <a:buFont typeface="Miriam Libre"/>
              <a:buNone/>
              <a:defRPr b="1">
                <a:latin typeface="Miriam Libre"/>
                <a:ea typeface="Miriam Libre"/>
                <a:cs typeface="Miriam Libre"/>
                <a:sym typeface="Miriam Libre"/>
              </a:defRPr>
            </a:lvl4pPr>
            <a:lvl5pPr lvl="4" algn="ctr" rtl="0">
              <a:spcBef>
                <a:spcPts val="0"/>
              </a:spcBef>
              <a:spcAft>
                <a:spcPts val="0"/>
              </a:spcAft>
              <a:buSzPts val="1600"/>
              <a:buFont typeface="Miriam Libre"/>
              <a:buNone/>
              <a:defRPr b="1">
                <a:latin typeface="Miriam Libre"/>
                <a:ea typeface="Miriam Libre"/>
                <a:cs typeface="Miriam Libre"/>
                <a:sym typeface="Miriam Libre"/>
              </a:defRPr>
            </a:lvl5pPr>
            <a:lvl6pPr lvl="5" algn="ctr" rtl="0">
              <a:spcBef>
                <a:spcPts val="0"/>
              </a:spcBef>
              <a:spcAft>
                <a:spcPts val="0"/>
              </a:spcAft>
              <a:buSzPts val="1600"/>
              <a:buFont typeface="Miriam Libre"/>
              <a:buNone/>
              <a:defRPr b="1">
                <a:latin typeface="Miriam Libre"/>
                <a:ea typeface="Miriam Libre"/>
                <a:cs typeface="Miriam Libre"/>
                <a:sym typeface="Miriam Libre"/>
              </a:defRPr>
            </a:lvl6pPr>
            <a:lvl7pPr lvl="6" algn="ctr" rtl="0">
              <a:spcBef>
                <a:spcPts val="0"/>
              </a:spcBef>
              <a:spcAft>
                <a:spcPts val="0"/>
              </a:spcAft>
              <a:buSzPts val="1600"/>
              <a:buFont typeface="Miriam Libre"/>
              <a:buNone/>
              <a:defRPr b="1">
                <a:latin typeface="Miriam Libre"/>
                <a:ea typeface="Miriam Libre"/>
                <a:cs typeface="Miriam Libre"/>
                <a:sym typeface="Miriam Libre"/>
              </a:defRPr>
            </a:lvl7pPr>
            <a:lvl8pPr lvl="7" algn="ctr" rtl="0">
              <a:spcBef>
                <a:spcPts val="0"/>
              </a:spcBef>
              <a:spcAft>
                <a:spcPts val="0"/>
              </a:spcAft>
              <a:buSzPts val="1600"/>
              <a:buFont typeface="Miriam Libre"/>
              <a:buNone/>
              <a:defRPr b="1">
                <a:latin typeface="Miriam Libre"/>
                <a:ea typeface="Miriam Libre"/>
                <a:cs typeface="Miriam Libre"/>
                <a:sym typeface="Miriam Libre"/>
              </a:defRPr>
            </a:lvl8pPr>
            <a:lvl9pPr lvl="8" algn="ctr" rtl="0">
              <a:spcBef>
                <a:spcPts val="0"/>
              </a:spcBef>
              <a:spcAft>
                <a:spcPts val="0"/>
              </a:spcAft>
              <a:buSzPts val="1600"/>
              <a:buFont typeface="Miriam Libre"/>
              <a:buNone/>
              <a:defRPr b="1">
                <a:latin typeface="Miriam Libre"/>
                <a:ea typeface="Miriam Libre"/>
                <a:cs typeface="Miriam Libre"/>
                <a:sym typeface="Miriam Libre"/>
              </a:defRPr>
            </a:lvl9pPr>
          </a:lstStyle>
          <a:p>
            <a:endParaRPr/>
          </a:p>
        </p:txBody>
      </p:sp>
      <p:pic>
        <p:nvPicPr>
          <p:cNvPr id="162" name="Google Shape;162;p13"/>
          <p:cNvPicPr preferRelativeResize="0"/>
          <p:nvPr/>
        </p:nvPicPr>
        <p:blipFill>
          <a:blip r:embed="rId2">
            <a:alphaModFix amt="88000"/>
          </a:blip>
          <a:stretch>
            <a:fillRect/>
          </a:stretch>
        </p:blipFill>
        <p:spPr>
          <a:xfrm rot="3478813">
            <a:off x="-767614" y="3309299"/>
            <a:ext cx="2777300" cy="2168153"/>
          </a:xfrm>
          <a:prstGeom prst="rect">
            <a:avLst/>
          </a:prstGeom>
          <a:noFill/>
          <a:ln>
            <a:noFill/>
          </a:ln>
        </p:spPr>
      </p:pic>
      <p:pic>
        <p:nvPicPr>
          <p:cNvPr id="163" name="Google Shape;163;p13"/>
          <p:cNvPicPr preferRelativeResize="0"/>
          <p:nvPr/>
        </p:nvPicPr>
        <p:blipFill>
          <a:blip r:embed="rId3">
            <a:alphaModFix amt="88000"/>
          </a:blip>
          <a:stretch>
            <a:fillRect/>
          </a:stretch>
        </p:blipFill>
        <p:spPr>
          <a:xfrm rot="-5400000">
            <a:off x="-575607" y="1524522"/>
            <a:ext cx="1864700" cy="965099"/>
          </a:xfrm>
          <a:prstGeom prst="rect">
            <a:avLst/>
          </a:prstGeom>
          <a:noFill/>
          <a:ln>
            <a:noFill/>
          </a:ln>
        </p:spPr>
      </p:pic>
      <p:pic>
        <p:nvPicPr>
          <p:cNvPr id="164" name="Google Shape;164;p13"/>
          <p:cNvPicPr preferRelativeResize="0"/>
          <p:nvPr/>
        </p:nvPicPr>
        <p:blipFill>
          <a:blip r:embed="rId4">
            <a:alphaModFix amt="88000"/>
          </a:blip>
          <a:stretch>
            <a:fillRect/>
          </a:stretch>
        </p:blipFill>
        <p:spPr>
          <a:xfrm rot="10800000">
            <a:off x="4340517" y="68471"/>
            <a:ext cx="4748700" cy="943075"/>
          </a:xfrm>
          <a:prstGeom prst="rect">
            <a:avLst/>
          </a:prstGeom>
          <a:noFill/>
          <a:ln>
            <a:noFill/>
          </a:ln>
        </p:spPr>
      </p:pic>
      <p:pic>
        <p:nvPicPr>
          <p:cNvPr id="165" name="Google Shape;165;p13"/>
          <p:cNvPicPr preferRelativeResize="0"/>
          <p:nvPr/>
        </p:nvPicPr>
        <p:blipFill>
          <a:blip r:embed="rId5">
            <a:alphaModFix amt="88000"/>
          </a:blip>
          <a:stretch>
            <a:fillRect/>
          </a:stretch>
        </p:blipFill>
        <p:spPr>
          <a:xfrm rot="10800000">
            <a:off x="-121382" y="-211729"/>
            <a:ext cx="1733650" cy="1652400"/>
          </a:xfrm>
          <a:prstGeom prst="rect">
            <a:avLst/>
          </a:prstGeom>
          <a:noFill/>
          <a:ln>
            <a:noFill/>
          </a:ln>
        </p:spPr>
      </p:pic>
      <p:pic>
        <p:nvPicPr>
          <p:cNvPr id="166" name="Google Shape;166;p13"/>
          <p:cNvPicPr preferRelativeResize="0"/>
          <p:nvPr/>
        </p:nvPicPr>
        <p:blipFill>
          <a:blip r:embed="rId6">
            <a:alphaModFix amt="88000"/>
          </a:blip>
          <a:stretch>
            <a:fillRect/>
          </a:stretch>
        </p:blipFill>
        <p:spPr>
          <a:xfrm rot="-3970419">
            <a:off x="7412668" y="3840672"/>
            <a:ext cx="2431649" cy="1252200"/>
          </a:xfrm>
          <a:prstGeom prst="rect">
            <a:avLst/>
          </a:prstGeom>
          <a:noFill/>
          <a:ln>
            <a:noFill/>
          </a:ln>
        </p:spPr>
      </p:pic>
      <p:pic>
        <p:nvPicPr>
          <p:cNvPr id="167" name="Google Shape;167;p13"/>
          <p:cNvPicPr preferRelativeResize="0"/>
          <p:nvPr/>
        </p:nvPicPr>
        <p:blipFill>
          <a:blip r:embed="rId7">
            <a:alphaModFix amt="88000"/>
          </a:blip>
          <a:stretch>
            <a:fillRect/>
          </a:stretch>
        </p:blipFill>
        <p:spPr>
          <a:xfrm rot="10800000">
            <a:off x="6550093" y="4777749"/>
            <a:ext cx="2107225" cy="114825"/>
          </a:xfrm>
          <a:prstGeom prst="rect">
            <a:avLst/>
          </a:prstGeom>
          <a:noFill/>
          <a:ln>
            <a:noFill/>
          </a:ln>
        </p:spPr>
      </p:pic>
      <p:pic>
        <p:nvPicPr>
          <p:cNvPr id="168" name="Google Shape;168;p13"/>
          <p:cNvPicPr preferRelativeResize="0"/>
          <p:nvPr/>
        </p:nvPicPr>
        <p:blipFill>
          <a:blip r:embed="rId8">
            <a:alphaModFix amt="88000"/>
          </a:blip>
          <a:stretch>
            <a:fillRect/>
          </a:stretch>
        </p:blipFill>
        <p:spPr>
          <a:xfrm rot="10800000">
            <a:off x="252442" y="663221"/>
            <a:ext cx="627150" cy="777450"/>
          </a:xfrm>
          <a:prstGeom prst="rect">
            <a:avLst/>
          </a:prstGeom>
          <a:noFill/>
          <a:ln>
            <a:noFill/>
          </a:ln>
        </p:spPr>
      </p:pic>
      <p:pic>
        <p:nvPicPr>
          <p:cNvPr id="169" name="Google Shape;169;p13"/>
          <p:cNvPicPr preferRelativeResize="0"/>
          <p:nvPr/>
        </p:nvPicPr>
        <p:blipFill>
          <a:blip r:embed="rId9">
            <a:alphaModFix amt="88000"/>
          </a:blip>
          <a:stretch>
            <a:fillRect/>
          </a:stretch>
        </p:blipFill>
        <p:spPr>
          <a:xfrm rot="10800000">
            <a:off x="3722057" y="395671"/>
            <a:ext cx="1809400" cy="288700"/>
          </a:xfrm>
          <a:prstGeom prst="rect">
            <a:avLst/>
          </a:prstGeom>
          <a:noFill/>
          <a:ln>
            <a:noFill/>
          </a:ln>
        </p:spPr>
      </p:pic>
      <p:pic>
        <p:nvPicPr>
          <p:cNvPr id="170" name="Google Shape;170;p13"/>
          <p:cNvPicPr preferRelativeResize="0"/>
          <p:nvPr/>
        </p:nvPicPr>
        <p:blipFill>
          <a:blip r:embed="rId10">
            <a:alphaModFix amt="88000"/>
          </a:blip>
          <a:stretch>
            <a:fillRect/>
          </a:stretch>
        </p:blipFill>
        <p:spPr>
          <a:xfrm rot="2268692">
            <a:off x="57186" y="4034653"/>
            <a:ext cx="1582177" cy="682932"/>
          </a:xfrm>
          <a:prstGeom prst="rect">
            <a:avLst/>
          </a:prstGeom>
          <a:noFill/>
          <a:ln>
            <a:noFill/>
          </a:ln>
        </p:spPr>
      </p:pic>
      <p:pic>
        <p:nvPicPr>
          <p:cNvPr id="171" name="Google Shape;171;p13"/>
          <p:cNvPicPr preferRelativeResize="0"/>
          <p:nvPr/>
        </p:nvPicPr>
        <p:blipFill>
          <a:blip r:embed="rId11">
            <a:alphaModFix amt="88000"/>
          </a:blip>
          <a:stretch>
            <a:fillRect/>
          </a:stretch>
        </p:blipFill>
        <p:spPr>
          <a:xfrm>
            <a:off x="2511822" y="4180252"/>
            <a:ext cx="3093500" cy="846475"/>
          </a:xfrm>
          <a:prstGeom prst="rect">
            <a:avLst/>
          </a:prstGeom>
          <a:noFill/>
          <a:ln>
            <a:noFill/>
          </a:ln>
        </p:spPr>
      </p:pic>
      <p:pic>
        <p:nvPicPr>
          <p:cNvPr id="172" name="Google Shape;172;p13"/>
          <p:cNvPicPr preferRelativeResize="0"/>
          <p:nvPr/>
        </p:nvPicPr>
        <p:blipFill>
          <a:blip r:embed="rId12">
            <a:alphaModFix amt="88000"/>
          </a:blip>
          <a:stretch>
            <a:fillRect/>
          </a:stretch>
        </p:blipFill>
        <p:spPr>
          <a:xfrm>
            <a:off x="4895917" y="4363625"/>
            <a:ext cx="1114366" cy="943076"/>
          </a:xfrm>
          <a:prstGeom prst="rect">
            <a:avLst/>
          </a:prstGeom>
          <a:noFill/>
          <a:ln>
            <a:noFill/>
          </a:ln>
        </p:spPr>
      </p:pic>
      <p:pic>
        <p:nvPicPr>
          <p:cNvPr id="173" name="Google Shape;173;p13"/>
          <p:cNvPicPr preferRelativeResize="0"/>
          <p:nvPr/>
        </p:nvPicPr>
        <p:blipFill>
          <a:blip r:embed="rId13">
            <a:alphaModFix amt="88000"/>
          </a:blip>
          <a:stretch>
            <a:fillRect/>
          </a:stretch>
        </p:blipFill>
        <p:spPr>
          <a:xfrm rot="5400000">
            <a:off x="7890444" y="919968"/>
            <a:ext cx="1426875" cy="666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14"/>
          <p:cNvSpPr txBox="1">
            <a:spLocks noGrp="1"/>
          </p:cNvSpPr>
          <p:nvPr>
            <p:ph type="title" idx="2" hasCustomPrompt="1"/>
          </p:nvPr>
        </p:nvSpPr>
        <p:spPr>
          <a:xfrm>
            <a:off x="1181075" y="1404325"/>
            <a:ext cx="1379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4"/>
          <p:cNvSpPr txBox="1">
            <a:spLocks noGrp="1"/>
          </p:cNvSpPr>
          <p:nvPr>
            <p:ph type="subTitle" idx="1"/>
          </p:nvPr>
        </p:nvSpPr>
        <p:spPr>
          <a:xfrm>
            <a:off x="1181075" y="2165225"/>
            <a:ext cx="26565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78" name="Google Shape;178;p14"/>
          <p:cNvSpPr txBox="1">
            <a:spLocks noGrp="1"/>
          </p:cNvSpPr>
          <p:nvPr>
            <p:ph type="subTitle" idx="3"/>
          </p:nvPr>
        </p:nvSpPr>
        <p:spPr>
          <a:xfrm>
            <a:off x="1181075" y="1855175"/>
            <a:ext cx="320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179" name="Google Shape;179;p14"/>
          <p:cNvSpPr txBox="1">
            <a:spLocks noGrp="1"/>
          </p:cNvSpPr>
          <p:nvPr>
            <p:ph type="title" idx="4" hasCustomPrompt="1"/>
          </p:nvPr>
        </p:nvSpPr>
        <p:spPr>
          <a:xfrm>
            <a:off x="1181075" y="2972125"/>
            <a:ext cx="1379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4"/>
          <p:cNvSpPr txBox="1">
            <a:spLocks noGrp="1"/>
          </p:cNvSpPr>
          <p:nvPr>
            <p:ph type="subTitle" idx="5"/>
          </p:nvPr>
        </p:nvSpPr>
        <p:spPr>
          <a:xfrm>
            <a:off x="1181075" y="3733025"/>
            <a:ext cx="265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1" name="Google Shape;181;p14"/>
          <p:cNvSpPr txBox="1">
            <a:spLocks noGrp="1"/>
          </p:cNvSpPr>
          <p:nvPr>
            <p:ph type="subTitle" idx="6"/>
          </p:nvPr>
        </p:nvSpPr>
        <p:spPr>
          <a:xfrm>
            <a:off x="1181075" y="3422975"/>
            <a:ext cx="320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182" name="Google Shape;182;p14"/>
          <p:cNvSpPr txBox="1">
            <a:spLocks noGrp="1"/>
          </p:cNvSpPr>
          <p:nvPr>
            <p:ph type="title" idx="7" hasCustomPrompt="1"/>
          </p:nvPr>
        </p:nvSpPr>
        <p:spPr>
          <a:xfrm>
            <a:off x="4492350" y="1404325"/>
            <a:ext cx="1379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3" name="Google Shape;183;p14"/>
          <p:cNvSpPr txBox="1">
            <a:spLocks noGrp="1"/>
          </p:cNvSpPr>
          <p:nvPr>
            <p:ph type="subTitle" idx="8"/>
          </p:nvPr>
        </p:nvSpPr>
        <p:spPr>
          <a:xfrm>
            <a:off x="4492350" y="2165225"/>
            <a:ext cx="265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4" name="Google Shape;184;p14"/>
          <p:cNvSpPr txBox="1">
            <a:spLocks noGrp="1"/>
          </p:cNvSpPr>
          <p:nvPr>
            <p:ph type="subTitle" idx="9"/>
          </p:nvPr>
        </p:nvSpPr>
        <p:spPr>
          <a:xfrm>
            <a:off x="4492350" y="1855175"/>
            <a:ext cx="393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185" name="Google Shape;185;p14"/>
          <p:cNvSpPr txBox="1">
            <a:spLocks noGrp="1"/>
          </p:cNvSpPr>
          <p:nvPr>
            <p:ph type="title" idx="13" hasCustomPrompt="1"/>
          </p:nvPr>
        </p:nvSpPr>
        <p:spPr>
          <a:xfrm>
            <a:off x="4492350" y="2972125"/>
            <a:ext cx="1379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6" name="Google Shape;186;p14"/>
          <p:cNvSpPr txBox="1">
            <a:spLocks noGrp="1"/>
          </p:cNvSpPr>
          <p:nvPr>
            <p:ph type="subTitle" idx="14"/>
          </p:nvPr>
        </p:nvSpPr>
        <p:spPr>
          <a:xfrm>
            <a:off x="4492350" y="3733025"/>
            <a:ext cx="265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7" name="Google Shape;187;p14"/>
          <p:cNvSpPr txBox="1">
            <a:spLocks noGrp="1"/>
          </p:cNvSpPr>
          <p:nvPr>
            <p:ph type="subTitle" idx="15"/>
          </p:nvPr>
        </p:nvSpPr>
        <p:spPr>
          <a:xfrm>
            <a:off x="4492350" y="3422975"/>
            <a:ext cx="393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pic>
        <p:nvPicPr>
          <p:cNvPr id="188" name="Google Shape;188;p14"/>
          <p:cNvPicPr preferRelativeResize="0"/>
          <p:nvPr/>
        </p:nvPicPr>
        <p:blipFill>
          <a:blip r:embed="rId2">
            <a:alphaModFix amt="88000"/>
          </a:blip>
          <a:stretch>
            <a:fillRect/>
          </a:stretch>
        </p:blipFill>
        <p:spPr>
          <a:xfrm>
            <a:off x="4982925" y="45618"/>
            <a:ext cx="2678660" cy="572700"/>
          </a:xfrm>
          <a:prstGeom prst="rect">
            <a:avLst/>
          </a:prstGeom>
          <a:noFill/>
          <a:ln>
            <a:noFill/>
          </a:ln>
        </p:spPr>
      </p:pic>
      <p:pic>
        <p:nvPicPr>
          <p:cNvPr id="189" name="Google Shape;189;p14"/>
          <p:cNvPicPr preferRelativeResize="0"/>
          <p:nvPr/>
        </p:nvPicPr>
        <p:blipFill>
          <a:blip r:embed="rId3">
            <a:alphaModFix amt="88000"/>
          </a:blip>
          <a:stretch>
            <a:fillRect/>
          </a:stretch>
        </p:blipFill>
        <p:spPr>
          <a:xfrm>
            <a:off x="-721521" y="-555700"/>
            <a:ext cx="1812991" cy="1500000"/>
          </a:xfrm>
          <a:prstGeom prst="rect">
            <a:avLst/>
          </a:prstGeom>
          <a:noFill/>
          <a:ln>
            <a:noFill/>
          </a:ln>
        </p:spPr>
      </p:pic>
      <p:pic>
        <p:nvPicPr>
          <p:cNvPr id="190" name="Google Shape;190;p14"/>
          <p:cNvPicPr preferRelativeResize="0"/>
          <p:nvPr/>
        </p:nvPicPr>
        <p:blipFill>
          <a:blip r:embed="rId3">
            <a:alphaModFix amt="88000"/>
          </a:blip>
          <a:stretch>
            <a:fillRect/>
          </a:stretch>
        </p:blipFill>
        <p:spPr>
          <a:xfrm>
            <a:off x="8051379" y="3697450"/>
            <a:ext cx="1812991" cy="1500000"/>
          </a:xfrm>
          <a:prstGeom prst="rect">
            <a:avLst/>
          </a:prstGeom>
          <a:noFill/>
          <a:ln>
            <a:noFill/>
          </a:ln>
        </p:spPr>
      </p:pic>
      <p:pic>
        <p:nvPicPr>
          <p:cNvPr id="191" name="Google Shape;191;p14"/>
          <p:cNvPicPr preferRelativeResize="0"/>
          <p:nvPr/>
        </p:nvPicPr>
        <p:blipFill>
          <a:blip r:embed="rId4">
            <a:alphaModFix amt="88000"/>
          </a:blip>
          <a:stretch>
            <a:fillRect/>
          </a:stretch>
        </p:blipFill>
        <p:spPr>
          <a:xfrm rot="10800000">
            <a:off x="6973091" y="1"/>
            <a:ext cx="2612224" cy="835550"/>
          </a:xfrm>
          <a:prstGeom prst="rect">
            <a:avLst/>
          </a:prstGeom>
          <a:noFill/>
          <a:ln>
            <a:noFill/>
          </a:ln>
        </p:spPr>
      </p:pic>
      <p:pic>
        <p:nvPicPr>
          <p:cNvPr id="192" name="Google Shape;192;p14"/>
          <p:cNvPicPr preferRelativeResize="0"/>
          <p:nvPr/>
        </p:nvPicPr>
        <p:blipFill>
          <a:blip r:embed="rId5">
            <a:alphaModFix amt="88000"/>
          </a:blip>
          <a:stretch>
            <a:fillRect/>
          </a:stretch>
        </p:blipFill>
        <p:spPr>
          <a:xfrm>
            <a:off x="8285407" y="185225"/>
            <a:ext cx="710920" cy="881300"/>
          </a:xfrm>
          <a:prstGeom prst="rect">
            <a:avLst/>
          </a:prstGeom>
          <a:noFill/>
          <a:ln>
            <a:noFill/>
          </a:ln>
        </p:spPr>
      </p:pic>
      <p:pic>
        <p:nvPicPr>
          <p:cNvPr id="193" name="Google Shape;193;p14"/>
          <p:cNvPicPr preferRelativeResize="0"/>
          <p:nvPr/>
        </p:nvPicPr>
        <p:blipFill>
          <a:blip r:embed="rId6">
            <a:alphaModFix amt="88000"/>
          </a:blip>
          <a:stretch>
            <a:fillRect/>
          </a:stretch>
        </p:blipFill>
        <p:spPr>
          <a:xfrm rot="5400000">
            <a:off x="-1030378" y="3424989"/>
            <a:ext cx="3093500" cy="846475"/>
          </a:xfrm>
          <a:prstGeom prst="rect">
            <a:avLst/>
          </a:prstGeom>
          <a:noFill/>
          <a:ln>
            <a:noFill/>
          </a:ln>
        </p:spPr>
      </p:pic>
      <p:pic>
        <p:nvPicPr>
          <p:cNvPr id="194" name="Google Shape;194;p14"/>
          <p:cNvPicPr preferRelativeResize="0"/>
          <p:nvPr/>
        </p:nvPicPr>
        <p:blipFill>
          <a:blip r:embed="rId7">
            <a:alphaModFix amt="88000"/>
          </a:blip>
          <a:stretch>
            <a:fillRect/>
          </a:stretch>
        </p:blipFill>
        <p:spPr>
          <a:xfrm>
            <a:off x="6144719" y="4328208"/>
            <a:ext cx="2851599" cy="1296200"/>
          </a:xfrm>
          <a:prstGeom prst="rect">
            <a:avLst/>
          </a:prstGeom>
          <a:noFill/>
          <a:ln>
            <a:noFill/>
          </a:ln>
        </p:spPr>
      </p:pic>
      <p:pic>
        <p:nvPicPr>
          <p:cNvPr id="195" name="Google Shape;195;p14"/>
          <p:cNvPicPr preferRelativeResize="0"/>
          <p:nvPr/>
        </p:nvPicPr>
        <p:blipFill>
          <a:blip r:embed="rId8">
            <a:alphaModFix amt="88000"/>
          </a:blip>
          <a:stretch>
            <a:fillRect/>
          </a:stretch>
        </p:blipFill>
        <p:spPr>
          <a:xfrm rot="5400000" flipH="1">
            <a:off x="8117013" y="3883599"/>
            <a:ext cx="1306427" cy="485400"/>
          </a:xfrm>
          <a:prstGeom prst="rect">
            <a:avLst/>
          </a:prstGeom>
          <a:noFill/>
          <a:ln>
            <a:noFill/>
          </a:ln>
        </p:spPr>
      </p:pic>
      <p:pic>
        <p:nvPicPr>
          <p:cNvPr id="196" name="Google Shape;196;p14"/>
          <p:cNvPicPr preferRelativeResize="0"/>
          <p:nvPr/>
        </p:nvPicPr>
        <p:blipFill>
          <a:blip r:embed="rId9">
            <a:alphaModFix amt="88000"/>
          </a:blip>
          <a:stretch>
            <a:fillRect/>
          </a:stretch>
        </p:blipFill>
        <p:spPr>
          <a:xfrm>
            <a:off x="280449" y="4603490"/>
            <a:ext cx="2279732" cy="572700"/>
          </a:xfrm>
          <a:prstGeom prst="rect">
            <a:avLst/>
          </a:prstGeom>
          <a:noFill/>
          <a:ln>
            <a:noFill/>
          </a:ln>
        </p:spPr>
      </p:pic>
      <p:pic>
        <p:nvPicPr>
          <p:cNvPr id="197" name="Google Shape;197;p14"/>
          <p:cNvPicPr preferRelativeResize="0"/>
          <p:nvPr/>
        </p:nvPicPr>
        <p:blipFill>
          <a:blip r:embed="rId10">
            <a:alphaModFix amt="88000"/>
          </a:blip>
          <a:stretch>
            <a:fillRect/>
          </a:stretch>
        </p:blipFill>
        <p:spPr>
          <a:xfrm rot="-9054973">
            <a:off x="-152233" y="164946"/>
            <a:ext cx="929886" cy="968354"/>
          </a:xfrm>
          <a:prstGeom prst="rect">
            <a:avLst/>
          </a:prstGeom>
          <a:noFill/>
          <a:ln>
            <a:noFill/>
          </a:ln>
        </p:spPr>
      </p:pic>
      <p:pic>
        <p:nvPicPr>
          <p:cNvPr id="198" name="Google Shape;198;p14"/>
          <p:cNvPicPr preferRelativeResize="0"/>
          <p:nvPr/>
        </p:nvPicPr>
        <p:blipFill>
          <a:blip r:embed="rId11">
            <a:alphaModFix amt="88000"/>
          </a:blip>
          <a:stretch>
            <a:fillRect/>
          </a:stretch>
        </p:blipFill>
        <p:spPr>
          <a:xfrm>
            <a:off x="-1605576" y="4812147"/>
            <a:ext cx="2851599" cy="15540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99"/>
        <p:cNvGrpSpPr/>
        <p:nvPr/>
      </p:nvGrpSpPr>
      <p:grpSpPr>
        <a:xfrm>
          <a:off x="0" y="0"/>
          <a:ext cx="0" cy="0"/>
          <a:chOff x="0" y="0"/>
          <a:chExt cx="0" cy="0"/>
        </a:xfrm>
      </p:grpSpPr>
      <p:sp>
        <p:nvSpPr>
          <p:cNvPr id="200" name="Google Shape;200;p15"/>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1" name="Google Shape;201;p15"/>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202" name="Google Shape;202;p15"/>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203" name="Google Shape;203;p15"/>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204" name="Google Shape;204;p15"/>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205" name="Google Shape;205;p15"/>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206" name="Google Shape;206;p15"/>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207" name="Google Shape;207;p15"/>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208" name="Google Shape;208;p15"/>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209" name="Google Shape;209;p15"/>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210" name="Google Shape;210;p15"/>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211" name="Google Shape;211;p15"/>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14" name="Google Shape;214;p16"/>
          <p:cNvPicPr preferRelativeResize="0"/>
          <p:nvPr/>
        </p:nvPicPr>
        <p:blipFill>
          <a:blip r:embed="rId2">
            <a:alphaModFix amt="88000"/>
          </a:blip>
          <a:stretch>
            <a:fillRect/>
          </a:stretch>
        </p:blipFill>
        <p:spPr>
          <a:xfrm rot="7321184" flipH="1">
            <a:off x="-766535" y="-500754"/>
            <a:ext cx="2114962" cy="1651084"/>
          </a:xfrm>
          <a:prstGeom prst="rect">
            <a:avLst/>
          </a:prstGeom>
          <a:noFill/>
          <a:ln>
            <a:noFill/>
          </a:ln>
        </p:spPr>
      </p:pic>
      <p:pic>
        <p:nvPicPr>
          <p:cNvPr id="215" name="Google Shape;215;p16"/>
          <p:cNvPicPr preferRelativeResize="0"/>
          <p:nvPr/>
        </p:nvPicPr>
        <p:blipFill>
          <a:blip r:embed="rId3">
            <a:alphaModFix amt="88000"/>
          </a:blip>
          <a:stretch>
            <a:fillRect/>
          </a:stretch>
        </p:blipFill>
        <p:spPr>
          <a:xfrm rot="-5400000" flipH="1">
            <a:off x="-826491" y="3216564"/>
            <a:ext cx="2475826" cy="1281399"/>
          </a:xfrm>
          <a:prstGeom prst="rect">
            <a:avLst/>
          </a:prstGeom>
          <a:noFill/>
          <a:ln>
            <a:noFill/>
          </a:ln>
        </p:spPr>
      </p:pic>
      <p:pic>
        <p:nvPicPr>
          <p:cNvPr id="216" name="Google Shape;216;p16"/>
          <p:cNvPicPr preferRelativeResize="0"/>
          <p:nvPr/>
        </p:nvPicPr>
        <p:blipFill>
          <a:blip r:embed="rId4">
            <a:alphaModFix amt="88000"/>
          </a:blip>
          <a:stretch>
            <a:fillRect/>
          </a:stretch>
        </p:blipFill>
        <p:spPr>
          <a:xfrm flipH="1">
            <a:off x="4466408" y="4686350"/>
            <a:ext cx="4748700" cy="943075"/>
          </a:xfrm>
          <a:prstGeom prst="rect">
            <a:avLst/>
          </a:prstGeom>
          <a:noFill/>
          <a:ln>
            <a:noFill/>
          </a:ln>
        </p:spPr>
      </p:pic>
      <p:pic>
        <p:nvPicPr>
          <p:cNvPr id="217" name="Google Shape;217;p16"/>
          <p:cNvPicPr preferRelativeResize="0"/>
          <p:nvPr/>
        </p:nvPicPr>
        <p:blipFill>
          <a:blip r:embed="rId5">
            <a:alphaModFix amt="88000"/>
          </a:blip>
          <a:stretch>
            <a:fillRect/>
          </a:stretch>
        </p:blipFill>
        <p:spPr>
          <a:xfrm rot="-10677085" flipH="1">
            <a:off x="-129063" y="4464734"/>
            <a:ext cx="1698129" cy="1618532"/>
          </a:xfrm>
          <a:prstGeom prst="rect">
            <a:avLst/>
          </a:prstGeom>
          <a:noFill/>
          <a:ln>
            <a:noFill/>
          </a:ln>
        </p:spPr>
      </p:pic>
      <p:pic>
        <p:nvPicPr>
          <p:cNvPr id="218" name="Google Shape;218;p16"/>
          <p:cNvPicPr preferRelativeResize="0"/>
          <p:nvPr/>
        </p:nvPicPr>
        <p:blipFill>
          <a:blip r:embed="rId6">
            <a:alphaModFix amt="88000"/>
          </a:blip>
          <a:stretch>
            <a:fillRect/>
          </a:stretch>
        </p:blipFill>
        <p:spPr>
          <a:xfrm rot="-6829587" flipH="1">
            <a:off x="7182646" y="217074"/>
            <a:ext cx="3161852" cy="1628230"/>
          </a:xfrm>
          <a:prstGeom prst="rect">
            <a:avLst/>
          </a:prstGeom>
          <a:noFill/>
          <a:ln>
            <a:noFill/>
          </a:ln>
        </p:spPr>
      </p:pic>
      <p:pic>
        <p:nvPicPr>
          <p:cNvPr id="219" name="Google Shape;219;p16"/>
          <p:cNvPicPr preferRelativeResize="0"/>
          <p:nvPr/>
        </p:nvPicPr>
        <p:blipFill>
          <a:blip r:embed="rId7">
            <a:alphaModFix amt="88000"/>
          </a:blip>
          <a:stretch>
            <a:fillRect/>
          </a:stretch>
        </p:blipFill>
        <p:spPr>
          <a:xfrm flipH="1">
            <a:off x="6432047" y="195450"/>
            <a:ext cx="2384852" cy="129950"/>
          </a:xfrm>
          <a:prstGeom prst="rect">
            <a:avLst/>
          </a:prstGeom>
          <a:noFill/>
          <a:ln>
            <a:noFill/>
          </a:ln>
        </p:spPr>
      </p:pic>
      <p:pic>
        <p:nvPicPr>
          <p:cNvPr id="220" name="Google Shape;220;p16"/>
          <p:cNvPicPr preferRelativeResize="0"/>
          <p:nvPr/>
        </p:nvPicPr>
        <p:blipFill>
          <a:blip r:embed="rId8">
            <a:alphaModFix amt="88000"/>
          </a:blip>
          <a:stretch>
            <a:fillRect/>
          </a:stretch>
        </p:blipFill>
        <p:spPr>
          <a:xfrm flipH="1">
            <a:off x="3847948" y="4806463"/>
            <a:ext cx="1809400" cy="288700"/>
          </a:xfrm>
          <a:prstGeom prst="rect">
            <a:avLst/>
          </a:prstGeom>
          <a:noFill/>
          <a:ln>
            <a:noFill/>
          </a:ln>
        </p:spPr>
      </p:pic>
      <p:pic>
        <p:nvPicPr>
          <p:cNvPr id="221" name="Google Shape;221;p16"/>
          <p:cNvPicPr preferRelativeResize="0"/>
          <p:nvPr/>
        </p:nvPicPr>
        <p:blipFill>
          <a:blip r:embed="rId9">
            <a:alphaModFix amt="88000"/>
          </a:blip>
          <a:stretch>
            <a:fillRect/>
          </a:stretch>
        </p:blipFill>
        <p:spPr>
          <a:xfrm rot="8531305" flipH="1">
            <a:off x="-62235" y="230297"/>
            <a:ext cx="1204854" cy="520064"/>
          </a:xfrm>
          <a:prstGeom prst="rect">
            <a:avLst/>
          </a:prstGeom>
          <a:noFill/>
          <a:ln>
            <a:noFill/>
          </a:ln>
        </p:spPr>
      </p:pic>
      <p:pic>
        <p:nvPicPr>
          <p:cNvPr id="222" name="Google Shape;222;p16"/>
          <p:cNvPicPr preferRelativeResize="0"/>
          <p:nvPr/>
        </p:nvPicPr>
        <p:blipFill>
          <a:blip r:embed="rId10">
            <a:alphaModFix amt="88000"/>
          </a:blip>
          <a:stretch>
            <a:fillRect/>
          </a:stretch>
        </p:blipFill>
        <p:spPr>
          <a:xfrm flipH="1">
            <a:off x="195483" y="4138575"/>
            <a:ext cx="627150" cy="777450"/>
          </a:xfrm>
          <a:prstGeom prst="rect">
            <a:avLst/>
          </a:prstGeom>
          <a:noFill/>
          <a:ln>
            <a:noFill/>
          </a:ln>
        </p:spPr>
      </p:pic>
      <p:pic>
        <p:nvPicPr>
          <p:cNvPr id="223" name="Google Shape;223;p16"/>
          <p:cNvPicPr preferRelativeResize="0"/>
          <p:nvPr/>
        </p:nvPicPr>
        <p:blipFill>
          <a:blip r:embed="rId7">
            <a:alphaModFix amt="88000"/>
          </a:blip>
          <a:stretch>
            <a:fillRect/>
          </a:stretch>
        </p:blipFill>
        <p:spPr>
          <a:xfrm rot="-5400000" flipH="1">
            <a:off x="7616047" y="3037375"/>
            <a:ext cx="2384852" cy="129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24"/>
        <p:cNvGrpSpPr/>
        <p:nvPr/>
      </p:nvGrpSpPr>
      <p:grpSpPr>
        <a:xfrm>
          <a:off x="0" y="0"/>
          <a:ext cx="0" cy="0"/>
          <a:chOff x="0" y="0"/>
          <a:chExt cx="0" cy="0"/>
        </a:xfrm>
      </p:grpSpPr>
      <p:pic>
        <p:nvPicPr>
          <p:cNvPr id="225" name="Google Shape;225;p17"/>
          <p:cNvPicPr preferRelativeResize="0"/>
          <p:nvPr/>
        </p:nvPicPr>
        <p:blipFill>
          <a:blip r:embed="rId2">
            <a:alphaModFix amt="88000"/>
          </a:blip>
          <a:stretch>
            <a:fillRect/>
          </a:stretch>
        </p:blipFill>
        <p:spPr>
          <a:xfrm>
            <a:off x="4982925" y="45618"/>
            <a:ext cx="2678660" cy="572700"/>
          </a:xfrm>
          <a:prstGeom prst="rect">
            <a:avLst/>
          </a:prstGeom>
          <a:noFill/>
          <a:ln>
            <a:noFill/>
          </a:ln>
        </p:spPr>
      </p:pic>
      <p:pic>
        <p:nvPicPr>
          <p:cNvPr id="226" name="Google Shape;226;p17"/>
          <p:cNvPicPr preferRelativeResize="0"/>
          <p:nvPr/>
        </p:nvPicPr>
        <p:blipFill>
          <a:blip r:embed="rId3">
            <a:alphaModFix amt="88000"/>
          </a:blip>
          <a:stretch>
            <a:fillRect/>
          </a:stretch>
        </p:blipFill>
        <p:spPr>
          <a:xfrm>
            <a:off x="-721521" y="-555700"/>
            <a:ext cx="1812991" cy="1500000"/>
          </a:xfrm>
          <a:prstGeom prst="rect">
            <a:avLst/>
          </a:prstGeom>
          <a:noFill/>
          <a:ln>
            <a:noFill/>
          </a:ln>
        </p:spPr>
      </p:pic>
      <p:pic>
        <p:nvPicPr>
          <p:cNvPr id="227" name="Google Shape;227;p17"/>
          <p:cNvPicPr preferRelativeResize="0"/>
          <p:nvPr/>
        </p:nvPicPr>
        <p:blipFill>
          <a:blip r:embed="rId3">
            <a:alphaModFix amt="88000"/>
          </a:blip>
          <a:stretch>
            <a:fillRect/>
          </a:stretch>
        </p:blipFill>
        <p:spPr>
          <a:xfrm>
            <a:off x="8051379" y="3697450"/>
            <a:ext cx="1812991" cy="1500000"/>
          </a:xfrm>
          <a:prstGeom prst="rect">
            <a:avLst/>
          </a:prstGeom>
          <a:noFill/>
          <a:ln>
            <a:noFill/>
          </a:ln>
        </p:spPr>
      </p:pic>
      <p:pic>
        <p:nvPicPr>
          <p:cNvPr id="228" name="Google Shape;228;p17"/>
          <p:cNvPicPr preferRelativeResize="0"/>
          <p:nvPr/>
        </p:nvPicPr>
        <p:blipFill>
          <a:blip r:embed="rId4">
            <a:alphaModFix amt="88000"/>
          </a:blip>
          <a:stretch>
            <a:fillRect/>
          </a:stretch>
        </p:blipFill>
        <p:spPr>
          <a:xfrm rot="10800000">
            <a:off x="6973091" y="1"/>
            <a:ext cx="2612224" cy="835550"/>
          </a:xfrm>
          <a:prstGeom prst="rect">
            <a:avLst/>
          </a:prstGeom>
          <a:noFill/>
          <a:ln>
            <a:noFill/>
          </a:ln>
        </p:spPr>
      </p:pic>
      <p:pic>
        <p:nvPicPr>
          <p:cNvPr id="229" name="Google Shape;229;p17"/>
          <p:cNvPicPr preferRelativeResize="0"/>
          <p:nvPr/>
        </p:nvPicPr>
        <p:blipFill>
          <a:blip r:embed="rId5">
            <a:alphaModFix amt="88000"/>
          </a:blip>
          <a:stretch>
            <a:fillRect/>
          </a:stretch>
        </p:blipFill>
        <p:spPr>
          <a:xfrm>
            <a:off x="8285407" y="185225"/>
            <a:ext cx="710920" cy="881300"/>
          </a:xfrm>
          <a:prstGeom prst="rect">
            <a:avLst/>
          </a:prstGeom>
          <a:noFill/>
          <a:ln>
            <a:noFill/>
          </a:ln>
        </p:spPr>
      </p:pic>
      <p:pic>
        <p:nvPicPr>
          <p:cNvPr id="230" name="Google Shape;230;p17"/>
          <p:cNvPicPr preferRelativeResize="0"/>
          <p:nvPr/>
        </p:nvPicPr>
        <p:blipFill>
          <a:blip r:embed="rId6">
            <a:alphaModFix amt="88000"/>
          </a:blip>
          <a:stretch>
            <a:fillRect/>
          </a:stretch>
        </p:blipFill>
        <p:spPr>
          <a:xfrm rot="5400000">
            <a:off x="-1030378" y="3424989"/>
            <a:ext cx="3093500" cy="846475"/>
          </a:xfrm>
          <a:prstGeom prst="rect">
            <a:avLst/>
          </a:prstGeom>
          <a:noFill/>
          <a:ln>
            <a:noFill/>
          </a:ln>
        </p:spPr>
      </p:pic>
      <p:pic>
        <p:nvPicPr>
          <p:cNvPr id="231" name="Google Shape;231;p17"/>
          <p:cNvPicPr preferRelativeResize="0"/>
          <p:nvPr/>
        </p:nvPicPr>
        <p:blipFill>
          <a:blip r:embed="rId7">
            <a:alphaModFix amt="88000"/>
          </a:blip>
          <a:stretch>
            <a:fillRect/>
          </a:stretch>
        </p:blipFill>
        <p:spPr>
          <a:xfrm>
            <a:off x="6144719" y="4328208"/>
            <a:ext cx="2851599" cy="1296200"/>
          </a:xfrm>
          <a:prstGeom prst="rect">
            <a:avLst/>
          </a:prstGeom>
          <a:noFill/>
          <a:ln>
            <a:noFill/>
          </a:ln>
        </p:spPr>
      </p:pic>
      <p:pic>
        <p:nvPicPr>
          <p:cNvPr id="232" name="Google Shape;232;p17"/>
          <p:cNvPicPr preferRelativeResize="0"/>
          <p:nvPr/>
        </p:nvPicPr>
        <p:blipFill>
          <a:blip r:embed="rId8">
            <a:alphaModFix amt="88000"/>
          </a:blip>
          <a:stretch>
            <a:fillRect/>
          </a:stretch>
        </p:blipFill>
        <p:spPr>
          <a:xfrm rot="5400000" flipH="1">
            <a:off x="8117013" y="3883599"/>
            <a:ext cx="1306427" cy="485400"/>
          </a:xfrm>
          <a:prstGeom prst="rect">
            <a:avLst/>
          </a:prstGeom>
          <a:noFill/>
          <a:ln>
            <a:noFill/>
          </a:ln>
        </p:spPr>
      </p:pic>
      <p:pic>
        <p:nvPicPr>
          <p:cNvPr id="233" name="Google Shape;233;p17"/>
          <p:cNvPicPr preferRelativeResize="0"/>
          <p:nvPr/>
        </p:nvPicPr>
        <p:blipFill>
          <a:blip r:embed="rId9">
            <a:alphaModFix amt="88000"/>
          </a:blip>
          <a:stretch>
            <a:fillRect/>
          </a:stretch>
        </p:blipFill>
        <p:spPr>
          <a:xfrm>
            <a:off x="280449" y="4603490"/>
            <a:ext cx="2279732" cy="572700"/>
          </a:xfrm>
          <a:prstGeom prst="rect">
            <a:avLst/>
          </a:prstGeom>
          <a:noFill/>
          <a:ln>
            <a:noFill/>
          </a:ln>
        </p:spPr>
      </p:pic>
      <p:pic>
        <p:nvPicPr>
          <p:cNvPr id="234" name="Google Shape;234;p17"/>
          <p:cNvPicPr preferRelativeResize="0"/>
          <p:nvPr/>
        </p:nvPicPr>
        <p:blipFill>
          <a:blip r:embed="rId10">
            <a:alphaModFix amt="88000"/>
          </a:blip>
          <a:stretch>
            <a:fillRect/>
          </a:stretch>
        </p:blipFill>
        <p:spPr>
          <a:xfrm rot="-9054973">
            <a:off x="-152233" y="164946"/>
            <a:ext cx="929886" cy="968354"/>
          </a:xfrm>
          <a:prstGeom prst="rect">
            <a:avLst/>
          </a:prstGeom>
          <a:noFill/>
          <a:ln>
            <a:noFill/>
          </a:ln>
        </p:spPr>
      </p:pic>
      <p:pic>
        <p:nvPicPr>
          <p:cNvPr id="235" name="Google Shape;235;p17"/>
          <p:cNvPicPr preferRelativeResize="0"/>
          <p:nvPr/>
        </p:nvPicPr>
        <p:blipFill>
          <a:blip r:embed="rId11">
            <a:alphaModFix amt="88000"/>
          </a:blip>
          <a:stretch>
            <a:fillRect/>
          </a:stretch>
        </p:blipFill>
        <p:spPr>
          <a:xfrm>
            <a:off x="-1605576" y="4812147"/>
            <a:ext cx="2851599" cy="155405"/>
          </a:xfrm>
          <a:prstGeom prst="rect">
            <a:avLst/>
          </a:prstGeom>
          <a:noFill/>
          <a:ln>
            <a:noFill/>
          </a:ln>
        </p:spPr>
      </p:pic>
      <p:sp>
        <p:nvSpPr>
          <p:cNvPr id="236" name="Google Shape;236;p17"/>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7" name="Google Shape;237;p17"/>
          <p:cNvSpPr txBox="1">
            <a:spLocks noGrp="1"/>
          </p:cNvSpPr>
          <p:nvPr>
            <p:ph type="subTitle" idx="1"/>
          </p:nvPr>
        </p:nvSpPr>
        <p:spPr>
          <a:xfrm>
            <a:off x="1824025" y="201282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8" name="Google Shape;238;p17"/>
          <p:cNvSpPr txBox="1">
            <a:spLocks noGrp="1"/>
          </p:cNvSpPr>
          <p:nvPr>
            <p:ph type="subTitle" idx="2"/>
          </p:nvPr>
        </p:nvSpPr>
        <p:spPr>
          <a:xfrm>
            <a:off x="1824025" y="162657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39" name="Google Shape;239;p17"/>
          <p:cNvSpPr txBox="1">
            <a:spLocks noGrp="1"/>
          </p:cNvSpPr>
          <p:nvPr>
            <p:ph type="subTitle" idx="3"/>
          </p:nvPr>
        </p:nvSpPr>
        <p:spPr>
          <a:xfrm>
            <a:off x="1824025" y="330642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0" name="Google Shape;240;p17"/>
          <p:cNvSpPr txBox="1">
            <a:spLocks noGrp="1"/>
          </p:cNvSpPr>
          <p:nvPr>
            <p:ph type="subTitle" idx="4"/>
          </p:nvPr>
        </p:nvSpPr>
        <p:spPr>
          <a:xfrm>
            <a:off x="1824025" y="292017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41" name="Google Shape;241;p17"/>
          <p:cNvSpPr txBox="1">
            <a:spLocks noGrp="1"/>
          </p:cNvSpPr>
          <p:nvPr>
            <p:ph type="subTitle" idx="5"/>
          </p:nvPr>
        </p:nvSpPr>
        <p:spPr>
          <a:xfrm>
            <a:off x="5633100" y="201282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2" name="Google Shape;242;p17"/>
          <p:cNvSpPr txBox="1">
            <a:spLocks noGrp="1"/>
          </p:cNvSpPr>
          <p:nvPr>
            <p:ph type="subTitle" idx="6"/>
          </p:nvPr>
        </p:nvSpPr>
        <p:spPr>
          <a:xfrm>
            <a:off x="5633100" y="162657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43" name="Google Shape;243;p17"/>
          <p:cNvSpPr txBox="1">
            <a:spLocks noGrp="1"/>
          </p:cNvSpPr>
          <p:nvPr>
            <p:ph type="subTitle" idx="7"/>
          </p:nvPr>
        </p:nvSpPr>
        <p:spPr>
          <a:xfrm>
            <a:off x="5633100" y="330642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4" name="Google Shape;244;p17"/>
          <p:cNvSpPr txBox="1">
            <a:spLocks noGrp="1"/>
          </p:cNvSpPr>
          <p:nvPr>
            <p:ph type="subTitle" idx="8"/>
          </p:nvPr>
        </p:nvSpPr>
        <p:spPr>
          <a:xfrm>
            <a:off x="5633100" y="2920175"/>
            <a:ext cx="27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7" name="Google Shape;247;p18"/>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248" name="Google Shape;248;p18"/>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249" name="Google Shape;249;p18"/>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250" name="Google Shape;250;p18"/>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251" name="Google Shape;251;p18"/>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252" name="Google Shape;252;p18"/>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253" name="Google Shape;253;p18"/>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254" name="Google Shape;254;p18"/>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255" name="Google Shape;255;p18"/>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256" name="Google Shape;256;p18"/>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257" name="Google Shape;257;p18"/>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
        <p:nvSpPr>
          <p:cNvPr id="258" name="Google Shape;258;p18"/>
          <p:cNvSpPr txBox="1">
            <a:spLocks noGrp="1"/>
          </p:cNvSpPr>
          <p:nvPr>
            <p:ph type="subTitle" idx="1"/>
          </p:nvPr>
        </p:nvSpPr>
        <p:spPr>
          <a:xfrm>
            <a:off x="720000" y="334377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18"/>
          <p:cNvSpPr txBox="1">
            <a:spLocks noGrp="1"/>
          </p:cNvSpPr>
          <p:nvPr>
            <p:ph type="subTitle" idx="2"/>
          </p:nvPr>
        </p:nvSpPr>
        <p:spPr>
          <a:xfrm>
            <a:off x="720000" y="295752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60" name="Google Shape;260;p18"/>
          <p:cNvSpPr txBox="1">
            <a:spLocks noGrp="1"/>
          </p:cNvSpPr>
          <p:nvPr>
            <p:ph type="subTitle" idx="3"/>
          </p:nvPr>
        </p:nvSpPr>
        <p:spPr>
          <a:xfrm>
            <a:off x="3344138" y="334377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18"/>
          <p:cNvSpPr txBox="1">
            <a:spLocks noGrp="1"/>
          </p:cNvSpPr>
          <p:nvPr>
            <p:ph type="subTitle" idx="4"/>
          </p:nvPr>
        </p:nvSpPr>
        <p:spPr>
          <a:xfrm>
            <a:off x="3344138" y="295752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62" name="Google Shape;262;p18"/>
          <p:cNvSpPr txBox="1">
            <a:spLocks noGrp="1"/>
          </p:cNvSpPr>
          <p:nvPr>
            <p:ph type="subTitle" idx="5"/>
          </p:nvPr>
        </p:nvSpPr>
        <p:spPr>
          <a:xfrm>
            <a:off x="5885339" y="3343775"/>
            <a:ext cx="235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3" name="Google Shape;263;p18"/>
          <p:cNvSpPr txBox="1">
            <a:spLocks noGrp="1"/>
          </p:cNvSpPr>
          <p:nvPr>
            <p:ph type="subTitle" idx="6"/>
          </p:nvPr>
        </p:nvSpPr>
        <p:spPr>
          <a:xfrm>
            <a:off x="5885339" y="2957525"/>
            <a:ext cx="235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2_2">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66" name="Google Shape;266;p19"/>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267" name="Google Shape;267;p19"/>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268" name="Google Shape;268;p19"/>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269" name="Google Shape;269;p19"/>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270" name="Google Shape;270;p19"/>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271" name="Google Shape;271;p19"/>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272" name="Google Shape;272;p19"/>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273" name="Google Shape;273;p19"/>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274" name="Google Shape;274;p19"/>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275" name="Google Shape;275;p19"/>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276" name="Google Shape;276;p19"/>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
        <p:nvSpPr>
          <p:cNvPr id="277" name="Google Shape;277;p19"/>
          <p:cNvSpPr txBox="1">
            <a:spLocks noGrp="1"/>
          </p:cNvSpPr>
          <p:nvPr>
            <p:ph type="subTitle" idx="1"/>
          </p:nvPr>
        </p:nvSpPr>
        <p:spPr>
          <a:xfrm>
            <a:off x="910500" y="2089025"/>
            <a:ext cx="281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278" name="Google Shape;278;p19"/>
          <p:cNvSpPr txBox="1">
            <a:spLocks noGrp="1"/>
          </p:cNvSpPr>
          <p:nvPr>
            <p:ph type="subTitle" idx="2"/>
          </p:nvPr>
        </p:nvSpPr>
        <p:spPr>
          <a:xfrm>
            <a:off x="910500" y="1702775"/>
            <a:ext cx="281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Miriam Libre"/>
              <a:buNone/>
              <a:defRPr sz="2000" b="1">
                <a:latin typeface="Miriam Libre"/>
                <a:ea typeface="Miriam Libre"/>
                <a:cs typeface="Miriam Libre"/>
                <a:sym typeface="Miriam Libre"/>
              </a:defRPr>
            </a:lvl1pPr>
            <a:lvl2pPr lvl="1" algn="r" rtl="0">
              <a:spcBef>
                <a:spcPts val="0"/>
              </a:spcBef>
              <a:spcAft>
                <a:spcPts val="0"/>
              </a:spcAft>
              <a:buSzPts val="2000"/>
              <a:buFont typeface="Miriam Libre"/>
              <a:buNone/>
              <a:defRPr sz="2000" b="1">
                <a:latin typeface="Miriam Libre"/>
                <a:ea typeface="Miriam Libre"/>
                <a:cs typeface="Miriam Libre"/>
                <a:sym typeface="Miriam Libre"/>
              </a:defRPr>
            </a:lvl2pPr>
            <a:lvl3pPr lvl="2" algn="r" rtl="0">
              <a:spcBef>
                <a:spcPts val="0"/>
              </a:spcBef>
              <a:spcAft>
                <a:spcPts val="0"/>
              </a:spcAft>
              <a:buSzPts val="2000"/>
              <a:buFont typeface="Miriam Libre"/>
              <a:buNone/>
              <a:defRPr sz="2000" b="1">
                <a:latin typeface="Miriam Libre"/>
                <a:ea typeface="Miriam Libre"/>
                <a:cs typeface="Miriam Libre"/>
                <a:sym typeface="Miriam Libre"/>
              </a:defRPr>
            </a:lvl3pPr>
            <a:lvl4pPr lvl="3" algn="r" rtl="0">
              <a:spcBef>
                <a:spcPts val="0"/>
              </a:spcBef>
              <a:spcAft>
                <a:spcPts val="0"/>
              </a:spcAft>
              <a:buSzPts val="2000"/>
              <a:buFont typeface="Miriam Libre"/>
              <a:buNone/>
              <a:defRPr sz="2000" b="1">
                <a:latin typeface="Miriam Libre"/>
                <a:ea typeface="Miriam Libre"/>
                <a:cs typeface="Miriam Libre"/>
                <a:sym typeface="Miriam Libre"/>
              </a:defRPr>
            </a:lvl4pPr>
            <a:lvl5pPr lvl="4" algn="r" rtl="0">
              <a:spcBef>
                <a:spcPts val="0"/>
              </a:spcBef>
              <a:spcAft>
                <a:spcPts val="0"/>
              </a:spcAft>
              <a:buSzPts val="2000"/>
              <a:buFont typeface="Miriam Libre"/>
              <a:buNone/>
              <a:defRPr sz="2000" b="1">
                <a:latin typeface="Miriam Libre"/>
                <a:ea typeface="Miriam Libre"/>
                <a:cs typeface="Miriam Libre"/>
                <a:sym typeface="Miriam Libre"/>
              </a:defRPr>
            </a:lvl5pPr>
            <a:lvl6pPr lvl="5" algn="r" rtl="0">
              <a:spcBef>
                <a:spcPts val="0"/>
              </a:spcBef>
              <a:spcAft>
                <a:spcPts val="0"/>
              </a:spcAft>
              <a:buSzPts val="2000"/>
              <a:buFont typeface="Miriam Libre"/>
              <a:buNone/>
              <a:defRPr sz="2000" b="1">
                <a:latin typeface="Miriam Libre"/>
                <a:ea typeface="Miriam Libre"/>
                <a:cs typeface="Miriam Libre"/>
                <a:sym typeface="Miriam Libre"/>
              </a:defRPr>
            </a:lvl6pPr>
            <a:lvl7pPr lvl="6" algn="r" rtl="0">
              <a:spcBef>
                <a:spcPts val="0"/>
              </a:spcBef>
              <a:spcAft>
                <a:spcPts val="0"/>
              </a:spcAft>
              <a:buSzPts val="2000"/>
              <a:buFont typeface="Miriam Libre"/>
              <a:buNone/>
              <a:defRPr sz="2000" b="1">
                <a:latin typeface="Miriam Libre"/>
                <a:ea typeface="Miriam Libre"/>
                <a:cs typeface="Miriam Libre"/>
                <a:sym typeface="Miriam Libre"/>
              </a:defRPr>
            </a:lvl7pPr>
            <a:lvl8pPr lvl="7" algn="r" rtl="0">
              <a:spcBef>
                <a:spcPts val="0"/>
              </a:spcBef>
              <a:spcAft>
                <a:spcPts val="0"/>
              </a:spcAft>
              <a:buSzPts val="2000"/>
              <a:buFont typeface="Miriam Libre"/>
              <a:buNone/>
              <a:defRPr sz="2000" b="1">
                <a:latin typeface="Miriam Libre"/>
                <a:ea typeface="Miriam Libre"/>
                <a:cs typeface="Miriam Libre"/>
                <a:sym typeface="Miriam Libre"/>
              </a:defRPr>
            </a:lvl8pPr>
            <a:lvl9pPr lvl="8" algn="r"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79" name="Google Shape;279;p19"/>
          <p:cNvSpPr txBox="1">
            <a:spLocks noGrp="1"/>
          </p:cNvSpPr>
          <p:nvPr>
            <p:ph type="subTitle" idx="3"/>
          </p:nvPr>
        </p:nvSpPr>
        <p:spPr>
          <a:xfrm>
            <a:off x="910500" y="3382625"/>
            <a:ext cx="281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280" name="Google Shape;280;p19"/>
          <p:cNvSpPr txBox="1">
            <a:spLocks noGrp="1"/>
          </p:cNvSpPr>
          <p:nvPr>
            <p:ph type="subTitle" idx="4"/>
          </p:nvPr>
        </p:nvSpPr>
        <p:spPr>
          <a:xfrm>
            <a:off x="910500" y="2996375"/>
            <a:ext cx="281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Miriam Libre"/>
              <a:buNone/>
              <a:defRPr sz="2000" b="1">
                <a:latin typeface="Miriam Libre"/>
                <a:ea typeface="Miriam Libre"/>
                <a:cs typeface="Miriam Libre"/>
                <a:sym typeface="Miriam Libre"/>
              </a:defRPr>
            </a:lvl1pPr>
            <a:lvl2pPr lvl="1" algn="r" rtl="0">
              <a:spcBef>
                <a:spcPts val="0"/>
              </a:spcBef>
              <a:spcAft>
                <a:spcPts val="0"/>
              </a:spcAft>
              <a:buSzPts val="2000"/>
              <a:buFont typeface="Miriam Libre"/>
              <a:buNone/>
              <a:defRPr sz="2000" b="1">
                <a:latin typeface="Miriam Libre"/>
                <a:ea typeface="Miriam Libre"/>
                <a:cs typeface="Miriam Libre"/>
                <a:sym typeface="Miriam Libre"/>
              </a:defRPr>
            </a:lvl2pPr>
            <a:lvl3pPr lvl="2" algn="r" rtl="0">
              <a:spcBef>
                <a:spcPts val="0"/>
              </a:spcBef>
              <a:spcAft>
                <a:spcPts val="0"/>
              </a:spcAft>
              <a:buSzPts val="2000"/>
              <a:buFont typeface="Miriam Libre"/>
              <a:buNone/>
              <a:defRPr sz="2000" b="1">
                <a:latin typeface="Miriam Libre"/>
                <a:ea typeface="Miriam Libre"/>
                <a:cs typeface="Miriam Libre"/>
                <a:sym typeface="Miriam Libre"/>
              </a:defRPr>
            </a:lvl3pPr>
            <a:lvl4pPr lvl="3" algn="r" rtl="0">
              <a:spcBef>
                <a:spcPts val="0"/>
              </a:spcBef>
              <a:spcAft>
                <a:spcPts val="0"/>
              </a:spcAft>
              <a:buSzPts val="2000"/>
              <a:buFont typeface="Miriam Libre"/>
              <a:buNone/>
              <a:defRPr sz="2000" b="1">
                <a:latin typeface="Miriam Libre"/>
                <a:ea typeface="Miriam Libre"/>
                <a:cs typeface="Miriam Libre"/>
                <a:sym typeface="Miriam Libre"/>
              </a:defRPr>
            </a:lvl4pPr>
            <a:lvl5pPr lvl="4" algn="r" rtl="0">
              <a:spcBef>
                <a:spcPts val="0"/>
              </a:spcBef>
              <a:spcAft>
                <a:spcPts val="0"/>
              </a:spcAft>
              <a:buSzPts val="2000"/>
              <a:buFont typeface="Miriam Libre"/>
              <a:buNone/>
              <a:defRPr sz="2000" b="1">
                <a:latin typeface="Miriam Libre"/>
                <a:ea typeface="Miriam Libre"/>
                <a:cs typeface="Miriam Libre"/>
                <a:sym typeface="Miriam Libre"/>
              </a:defRPr>
            </a:lvl5pPr>
            <a:lvl6pPr lvl="5" algn="r" rtl="0">
              <a:spcBef>
                <a:spcPts val="0"/>
              </a:spcBef>
              <a:spcAft>
                <a:spcPts val="0"/>
              </a:spcAft>
              <a:buSzPts val="2000"/>
              <a:buFont typeface="Miriam Libre"/>
              <a:buNone/>
              <a:defRPr sz="2000" b="1">
                <a:latin typeface="Miriam Libre"/>
                <a:ea typeface="Miriam Libre"/>
                <a:cs typeface="Miriam Libre"/>
                <a:sym typeface="Miriam Libre"/>
              </a:defRPr>
            </a:lvl6pPr>
            <a:lvl7pPr lvl="6" algn="r" rtl="0">
              <a:spcBef>
                <a:spcPts val="0"/>
              </a:spcBef>
              <a:spcAft>
                <a:spcPts val="0"/>
              </a:spcAft>
              <a:buSzPts val="2000"/>
              <a:buFont typeface="Miriam Libre"/>
              <a:buNone/>
              <a:defRPr sz="2000" b="1">
                <a:latin typeface="Miriam Libre"/>
                <a:ea typeface="Miriam Libre"/>
                <a:cs typeface="Miriam Libre"/>
                <a:sym typeface="Miriam Libre"/>
              </a:defRPr>
            </a:lvl7pPr>
            <a:lvl8pPr lvl="7" algn="r" rtl="0">
              <a:spcBef>
                <a:spcPts val="0"/>
              </a:spcBef>
              <a:spcAft>
                <a:spcPts val="0"/>
              </a:spcAft>
              <a:buSzPts val="2000"/>
              <a:buFont typeface="Miriam Libre"/>
              <a:buNone/>
              <a:defRPr sz="2000" b="1">
                <a:latin typeface="Miriam Libre"/>
                <a:ea typeface="Miriam Libre"/>
                <a:cs typeface="Miriam Libre"/>
                <a:sym typeface="Miriam Libre"/>
              </a:defRPr>
            </a:lvl8pPr>
            <a:lvl9pPr lvl="8" algn="r"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81" name="Google Shape;281;p19"/>
          <p:cNvSpPr txBox="1">
            <a:spLocks noGrp="1"/>
          </p:cNvSpPr>
          <p:nvPr>
            <p:ph type="subTitle" idx="5"/>
          </p:nvPr>
        </p:nvSpPr>
        <p:spPr>
          <a:xfrm>
            <a:off x="5415000" y="2089025"/>
            <a:ext cx="281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2" name="Google Shape;282;p19"/>
          <p:cNvSpPr txBox="1">
            <a:spLocks noGrp="1"/>
          </p:cNvSpPr>
          <p:nvPr>
            <p:ph type="subTitle" idx="6"/>
          </p:nvPr>
        </p:nvSpPr>
        <p:spPr>
          <a:xfrm>
            <a:off x="5415000" y="1702775"/>
            <a:ext cx="281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283" name="Google Shape;283;p19"/>
          <p:cNvSpPr txBox="1">
            <a:spLocks noGrp="1"/>
          </p:cNvSpPr>
          <p:nvPr>
            <p:ph type="subTitle" idx="7"/>
          </p:nvPr>
        </p:nvSpPr>
        <p:spPr>
          <a:xfrm>
            <a:off x="5415000" y="3382625"/>
            <a:ext cx="281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4" name="Google Shape;284;p19"/>
          <p:cNvSpPr txBox="1">
            <a:spLocks noGrp="1"/>
          </p:cNvSpPr>
          <p:nvPr>
            <p:ph type="subTitle" idx="8"/>
          </p:nvPr>
        </p:nvSpPr>
        <p:spPr>
          <a:xfrm>
            <a:off x="5415000" y="2996375"/>
            <a:ext cx="281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85"/>
        <p:cNvGrpSpPr/>
        <p:nvPr/>
      </p:nvGrpSpPr>
      <p:grpSpPr>
        <a:xfrm>
          <a:off x="0" y="0"/>
          <a:ext cx="0" cy="0"/>
          <a:chOff x="0" y="0"/>
          <a:chExt cx="0" cy="0"/>
        </a:xfrm>
      </p:grpSpPr>
      <p:sp>
        <p:nvSpPr>
          <p:cNvPr id="286" name="Google Shape;286;p20"/>
          <p:cNvSpPr txBox="1">
            <a:spLocks noGrp="1"/>
          </p:cNvSpPr>
          <p:nvPr>
            <p:ph type="title"/>
          </p:nvPr>
        </p:nvSpPr>
        <p:spPr>
          <a:xfrm flipH="1">
            <a:off x="847188" y="2369538"/>
            <a:ext cx="3298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7" name="Google Shape;287;p20"/>
          <p:cNvSpPr txBox="1">
            <a:spLocks noGrp="1"/>
          </p:cNvSpPr>
          <p:nvPr>
            <p:ph type="subTitle" idx="1"/>
          </p:nvPr>
        </p:nvSpPr>
        <p:spPr>
          <a:xfrm flipH="1">
            <a:off x="1123788" y="3495763"/>
            <a:ext cx="2745300" cy="9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8" name="Google Shape;288;p20"/>
          <p:cNvSpPr txBox="1">
            <a:spLocks noGrp="1"/>
          </p:cNvSpPr>
          <p:nvPr>
            <p:ph type="title" idx="2" hasCustomPrompt="1"/>
          </p:nvPr>
        </p:nvSpPr>
        <p:spPr>
          <a:xfrm flipH="1">
            <a:off x="1635675" y="746525"/>
            <a:ext cx="1721400" cy="14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8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289" name="Google Shape;289;p20"/>
          <p:cNvPicPr preferRelativeResize="0"/>
          <p:nvPr/>
        </p:nvPicPr>
        <p:blipFill>
          <a:blip r:embed="rId2">
            <a:alphaModFix amt="88000"/>
          </a:blip>
          <a:stretch>
            <a:fillRect/>
          </a:stretch>
        </p:blipFill>
        <p:spPr>
          <a:xfrm rot="-7602839" flipH="1">
            <a:off x="4308167" y="773569"/>
            <a:ext cx="2379514" cy="1857614"/>
          </a:xfrm>
          <a:prstGeom prst="rect">
            <a:avLst/>
          </a:prstGeom>
          <a:noFill/>
          <a:ln>
            <a:noFill/>
          </a:ln>
        </p:spPr>
      </p:pic>
      <p:pic>
        <p:nvPicPr>
          <p:cNvPr id="290" name="Google Shape;290;p20"/>
          <p:cNvPicPr preferRelativeResize="0"/>
          <p:nvPr/>
        </p:nvPicPr>
        <p:blipFill>
          <a:blip r:embed="rId3">
            <a:alphaModFix amt="88000"/>
          </a:blip>
          <a:stretch>
            <a:fillRect/>
          </a:stretch>
        </p:blipFill>
        <p:spPr>
          <a:xfrm rot="-5400000">
            <a:off x="5217381" y="4280974"/>
            <a:ext cx="2357339" cy="645050"/>
          </a:xfrm>
          <a:prstGeom prst="rect">
            <a:avLst/>
          </a:prstGeom>
          <a:noFill/>
          <a:ln>
            <a:noFill/>
          </a:ln>
        </p:spPr>
      </p:pic>
      <p:pic>
        <p:nvPicPr>
          <p:cNvPr id="291" name="Google Shape;291;p20"/>
          <p:cNvPicPr preferRelativeResize="0"/>
          <p:nvPr/>
        </p:nvPicPr>
        <p:blipFill>
          <a:blip r:embed="rId3">
            <a:alphaModFix amt="88000"/>
          </a:blip>
          <a:stretch>
            <a:fillRect/>
          </a:stretch>
        </p:blipFill>
        <p:spPr>
          <a:xfrm rot="5400000">
            <a:off x="5923981" y="4280974"/>
            <a:ext cx="2357339" cy="645050"/>
          </a:xfrm>
          <a:prstGeom prst="rect">
            <a:avLst/>
          </a:prstGeom>
          <a:noFill/>
          <a:ln>
            <a:noFill/>
          </a:ln>
        </p:spPr>
      </p:pic>
      <p:pic>
        <p:nvPicPr>
          <p:cNvPr id="292" name="Google Shape;292;p20"/>
          <p:cNvPicPr preferRelativeResize="0"/>
          <p:nvPr/>
        </p:nvPicPr>
        <p:blipFill>
          <a:blip r:embed="rId4">
            <a:alphaModFix amt="88000"/>
          </a:blip>
          <a:stretch>
            <a:fillRect/>
          </a:stretch>
        </p:blipFill>
        <p:spPr>
          <a:xfrm>
            <a:off x="5218051" y="113149"/>
            <a:ext cx="4982699" cy="989550"/>
          </a:xfrm>
          <a:prstGeom prst="rect">
            <a:avLst/>
          </a:prstGeom>
          <a:noFill/>
          <a:ln>
            <a:noFill/>
          </a:ln>
        </p:spPr>
      </p:pic>
      <p:pic>
        <p:nvPicPr>
          <p:cNvPr id="293" name="Google Shape;293;p20"/>
          <p:cNvPicPr preferRelativeResize="0"/>
          <p:nvPr/>
        </p:nvPicPr>
        <p:blipFill>
          <a:blip r:embed="rId5">
            <a:alphaModFix amt="88000"/>
          </a:blip>
          <a:stretch>
            <a:fillRect/>
          </a:stretch>
        </p:blipFill>
        <p:spPr>
          <a:xfrm flipH="1">
            <a:off x="7543925" y="3783850"/>
            <a:ext cx="1981301" cy="1639301"/>
          </a:xfrm>
          <a:prstGeom prst="rect">
            <a:avLst/>
          </a:prstGeom>
          <a:noFill/>
          <a:ln>
            <a:noFill/>
          </a:ln>
        </p:spPr>
      </p:pic>
      <p:pic>
        <p:nvPicPr>
          <p:cNvPr id="294" name="Google Shape;294;p20"/>
          <p:cNvPicPr preferRelativeResize="0"/>
          <p:nvPr/>
        </p:nvPicPr>
        <p:blipFill>
          <a:blip r:embed="rId6">
            <a:alphaModFix amt="88000"/>
          </a:blip>
          <a:stretch>
            <a:fillRect/>
          </a:stretch>
        </p:blipFill>
        <p:spPr>
          <a:xfrm>
            <a:off x="7581575" y="540000"/>
            <a:ext cx="1426102" cy="1173651"/>
          </a:xfrm>
          <a:prstGeom prst="rect">
            <a:avLst/>
          </a:prstGeom>
          <a:noFill/>
          <a:ln>
            <a:noFill/>
          </a:ln>
        </p:spPr>
      </p:pic>
      <p:pic>
        <p:nvPicPr>
          <p:cNvPr id="295" name="Google Shape;295;p20"/>
          <p:cNvPicPr preferRelativeResize="0"/>
          <p:nvPr/>
        </p:nvPicPr>
        <p:blipFill>
          <a:blip r:embed="rId7">
            <a:alphaModFix amt="88000"/>
          </a:blip>
          <a:stretch>
            <a:fillRect/>
          </a:stretch>
        </p:blipFill>
        <p:spPr>
          <a:xfrm flipH="1">
            <a:off x="7157738" y="4360799"/>
            <a:ext cx="1306427" cy="485400"/>
          </a:xfrm>
          <a:prstGeom prst="rect">
            <a:avLst/>
          </a:prstGeom>
          <a:noFill/>
          <a:ln>
            <a:noFill/>
          </a:ln>
        </p:spPr>
      </p:pic>
      <p:pic>
        <p:nvPicPr>
          <p:cNvPr id="296" name="Google Shape;296;p20"/>
          <p:cNvPicPr preferRelativeResize="0"/>
          <p:nvPr/>
        </p:nvPicPr>
        <p:blipFill>
          <a:blip r:embed="rId8">
            <a:alphaModFix amt="88000"/>
          </a:blip>
          <a:stretch>
            <a:fillRect/>
          </a:stretch>
        </p:blipFill>
        <p:spPr>
          <a:xfrm rot="5400000">
            <a:off x="7805410" y="2012738"/>
            <a:ext cx="1809400" cy="288700"/>
          </a:xfrm>
          <a:prstGeom prst="rect">
            <a:avLst/>
          </a:prstGeom>
          <a:noFill/>
          <a:ln>
            <a:noFill/>
          </a:ln>
        </p:spPr>
      </p:pic>
      <p:pic>
        <p:nvPicPr>
          <p:cNvPr id="297" name="Google Shape;297;p20"/>
          <p:cNvPicPr preferRelativeResize="0"/>
          <p:nvPr/>
        </p:nvPicPr>
        <p:blipFill>
          <a:blip r:embed="rId9">
            <a:alphaModFix amt="88000"/>
          </a:blip>
          <a:stretch>
            <a:fillRect/>
          </a:stretch>
        </p:blipFill>
        <p:spPr>
          <a:xfrm rot="2175155" flipH="1">
            <a:off x="5773828" y="1688255"/>
            <a:ext cx="3013070" cy="1551614"/>
          </a:xfrm>
          <a:prstGeom prst="rect">
            <a:avLst/>
          </a:prstGeom>
          <a:noFill/>
          <a:ln>
            <a:noFill/>
          </a:ln>
        </p:spPr>
      </p:pic>
      <p:pic>
        <p:nvPicPr>
          <p:cNvPr id="298" name="Google Shape;298;p20"/>
          <p:cNvPicPr preferRelativeResize="0"/>
          <p:nvPr/>
        </p:nvPicPr>
        <p:blipFill>
          <a:blip r:embed="rId4">
            <a:alphaModFix amt="88000"/>
          </a:blip>
          <a:stretch>
            <a:fillRect/>
          </a:stretch>
        </p:blipFill>
        <p:spPr>
          <a:xfrm rot="10800000">
            <a:off x="928326" y="4497824"/>
            <a:ext cx="4982699" cy="989550"/>
          </a:xfrm>
          <a:prstGeom prst="rect">
            <a:avLst/>
          </a:prstGeom>
          <a:noFill/>
          <a:ln>
            <a:noFill/>
          </a:ln>
        </p:spPr>
      </p:pic>
      <p:pic>
        <p:nvPicPr>
          <p:cNvPr id="299" name="Google Shape;299;p20"/>
          <p:cNvPicPr preferRelativeResize="0"/>
          <p:nvPr/>
        </p:nvPicPr>
        <p:blipFill>
          <a:blip r:embed="rId10">
            <a:alphaModFix amt="88000"/>
          </a:blip>
          <a:stretch>
            <a:fillRect/>
          </a:stretch>
        </p:blipFill>
        <p:spPr>
          <a:xfrm flipH="1">
            <a:off x="4543783" y="3061800"/>
            <a:ext cx="1561649" cy="1321568"/>
          </a:xfrm>
          <a:prstGeom prst="rect">
            <a:avLst/>
          </a:prstGeom>
          <a:noFill/>
          <a:ln>
            <a:noFill/>
          </a:ln>
        </p:spPr>
      </p:pic>
      <p:pic>
        <p:nvPicPr>
          <p:cNvPr id="300" name="Google Shape;300;p20"/>
          <p:cNvPicPr preferRelativeResize="0"/>
          <p:nvPr/>
        </p:nvPicPr>
        <p:blipFill>
          <a:blip r:embed="rId11">
            <a:alphaModFix amt="88000"/>
          </a:blip>
          <a:stretch>
            <a:fillRect/>
          </a:stretch>
        </p:blipFill>
        <p:spPr>
          <a:xfrm flipH="1">
            <a:off x="4127392" y="392250"/>
            <a:ext cx="946766" cy="1173650"/>
          </a:xfrm>
          <a:prstGeom prst="rect">
            <a:avLst/>
          </a:prstGeom>
          <a:noFill/>
          <a:ln>
            <a:noFill/>
          </a:ln>
        </p:spPr>
      </p:pic>
      <p:pic>
        <p:nvPicPr>
          <p:cNvPr id="301" name="Google Shape;301;p20"/>
          <p:cNvPicPr preferRelativeResize="0"/>
          <p:nvPr/>
        </p:nvPicPr>
        <p:blipFill>
          <a:blip r:embed="rId3">
            <a:alphaModFix amt="88000"/>
          </a:blip>
          <a:stretch>
            <a:fillRect/>
          </a:stretch>
        </p:blipFill>
        <p:spPr>
          <a:xfrm rot="5400000">
            <a:off x="-938937" y="1155811"/>
            <a:ext cx="2870899" cy="785575"/>
          </a:xfrm>
          <a:prstGeom prst="rect">
            <a:avLst/>
          </a:prstGeom>
          <a:noFill/>
          <a:ln>
            <a:noFill/>
          </a:ln>
        </p:spPr>
      </p:pic>
      <p:pic>
        <p:nvPicPr>
          <p:cNvPr id="302" name="Google Shape;302;p20"/>
          <p:cNvPicPr preferRelativeResize="0"/>
          <p:nvPr/>
        </p:nvPicPr>
        <p:blipFill>
          <a:blip r:embed="rId8">
            <a:alphaModFix amt="88000"/>
          </a:blip>
          <a:stretch>
            <a:fillRect/>
          </a:stretch>
        </p:blipFill>
        <p:spPr>
          <a:xfrm rot="10800000" flipH="1">
            <a:off x="539593" y="313071"/>
            <a:ext cx="1809400" cy="288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5027088" y="2369538"/>
            <a:ext cx="3298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a:off x="5303688" y="3495763"/>
            <a:ext cx="2745300" cy="90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7" name="Google Shape;27;p3"/>
          <p:cNvSpPr txBox="1">
            <a:spLocks noGrp="1"/>
          </p:cNvSpPr>
          <p:nvPr>
            <p:ph type="title" idx="2" hasCustomPrompt="1"/>
          </p:nvPr>
        </p:nvSpPr>
        <p:spPr>
          <a:xfrm>
            <a:off x="5986800" y="746536"/>
            <a:ext cx="1379100" cy="14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8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28" name="Google Shape;28;p3"/>
          <p:cNvPicPr preferRelativeResize="0"/>
          <p:nvPr/>
        </p:nvPicPr>
        <p:blipFill>
          <a:blip r:embed="rId2">
            <a:alphaModFix amt="88000"/>
          </a:blip>
          <a:stretch>
            <a:fillRect/>
          </a:stretch>
        </p:blipFill>
        <p:spPr>
          <a:xfrm rot="7602839">
            <a:off x="2485094" y="773569"/>
            <a:ext cx="2379514" cy="1857614"/>
          </a:xfrm>
          <a:prstGeom prst="rect">
            <a:avLst/>
          </a:prstGeom>
          <a:noFill/>
          <a:ln>
            <a:noFill/>
          </a:ln>
        </p:spPr>
      </p:pic>
      <p:pic>
        <p:nvPicPr>
          <p:cNvPr id="29" name="Google Shape;29;p3"/>
          <p:cNvPicPr preferRelativeResize="0"/>
          <p:nvPr/>
        </p:nvPicPr>
        <p:blipFill>
          <a:blip r:embed="rId3">
            <a:alphaModFix amt="88000"/>
          </a:blip>
          <a:stretch>
            <a:fillRect/>
          </a:stretch>
        </p:blipFill>
        <p:spPr>
          <a:xfrm rot="5400000" flipH="1">
            <a:off x="1598055" y="4280974"/>
            <a:ext cx="2357339" cy="645050"/>
          </a:xfrm>
          <a:prstGeom prst="rect">
            <a:avLst/>
          </a:prstGeom>
          <a:noFill/>
          <a:ln>
            <a:noFill/>
          </a:ln>
        </p:spPr>
      </p:pic>
      <p:pic>
        <p:nvPicPr>
          <p:cNvPr id="30" name="Google Shape;30;p3"/>
          <p:cNvPicPr preferRelativeResize="0"/>
          <p:nvPr/>
        </p:nvPicPr>
        <p:blipFill>
          <a:blip r:embed="rId3">
            <a:alphaModFix amt="88000"/>
          </a:blip>
          <a:stretch>
            <a:fillRect/>
          </a:stretch>
        </p:blipFill>
        <p:spPr>
          <a:xfrm rot="-5400000" flipH="1">
            <a:off x="891455" y="4280974"/>
            <a:ext cx="2357339" cy="645050"/>
          </a:xfrm>
          <a:prstGeom prst="rect">
            <a:avLst/>
          </a:prstGeom>
          <a:noFill/>
          <a:ln>
            <a:noFill/>
          </a:ln>
        </p:spPr>
      </p:pic>
      <p:pic>
        <p:nvPicPr>
          <p:cNvPr id="31" name="Google Shape;31;p3"/>
          <p:cNvPicPr preferRelativeResize="0"/>
          <p:nvPr/>
        </p:nvPicPr>
        <p:blipFill>
          <a:blip r:embed="rId4">
            <a:alphaModFix amt="88000"/>
          </a:blip>
          <a:stretch>
            <a:fillRect/>
          </a:stretch>
        </p:blipFill>
        <p:spPr>
          <a:xfrm flipH="1">
            <a:off x="-1027974" y="113149"/>
            <a:ext cx="4982699" cy="989550"/>
          </a:xfrm>
          <a:prstGeom prst="rect">
            <a:avLst/>
          </a:prstGeom>
          <a:noFill/>
          <a:ln>
            <a:noFill/>
          </a:ln>
        </p:spPr>
      </p:pic>
      <p:pic>
        <p:nvPicPr>
          <p:cNvPr id="32" name="Google Shape;32;p3"/>
          <p:cNvPicPr preferRelativeResize="0"/>
          <p:nvPr/>
        </p:nvPicPr>
        <p:blipFill>
          <a:blip r:embed="rId5">
            <a:alphaModFix amt="88000"/>
          </a:blip>
          <a:stretch>
            <a:fillRect/>
          </a:stretch>
        </p:blipFill>
        <p:spPr>
          <a:xfrm>
            <a:off x="-352450" y="3783850"/>
            <a:ext cx="1981301" cy="1639301"/>
          </a:xfrm>
          <a:prstGeom prst="rect">
            <a:avLst/>
          </a:prstGeom>
          <a:noFill/>
          <a:ln>
            <a:noFill/>
          </a:ln>
        </p:spPr>
      </p:pic>
      <p:pic>
        <p:nvPicPr>
          <p:cNvPr id="33" name="Google Shape;33;p3"/>
          <p:cNvPicPr preferRelativeResize="0"/>
          <p:nvPr/>
        </p:nvPicPr>
        <p:blipFill>
          <a:blip r:embed="rId6">
            <a:alphaModFix amt="88000"/>
          </a:blip>
          <a:stretch>
            <a:fillRect/>
          </a:stretch>
        </p:blipFill>
        <p:spPr>
          <a:xfrm flipH="1">
            <a:off x="165099" y="540000"/>
            <a:ext cx="1426102" cy="1173651"/>
          </a:xfrm>
          <a:prstGeom prst="rect">
            <a:avLst/>
          </a:prstGeom>
          <a:noFill/>
          <a:ln>
            <a:noFill/>
          </a:ln>
        </p:spPr>
      </p:pic>
      <p:pic>
        <p:nvPicPr>
          <p:cNvPr id="34" name="Google Shape;34;p3"/>
          <p:cNvPicPr preferRelativeResize="0"/>
          <p:nvPr/>
        </p:nvPicPr>
        <p:blipFill>
          <a:blip r:embed="rId7">
            <a:alphaModFix amt="88000"/>
          </a:blip>
          <a:stretch>
            <a:fillRect/>
          </a:stretch>
        </p:blipFill>
        <p:spPr>
          <a:xfrm>
            <a:off x="708611" y="4360799"/>
            <a:ext cx="1306427" cy="485400"/>
          </a:xfrm>
          <a:prstGeom prst="rect">
            <a:avLst/>
          </a:prstGeom>
          <a:noFill/>
          <a:ln>
            <a:noFill/>
          </a:ln>
        </p:spPr>
      </p:pic>
      <p:pic>
        <p:nvPicPr>
          <p:cNvPr id="35" name="Google Shape;35;p3"/>
          <p:cNvPicPr preferRelativeResize="0"/>
          <p:nvPr/>
        </p:nvPicPr>
        <p:blipFill>
          <a:blip r:embed="rId8">
            <a:alphaModFix amt="88000"/>
          </a:blip>
          <a:stretch>
            <a:fillRect/>
          </a:stretch>
        </p:blipFill>
        <p:spPr>
          <a:xfrm rot="-5400000" flipH="1">
            <a:off x="-442035" y="2012738"/>
            <a:ext cx="1809400" cy="288700"/>
          </a:xfrm>
          <a:prstGeom prst="rect">
            <a:avLst/>
          </a:prstGeom>
          <a:noFill/>
          <a:ln>
            <a:noFill/>
          </a:ln>
        </p:spPr>
      </p:pic>
      <p:pic>
        <p:nvPicPr>
          <p:cNvPr id="36" name="Google Shape;36;p3"/>
          <p:cNvPicPr preferRelativeResize="0"/>
          <p:nvPr/>
        </p:nvPicPr>
        <p:blipFill>
          <a:blip r:embed="rId9">
            <a:alphaModFix amt="88000"/>
          </a:blip>
          <a:stretch>
            <a:fillRect/>
          </a:stretch>
        </p:blipFill>
        <p:spPr>
          <a:xfrm rot="-2175155">
            <a:off x="385877" y="1688255"/>
            <a:ext cx="3013070" cy="1551614"/>
          </a:xfrm>
          <a:prstGeom prst="rect">
            <a:avLst/>
          </a:prstGeom>
          <a:noFill/>
          <a:ln>
            <a:noFill/>
          </a:ln>
        </p:spPr>
      </p:pic>
      <p:pic>
        <p:nvPicPr>
          <p:cNvPr id="37" name="Google Shape;37;p3"/>
          <p:cNvPicPr preferRelativeResize="0"/>
          <p:nvPr/>
        </p:nvPicPr>
        <p:blipFill>
          <a:blip r:embed="rId4">
            <a:alphaModFix amt="88000"/>
          </a:blip>
          <a:stretch>
            <a:fillRect/>
          </a:stretch>
        </p:blipFill>
        <p:spPr>
          <a:xfrm rot="10800000" flipH="1">
            <a:off x="3261751" y="4497824"/>
            <a:ext cx="4982699" cy="989550"/>
          </a:xfrm>
          <a:prstGeom prst="rect">
            <a:avLst/>
          </a:prstGeom>
          <a:noFill/>
          <a:ln>
            <a:noFill/>
          </a:ln>
        </p:spPr>
      </p:pic>
      <p:pic>
        <p:nvPicPr>
          <p:cNvPr id="38" name="Google Shape;38;p3"/>
          <p:cNvPicPr preferRelativeResize="0"/>
          <p:nvPr/>
        </p:nvPicPr>
        <p:blipFill>
          <a:blip r:embed="rId10">
            <a:alphaModFix amt="88000"/>
          </a:blip>
          <a:stretch>
            <a:fillRect/>
          </a:stretch>
        </p:blipFill>
        <p:spPr>
          <a:xfrm>
            <a:off x="3067343" y="3061800"/>
            <a:ext cx="1561649" cy="1321568"/>
          </a:xfrm>
          <a:prstGeom prst="rect">
            <a:avLst/>
          </a:prstGeom>
          <a:noFill/>
          <a:ln>
            <a:noFill/>
          </a:ln>
        </p:spPr>
      </p:pic>
      <p:pic>
        <p:nvPicPr>
          <p:cNvPr id="39" name="Google Shape;39;p3"/>
          <p:cNvPicPr preferRelativeResize="0"/>
          <p:nvPr/>
        </p:nvPicPr>
        <p:blipFill>
          <a:blip r:embed="rId11">
            <a:alphaModFix amt="88000"/>
          </a:blip>
          <a:stretch>
            <a:fillRect/>
          </a:stretch>
        </p:blipFill>
        <p:spPr>
          <a:xfrm>
            <a:off x="4098617" y="392250"/>
            <a:ext cx="946766" cy="1173650"/>
          </a:xfrm>
          <a:prstGeom prst="rect">
            <a:avLst/>
          </a:prstGeom>
          <a:noFill/>
          <a:ln>
            <a:noFill/>
          </a:ln>
        </p:spPr>
      </p:pic>
      <p:pic>
        <p:nvPicPr>
          <p:cNvPr id="40" name="Google Shape;40;p3"/>
          <p:cNvPicPr preferRelativeResize="0"/>
          <p:nvPr/>
        </p:nvPicPr>
        <p:blipFill>
          <a:blip r:embed="rId3">
            <a:alphaModFix amt="88000"/>
          </a:blip>
          <a:stretch>
            <a:fillRect/>
          </a:stretch>
        </p:blipFill>
        <p:spPr>
          <a:xfrm rot="-5400000" flipH="1">
            <a:off x="7240813" y="1155811"/>
            <a:ext cx="2870899" cy="785575"/>
          </a:xfrm>
          <a:prstGeom prst="rect">
            <a:avLst/>
          </a:prstGeom>
          <a:noFill/>
          <a:ln>
            <a:noFill/>
          </a:ln>
        </p:spPr>
      </p:pic>
      <p:pic>
        <p:nvPicPr>
          <p:cNvPr id="41" name="Google Shape;41;p3"/>
          <p:cNvPicPr preferRelativeResize="0"/>
          <p:nvPr/>
        </p:nvPicPr>
        <p:blipFill>
          <a:blip r:embed="rId8">
            <a:alphaModFix amt="88000"/>
          </a:blip>
          <a:stretch>
            <a:fillRect/>
          </a:stretch>
        </p:blipFill>
        <p:spPr>
          <a:xfrm rot="10800000">
            <a:off x="6823782" y="313071"/>
            <a:ext cx="1809400" cy="2887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03"/>
        <p:cNvGrpSpPr/>
        <p:nvPr/>
      </p:nvGrpSpPr>
      <p:grpSpPr>
        <a:xfrm>
          <a:off x="0" y="0"/>
          <a:ext cx="0" cy="0"/>
          <a:chOff x="0" y="0"/>
          <a:chExt cx="0" cy="0"/>
        </a:xfrm>
      </p:grpSpPr>
      <p:pic>
        <p:nvPicPr>
          <p:cNvPr id="304" name="Google Shape;304;p21"/>
          <p:cNvPicPr preferRelativeResize="0"/>
          <p:nvPr/>
        </p:nvPicPr>
        <p:blipFill>
          <a:blip r:embed="rId2">
            <a:alphaModFix amt="88000"/>
          </a:blip>
          <a:stretch>
            <a:fillRect/>
          </a:stretch>
        </p:blipFill>
        <p:spPr>
          <a:xfrm rot="5400000">
            <a:off x="5887525" y="3821294"/>
            <a:ext cx="2508243" cy="2175507"/>
          </a:xfrm>
          <a:prstGeom prst="rect">
            <a:avLst/>
          </a:prstGeom>
          <a:noFill/>
          <a:ln>
            <a:noFill/>
          </a:ln>
        </p:spPr>
      </p:pic>
      <p:sp>
        <p:nvSpPr>
          <p:cNvPr id="305" name="Google Shape;305;p21"/>
          <p:cNvSpPr txBox="1">
            <a:spLocks noGrp="1"/>
          </p:cNvSpPr>
          <p:nvPr>
            <p:ph type="title"/>
          </p:nvPr>
        </p:nvSpPr>
        <p:spPr>
          <a:xfrm flipH="1">
            <a:off x="2922750" y="2369538"/>
            <a:ext cx="3298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06" name="Google Shape;306;p21"/>
          <p:cNvSpPr txBox="1">
            <a:spLocks noGrp="1"/>
          </p:cNvSpPr>
          <p:nvPr>
            <p:ph type="subTitle" idx="1"/>
          </p:nvPr>
        </p:nvSpPr>
        <p:spPr>
          <a:xfrm flipH="1">
            <a:off x="3199350" y="3495763"/>
            <a:ext cx="2745300" cy="9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07" name="Google Shape;307;p21"/>
          <p:cNvSpPr txBox="1">
            <a:spLocks noGrp="1"/>
          </p:cNvSpPr>
          <p:nvPr>
            <p:ph type="title" idx="2" hasCustomPrompt="1"/>
          </p:nvPr>
        </p:nvSpPr>
        <p:spPr>
          <a:xfrm flipH="1">
            <a:off x="3630325" y="746525"/>
            <a:ext cx="1883400" cy="14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8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308" name="Google Shape;308;p21"/>
          <p:cNvPicPr preferRelativeResize="0"/>
          <p:nvPr/>
        </p:nvPicPr>
        <p:blipFill>
          <a:blip r:embed="rId3">
            <a:alphaModFix amt="88000"/>
          </a:blip>
          <a:stretch>
            <a:fillRect/>
          </a:stretch>
        </p:blipFill>
        <p:spPr>
          <a:xfrm rot="3197161" flipH="1">
            <a:off x="6488368" y="2634962"/>
            <a:ext cx="2379514" cy="1857614"/>
          </a:xfrm>
          <a:prstGeom prst="rect">
            <a:avLst/>
          </a:prstGeom>
          <a:noFill/>
          <a:ln>
            <a:noFill/>
          </a:ln>
        </p:spPr>
      </p:pic>
      <p:pic>
        <p:nvPicPr>
          <p:cNvPr id="309" name="Google Shape;309;p21"/>
          <p:cNvPicPr preferRelativeResize="0"/>
          <p:nvPr/>
        </p:nvPicPr>
        <p:blipFill>
          <a:blip r:embed="rId4">
            <a:alphaModFix amt="88000"/>
          </a:blip>
          <a:stretch>
            <a:fillRect/>
          </a:stretch>
        </p:blipFill>
        <p:spPr>
          <a:xfrm rot="5400000">
            <a:off x="1547704" y="340120"/>
            <a:ext cx="2357339" cy="645050"/>
          </a:xfrm>
          <a:prstGeom prst="rect">
            <a:avLst/>
          </a:prstGeom>
          <a:noFill/>
          <a:ln>
            <a:noFill/>
          </a:ln>
        </p:spPr>
      </p:pic>
      <p:pic>
        <p:nvPicPr>
          <p:cNvPr id="310" name="Google Shape;310;p21"/>
          <p:cNvPicPr preferRelativeResize="0"/>
          <p:nvPr/>
        </p:nvPicPr>
        <p:blipFill>
          <a:blip r:embed="rId4">
            <a:alphaModFix amt="88000"/>
          </a:blip>
          <a:stretch>
            <a:fillRect/>
          </a:stretch>
        </p:blipFill>
        <p:spPr>
          <a:xfrm rot="-5400000">
            <a:off x="841104" y="340120"/>
            <a:ext cx="2357339" cy="645050"/>
          </a:xfrm>
          <a:prstGeom prst="rect">
            <a:avLst/>
          </a:prstGeom>
          <a:noFill/>
          <a:ln>
            <a:noFill/>
          </a:ln>
        </p:spPr>
      </p:pic>
      <p:pic>
        <p:nvPicPr>
          <p:cNvPr id="311" name="Google Shape;311;p21"/>
          <p:cNvPicPr preferRelativeResize="0"/>
          <p:nvPr/>
        </p:nvPicPr>
        <p:blipFill>
          <a:blip r:embed="rId5">
            <a:alphaModFix amt="88000"/>
          </a:blip>
          <a:stretch>
            <a:fillRect/>
          </a:stretch>
        </p:blipFill>
        <p:spPr>
          <a:xfrm rot="10800000">
            <a:off x="-1078326" y="4163446"/>
            <a:ext cx="4982699" cy="989550"/>
          </a:xfrm>
          <a:prstGeom prst="rect">
            <a:avLst/>
          </a:prstGeom>
          <a:noFill/>
          <a:ln>
            <a:noFill/>
          </a:ln>
        </p:spPr>
      </p:pic>
      <p:pic>
        <p:nvPicPr>
          <p:cNvPr id="312" name="Google Shape;312;p21"/>
          <p:cNvPicPr preferRelativeResize="0"/>
          <p:nvPr/>
        </p:nvPicPr>
        <p:blipFill>
          <a:blip r:embed="rId6">
            <a:alphaModFix amt="88000"/>
          </a:blip>
          <a:stretch>
            <a:fillRect/>
          </a:stretch>
        </p:blipFill>
        <p:spPr>
          <a:xfrm rot="10800000" flipH="1">
            <a:off x="-402801" y="-157007"/>
            <a:ext cx="1981301" cy="1639301"/>
          </a:xfrm>
          <a:prstGeom prst="rect">
            <a:avLst/>
          </a:prstGeom>
          <a:noFill/>
          <a:ln>
            <a:noFill/>
          </a:ln>
        </p:spPr>
      </p:pic>
      <p:pic>
        <p:nvPicPr>
          <p:cNvPr id="313" name="Google Shape;313;p21"/>
          <p:cNvPicPr preferRelativeResize="0"/>
          <p:nvPr/>
        </p:nvPicPr>
        <p:blipFill>
          <a:blip r:embed="rId7">
            <a:alphaModFix amt="88000"/>
          </a:blip>
          <a:stretch>
            <a:fillRect/>
          </a:stretch>
        </p:blipFill>
        <p:spPr>
          <a:xfrm rot="10800000">
            <a:off x="114748" y="3552494"/>
            <a:ext cx="1426102" cy="1173651"/>
          </a:xfrm>
          <a:prstGeom prst="rect">
            <a:avLst/>
          </a:prstGeom>
          <a:noFill/>
          <a:ln>
            <a:noFill/>
          </a:ln>
        </p:spPr>
      </p:pic>
      <p:pic>
        <p:nvPicPr>
          <p:cNvPr id="314" name="Google Shape;314;p21"/>
          <p:cNvPicPr preferRelativeResize="0"/>
          <p:nvPr/>
        </p:nvPicPr>
        <p:blipFill>
          <a:blip r:embed="rId8">
            <a:alphaModFix amt="88000"/>
          </a:blip>
          <a:stretch>
            <a:fillRect/>
          </a:stretch>
        </p:blipFill>
        <p:spPr>
          <a:xfrm rot="10800000" flipH="1">
            <a:off x="658259" y="419945"/>
            <a:ext cx="1306427" cy="485400"/>
          </a:xfrm>
          <a:prstGeom prst="rect">
            <a:avLst/>
          </a:prstGeom>
          <a:noFill/>
          <a:ln>
            <a:noFill/>
          </a:ln>
        </p:spPr>
      </p:pic>
      <p:pic>
        <p:nvPicPr>
          <p:cNvPr id="315" name="Google Shape;315;p21"/>
          <p:cNvPicPr preferRelativeResize="0"/>
          <p:nvPr/>
        </p:nvPicPr>
        <p:blipFill>
          <a:blip r:embed="rId9">
            <a:alphaModFix amt="88000"/>
          </a:blip>
          <a:stretch>
            <a:fillRect/>
          </a:stretch>
        </p:blipFill>
        <p:spPr>
          <a:xfrm rot="-5400000">
            <a:off x="-492386" y="2964706"/>
            <a:ext cx="1809400" cy="288700"/>
          </a:xfrm>
          <a:prstGeom prst="rect">
            <a:avLst/>
          </a:prstGeom>
          <a:noFill/>
          <a:ln>
            <a:noFill/>
          </a:ln>
        </p:spPr>
      </p:pic>
      <p:pic>
        <p:nvPicPr>
          <p:cNvPr id="316" name="Google Shape;316;p21"/>
          <p:cNvPicPr preferRelativeResize="0"/>
          <p:nvPr/>
        </p:nvPicPr>
        <p:blipFill>
          <a:blip r:embed="rId10">
            <a:alphaModFix amt="88000"/>
          </a:blip>
          <a:stretch>
            <a:fillRect/>
          </a:stretch>
        </p:blipFill>
        <p:spPr>
          <a:xfrm rot="-8624845" flipH="1">
            <a:off x="-121674" y="2026274"/>
            <a:ext cx="3013070" cy="1551614"/>
          </a:xfrm>
          <a:prstGeom prst="rect">
            <a:avLst/>
          </a:prstGeom>
          <a:noFill/>
          <a:ln>
            <a:noFill/>
          </a:ln>
        </p:spPr>
      </p:pic>
      <p:pic>
        <p:nvPicPr>
          <p:cNvPr id="317" name="Google Shape;317;p21"/>
          <p:cNvPicPr preferRelativeResize="0"/>
          <p:nvPr/>
        </p:nvPicPr>
        <p:blipFill>
          <a:blip r:embed="rId5">
            <a:alphaModFix amt="88000"/>
          </a:blip>
          <a:stretch>
            <a:fillRect/>
          </a:stretch>
        </p:blipFill>
        <p:spPr>
          <a:xfrm>
            <a:off x="3211399" y="-221229"/>
            <a:ext cx="4982699" cy="989550"/>
          </a:xfrm>
          <a:prstGeom prst="rect">
            <a:avLst/>
          </a:prstGeom>
          <a:noFill/>
          <a:ln>
            <a:noFill/>
          </a:ln>
        </p:spPr>
      </p:pic>
      <p:pic>
        <p:nvPicPr>
          <p:cNvPr id="318" name="Google Shape;318;p21"/>
          <p:cNvPicPr preferRelativeResize="0"/>
          <p:nvPr/>
        </p:nvPicPr>
        <p:blipFill>
          <a:blip r:embed="rId11">
            <a:alphaModFix amt="88000"/>
          </a:blip>
          <a:stretch>
            <a:fillRect/>
          </a:stretch>
        </p:blipFill>
        <p:spPr>
          <a:xfrm rot="-1010541" flipH="1">
            <a:off x="7209118" y="1908952"/>
            <a:ext cx="1561649" cy="1321569"/>
          </a:xfrm>
          <a:prstGeom prst="rect">
            <a:avLst/>
          </a:prstGeom>
          <a:noFill/>
          <a:ln>
            <a:noFill/>
          </a:ln>
        </p:spPr>
      </p:pic>
      <p:pic>
        <p:nvPicPr>
          <p:cNvPr id="319" name="Google Shape;319;p21"/>
          <p:cNvPicPr preferRelativeResize="0"/>
          <p:nvPr/>
        </p:nvPicPr>
        <p:blipFill>
          <a:blip r:embed="rId4">
            <a:alphaModFix amt="88000"/>
          </a:blip>
          <a:stretch>
            <a:fillRect/>
          </a:stretch>
        </p:blipFill>
        <p:spPr>
          <a:xfrm rot="-5400000">
            <a:off x="7190462" y="3324758"/>
            <a:ext cx="2870899" cy="785575"/>
          </a:xfrm>
          <a:prstGeom prst="rect">
            <a:avLst/>
          </a:prstGeom>
          <a:noFill/>
          <a:ln>
            <a:noFill/>
          </a:ln>
        </p:spPr>
      </p:pic>
      <p:pic>
        <p:nvPicPr>
          <p:cNvPr id="320" name="Google Shape;320;p21"/>
          <p:cNvPicPr preferRelativeResize="0"/>
          <p:nvPr/>
        </p:nvPicPr>
        <p:blipFill>
          <a:blip r:embed="rId9">
            <a:alphaModFix amt="88000"/>
          </a:blip>
          <a:stretch>
            <a:fillRect/>
          </a:stretch>
        </p:blipFill>
        <p:spPr>
          <a:xfrm flipH="1">
            <a:off x="3502481" y="4603498"/>
            <a:ext cx="1809400" cy="288700"/>
          </a:xfrm>
          <a:prstGeom prst="rect">
            <a:avLst/>
          </a:prstGeom>
          <a:noFill/>
          <a:ln>
            <a:noFill/>
          </a:ln>
        </p:spPr>
      </p:pic>
      <p:pic>
        <p:nvPicPr>
          <p:cNvPr id="321" name="Google Shape;321;p21"/>
          <p:cNvPicPr preferRelativeResize="0"/>
          <p:nvPr/>
        </p:nvPicPr>
        <p:blipFill>
          <a:blip r:embed="rId7">
            <a:alphaModFix amt="88000"/>
          </a:blip>
          <a:stretch>
            <a:fillRect/>
          </a:stretch>
        </p:blipFill>
        <p:spPr>
          <a:xfrm>
            <a:off x="7522348" y="187431"/>
            <a:ext cx="1426102" cy="1173651"/>
          </a:xfrm>
          <a:prstGeom prst="rect">
            <a:avLst/>
          </a:prstGeom>
          <a:noFill/>
          <a:ln>
            <a:noFill/>
          </a:ln>
        </p:spPr>
      </p:pic>
      <p:pic>
        <p:nvPicPr>
          <p:cNvPr id="322" name="Google Shape;322;p21"/>
          <p:cNvPicPr preferRelativeResize="0"/>
          <p:nvPr/>
        </p:nvPicPr>
        <p:blipFill>
          <a:blip r:embed="rId9">
            <a:alphaModFix amt="88000"/>
          </a:blip>
          <a:stretch>
            <a:fillRect/>
          </a:stretch>
        </p:blipFill>
        <p:spPr>
          <a:xfrm rot="5400000">
            <a:off x="7746183" y="1660169"/>
            <a:ext cx="1809400" cy="288700"/>
          </a:xfrm>
          <a:prstGeom prst="rect">
            <a:avLst/>
          </a:prstGeom>
          <a:noFill/>
          <a:ln>
            <a:noFill/>
          </a:ln>
        </p:spPr>
      </p:pic>
      <p:pic>
        <p:nvPicPr>
          <p:cNvPr id="323" name="Google Shape;323;p21"/>
          <p:cNvPicPr preferRelativeResize="0"/>
          <p:nvPr/>
        </p:nvPicPr>
        <p:blipFill>
          <a:blip r:embed="rId12">
            <a:alphaModFix amt="88000"/>
          </a:blip>
          <a:stretch>
            <a:fillRect/>
          </a:stretch>
        </p:blipFill>
        <p:spPr>
          <a:xfrm rot="10800000" flipH="1">
            <a:off x="6668266" y="481544"/>
            <a:ext cx="946766" cy="1173650"/>
          </a:xfrm>
          <a:prstGeom prst="rect">
            <a:avLst/>
          </a:prstGeom>
          <a:noFill/>
          <a:ln>
            <a:noFill/>
          </a:ln>
        </p:spPr>
      </p:pic>
      <p:pic>
        <p:nvPicPr>
          <p:cNvPr id="324" name="Google Shape;324;p21"/>
          <p:cNvPicPr preferRelativeResize="0"/>
          <p:nvPr/>
        </p:nvPicPr>
        <p:blipFill>
          <a:blip r:embed="rId8">
            <a:alphaModFix amt="88000"/>
          </a:blip>
          <a:stretch>
            <a:fillRect/>
          </a:stretch>
        </p:blipFill>
        <p:spPr>
          <a:xfrm rot="10800000" flipH="1">
            <a:off x="6215922" y="3896620"/>
            <a:ext cx="1306427" cy="4854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325"/>
        <p:cNvGrpSpPr/>
        <p:nvPr/>
      </p:nvGrpSpPr>
      <p:grpSpPr>
        <a:xfrm>
          <a:off x="0" y="0"/>
          <a:ext cx="0" cy="0"/>
          <a:chOff x="0" y="0"/>
          <a:chExt cx="0" cy="0"/>
        </a:xfrm>
      </p:grpSpPr>
      <p:pic>
        <p:nvPicPr>
          <p:cNvPr id="326" name="Google Shape;326;p22"/>
          <p:cNvPicPr preferRelativeResize="0"/>
          <p:nvPr/>
        </p:nvPicPr>
        <p:blipFill>
          <a:blip r:embed="rId2">
            <a:alphaModFix amt="88000"/>
          </a:blip>
          <a:stretch>
            <a:fillRect/>
          </a:stretch>
        </p:blipFill>
        <p:spPr>
          <a:xfrm rot="-5400000">
            <a:off x="650457" y="-806857"/>
            <a:ext cx="2508243" cy="2175507"/>
          </a:xfrm>
          <a:prstGeom prst="rect">
            <a:avLst/>
          </a:prstGeom>
          <a:noFill/>
          <a:ln>
            <a:noFill/>
          </a:ln>
        </p:spPr>
      </p:pic>
      <p:sp>
        <p:nvSpPr>
          <p:cNvPr id="327" name="Google Shape;327;p22"/>
          <p:cNvSpPr txBox="1">
            <a:spLocks noGrp="1"/>
          </p:cNvSpPr>
          <p:nvPr>
            <p:ph type="title"/>
          </p:nvPr>
        </p:nvSpPr>
        <p:spPr>
          <a:xfrm flipH="1">
            <a:off x="3693150" y="1852656"/>
            <a:ext cx="3906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28" name="Google Shape;328;p22"/>
          <p:cNvSpPr txBox="1">
            <a:spLocks noGrp="1"/>
          </p:cNvSpPr>
          <p:nvPr>
            <p:ph type="subTitle" idx="1"/>
          </p:nvPr>
        </p:nvSpPr>
        <p:spPr>
          <a:xfrm flipH="1">
            <a:off x="3693250" y="2694444"/>
            <a:ext cx="2745300" cy="90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29" name="Google Shape;329;p22"/>
          <p:cNvSpPr txBox="1">
            <a:spLocks noGrp="1"/>
          </p:cNvSpPr>
          <p:nvPr>
            <p:ph type="title" idx="2" hasCustomPrompt="1"/>
          </p:nvPr>
        </p:nvSpPr>
        <p:spPr>
          <a:xfrm flipH="1">
            <a:off x="1696350" y="1908331"/>
            <a:ext cx="1883400" cy="14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8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330" name="Google Shape;330;p22"/>
          <p:cNvPicPr preferRelativeResize="0"/>
          <p:nvPr/>
        </p:nvPicPr>
        <p:blipFill>
          <a:blip r:embed="rId3">
            <a:alphaModFix amt="88000"/>
          </a:blip>
          <a:stretch>
            <a:fillRect/>
          </a:stretch>
        </p:blipFill>
        <p:spPr>
          <a:xfrm rot="-7602839" flipH="1">
            <a:off x="178342" y="697369"/>
            <a:ext cx="2379514" cy="1857614"/>
          </a:xfrm>
          <a:prstGeom prst="rect">
            <a:avLst/>
          </a:prstGeom>
          <a:noFill/>
          <a:ln>
            <a:noFill/>
          </a:ln>
        </p:spPr>
      </p:pic>
      <p:pic>
        <p:nvPicPr>
          <p:cNvPr id="331" name="Google Shape;331;p22"/>
          <p:cNvPicPr preferRelativeResize="0"/>
          <p:nvPr/>
        </p:nvPicPr>
        <p:blipFill>
          <a:blip r:embed="rId4">
            <a:alphaModFix amt="88000"/>
          </a:blip>
          <a:stretch>
            <a:fillRect/>
          </a:stretch>
        </p:blipFill>
        <p:spPr>
          <a:xfrm rot="-5400000">
            <a:off x="5141181" y="4204774"/>
            <a:ext cx="2357339" cy="645050"/>
          </a:xfrm>
          <a:prstGeom prst="rect">
            <a:avLst/>
          </a:prstGeom>
          <a:noFill/>
          <a:ln>
            <a:noFill/>
          </a:ln>
        </p:spPr>
      </p:pic>
      <p:pic>
        <p:nvPicPr>
          <p:cNvPr id="332" name="Google Shape;332;p22"/>
          <p:cNvPicPr preferRelativeResize="0"/>
          <p:nvPr/>
        </p:nvPicPr>
        <p:blipFill>
          <a:blip r:embed="rId4">
            <a:alphaModFix amt="88000"/>
          </a:blip>
          <a:stretch>
            <a:fillRect/>
          </a:stretch>
        </p:blipFill>
        <p:spPr>
          <a:xfrm rot="5400000">
            <a:off x="5847781" y="4204774"/>
            <a:ext cx="2357339" cy="645050"/>
          </a:xfrm>
          <a:prstGeom prst="rect">
            <a:avLst/>
          </a:prstGeom>
          <a:noFill/>
          <a:ln>
            <a:noFill/>
          </a:ln>
        </p:spPr>
      </p:pic>
      <p:pic>
        <p:nvPicPr>
          <p:cNvPr id="333" name="Google Shape;333;p22"/>
          <p:cNvPicPr preferRelativeResize="0"/>
          <p:nvPr/>
        </p:nvPicPr>
        <p:blipFill>
          <a:blip r:embed="rId5">
            <a:alphaModFix amt="88000"/>
          </a:blip>
          <a:stretch>
            <a:fillRect/>
          </a:stretch>
        </p:blipFill>
        <p:spPr>
          <a:xfrm>
            <a:off x="5141851" y="36949"/>
            <a:ext cx="4982699" cy="989550"/>
          </a:xfrm>
          <a:prstGeom prst="rect">
            <a:avLst/>
          </a:prstGeom>
          <a:noFill/>
          <a:ln>
            <a:noFill/>
          </a:ln>
        </p:spPr>
      </p:pic>
      <p:pic>
        <p:nvPicPr>
          <p:cNvPr id="334" name="Google Shape;334;p22"/>
          <p:cNvPicPr preferRelativeResize="0"/>
          <p:nvPr/>
        </p:nvPicPr>
        <p:blipFill>
          <a:blip r:embed="rId6">
            <a:alphaModFix amt="88000"/>
          </a:blip>
          <a:stretch>
            <a:fillRect/>
          </a:stretch>
        </p:blipFill>
        <p:spPr>
          <a:xfrm flipH="1">
            <a:off x="7467725" y="3707650"/>
            <a:ext cx="1981301" cy="1639301"/>
          </a:xfrm>
          <a:prstGeom prst="rect">
            <a:avLst/>
          </a:prstGeom>
          <a:noFill/>
          <a:ln>
            <a:noFill/>
          </a:ln>
        </p:spPr>
      </p:pic>
      <p:pic>
        <p:nvPicPr>
          <p:cNvPr id="335" name="Google Shape;335;p22"/>
          <p:cNvPicPr preferRelativeResize="0"/>
          <p:nvPr/>
        </p:nvPicPr>
        <p:blipFill>
          <a:blip r:embed="rId7">
            <a:alphaModFix amt="88000"/>
          </a:blip>
          <a:stretch>
            <a:fillRect/>
          </a:stretch>
        </p:blipFill>
        <p:spPr>
          <a:xfrm>
            <a:off x="7505375" y="463800"/>
            <a:ext cx="1426102" cy="1173651"/>
          </a:xfrm>
          <a:prstGeom prst="rect">
            <a:avLst/>
          </a:prstGeom>
          <a:noFill/>
          <a:ln>
            <a:noFill/>
          </a:ln>
        </p:spPr>
      </p:pic>
      <p:pic>
        <p:nvPicPr>
          <p:cNvPr id="336" name="Google Shape;336;p22"/>
          <p:cNvPicPr preferRelativeResize="0"/>
          <p:nvPr/>
        </p:nvPicPr>
        <p:blipFill>
          <a:blip r:embed="rId8">
            <a:alphaModFix amt="88000"/>
          </a:blip>
          <a:stretch>
            <a:fillRect/>
          </a:stretch>
        </p:blipFill>
        <p:spPr>
          <a:xfrm flipH="1">
            <a:off x="7081538" y="4284599"/>
            <a:ext cx="1306427" cy="485400"/>
          </a:xfrm>
          <a:prstGeom prst="rect">
            <a:avLst/>
          </a:prstGeom>
          <a:noFill/>
          <a:ln>
            <a:noFill/>
          </a:ln>
        </p:spPr>
      </p:pic>
      <p:pic>
        <p:nvPicPr>
          <p:cNvPr id="337" name="Google Shape;337;p22"/>
          <p:cNvPicPr preferRelativeResize="0"/>
          <p:nvPr/>
        </p:nvPicPr>
        <p:blipFill>
          <a:blip r:embed="rId9">
            <a:alphaModFix amt="88000"/>
          </a:blip>
          <a:stretch>
            <a:fillRect/>
          </a:stretch>
        </p:blipFill>
        <p:spPr>
          <a:xfrm rot="5400000">
            <a:off x="7729210" y="1936538"/>
            <a:ext cx="1809400" cy="288700"/>
          </a:xfrm>
          <a:prstGeom prst="rect">
            <a:avLst/>
          </a:prstGeom>
          <a:noFill/>
          <a:ln>
            <a:noFill/>
          </a:ln>
        </p:spPr>
      </p:pic>
      <p:pic>
        <p:nvPicPr>
          <p:cNvPr id="338" name="Google Shape;338;p22"/>
          <p:cNvPicPr preferRelativeResize="0"/>
          <p:nvPr/>
        </p:nvPicPr>
        <p:blipFill>
          <a:blip r:embed="rId10">
            <a:alphaModFix amt="88000"/>
          </a:blip>
          <a:stretch>
            <a:fillRect/>
          </a:stretch>
        </p:blipFill>
        <p:spPr>
          <a:xfrm rot="2175155" flipH="1">
            <a:off x="7127365" y="2696293"/>
            <a:ext cx="3013070" cy="1551614"/>
          </a:xfrm>
          <a:prstGeom prst="rect">
            <a:avLst/>
          </a:prstGeom>
          <a:noFill/>
          <a:ln>
            <a:noFill/>
          </a:ln>
        </p:spPr>
      </p:pic>
      <p:pic>
        <p:nvPicPr>
          <p:cNvPr id="339" name="Google Shape;339;p22"/>
          <p:cNvPicPr preferRelativeResize="0"/>
          <p:nvPr/>
        </p:nvPicPr>
        <p:blipFill>
          <a:blip r:embed="rId5">
            <a:alphaModFix amt="88000"/>
          </a:blip>
          <a:stretch>
            <a:fillRect/>
          </a:stretch>
        </p:blipFill>
        <p:spPr>
          <a:xfrm rot="10800000">
            <a:off x="852126" y="4421624"/>
            <a:ext cx="4982699" cy="989550"/>
          </a:xfrm>
          <a:prstGeom prst="rect">
            <a:avLst/>
          </a:prstGeom>
          <a:noFill/>
          <a:ln>
            <a:noFill/>
          </a:ln>
        </p:spPr>
      </p:pic>
      <p:pic>
        <p:nvPicPr>
          <p:cNvPr id="340" name="Google Shape;340;p22"/>
          <p:cNvPicPr preferRelativeResize="0"/>
          <p:nvPr/>
        </p:nvPicPr>
        <p:blipFill>
          <a:blip r:embed="rId11">
            <a:alphaModFix amt="88000"/>
          </a:blip>
          <a:stretch>
            <a:fillRect/>
          </a:stretch>
        </p:blipFill>
        <p:spPr>
          <a:xfrm rot="9789459" flipH="1">
            <a:off x="275457" y="1959424"/>
            <a:ext cx="1561649" cy="1321569"/>
          </a:xfrm>
          <a:prstGeom prst="rect">
            <a:avLst/>
          </a:prstGeom>
          <a:noFill/>
          <a:ln>
            <a:noFill/>
          </a:ln>
        </p:spPr>
      </p:pic>
      <p:pic>
        <p:nvPicPr>
          <p:cNvPr id="341" name="Google Shape;341;p22"/>
          <p:cNvPicPr preferRelativeResize="0"/>
          <p:nvPr/>
        </p:nvPicPr>
        <p:blipFill>
          <a:blip r:embed="rId4">
            <a:alphaModFix amt="88000"/>
          </a:blip>
          <a:stretch>
            <a:fillRect/>
          </a:stretch>
        </p:blipFill>
        <p:spPr>
          <a:xfrm rot="5400000">
            <a:off x="-1015137" y="1079611"/>
            <a:ext cx="2870899" cy="785575"/>
          </a:xfrm>
          <a:prstGeom prst="rect">
            <a:avLst/>
          </a:prstGeom>
          <a:noFill/>
          <a:ln>
            <a:noFill/>
          </a:ln>
        </p:spPr>
      </p:pic>
      <p:pic>
        <p:nvPicPr>
          <p:cNvPr id="342" name="Google Shape;342;p22"/>
          <p:cNvPicPr preferRelativeResize="0"/>
          <p:nvPr/>
        </p:nvPicPr>
        <p:blipFill>
          <a:blip r:embed="rId9">
            <a:alphaModFix amt="88000"/>
          </a:blip>
          <a:stretch>
            <a:fillRect/>
          </a:stretch>
        </p:blipFill>
        <p:spPr>
          <a:xfrm rot="10800000" flipH="1">
            <a:off x="3734343" y="297746"/>
            <a:ext cx="1809400" cy="288700"/>
          </a:xfrm>
          <a:prstGeom prst="rect">
            <a:avLst/>
          </a:prstGeom>
          <a:noFill/>
          <a:ln>
            <a:noFill/>
          </a:ln>
        </p:spPr>
      </p:pic>
      <p:pic>
        <p:nvPicPr>
          <p:cNvPr id="343" name="Google Shape;343;p22"/>
          <p:cNvPicPr preferRelativeResize="0"/>
          <p:nvPr/>
        </p:nvPicPr>
        <p:blipFill>
          <a:blip r:embed="rId7">
            <a:alphaModFix amt="88000"/>
          </a:blip>
          <a:stretch>
            <a:fillRect/>
          </a:stretch>
        </p:blipFill>
        <p:spPr>
          <a:xfrm rot="10800000">
            <a:off x="97775" y="3828862"/>
            <a:ext cx="1426102" cy="1173651"/>
          </a:xfrm>
          <a:prstGeom prst="rect">
            <a:avLst/>
          </a:prstGeom>
          <a:noFill/>
          <a:ln>
            <a:noFill/>
          </a:ln>
        </p:spPr>
      </p:pic>
      <p:pic>
        <p:nvPicPr>
          <p:cNvPr id="344" name="Google Shape;344;p22"/>
          <p:cNvPicPr preferRelativeResize="0"/>
          <p:nvPr/>
        </p:nvPicPr>
        <p:blipFill>
          <a:blip r:embed="rId9">
            <a:alphaModFix amt="88000"/>
          </a:blip>
          <a:stretch>
            <a:fillRect/>
          </a:stretch>
        </p:blipFill>
        <p:spPr>
          <a:xfrm rot="-5400000">
            <a:off x="-509359" y="3241075"/>
            <a:ext cx="1809400" cy="288700"/>
          </a:xfrm>
          <a:prstGeom prst="rect">
            <a:avLst/>
          </a:prstGeom>
          <a:noFill/>
          <a:ln>
            <a:noFill/>
          </a:ln>
        </p:spPr>
      </p:pic>
      <p:pic>
        <p:nvPicPr>
          <p:cNvPr id="345" name="Google Shape;345;p22"/>
          <p:cNvPicPr preferRelativeResize="0"/>
          <p:nvPr/>
        </p:nvPicPr>
        <p:blipFill>
          <a:blip r:embed="rId12">
            <a:alphaModFix amt="88000"/>
          </a:blip>
          <a:stretch>
            <a:fillRect/>
          </a:stretch>
        </p:blipFill>
        <p:spPr>
          <a:xfrm flipH="1">
            <a:off x="1431192" y="3534750"/>
            <a:ext cx="946766" cy="1173650"/>
          </a:xfrm>
          <a:prstGeom prst="rect">
            <a:avLst/>
          </a:prstGeom>
          <a:noFill/>
          <a:ln>
            <a:noFill/>
          </a:ln>
        </p:spPr>
      </p:pic>
      <p:pic>
        <p:nvPicPr>
          <p:cNvPr id="346" name="Google Shape;346;p22"/>
          <p:cNvPicPr preferRelativeResize="0"/>
          <p:nvPr/>
        </p:nvPicPr>
        <p:blipFill>
          <a:blip r:embed="rId8">
            <a:alphaModFix amt="88000"/>
          </a:blip>
          <a:stretch>
            <a:fillRect/>
          </a:stretch>
        </p:blipFill>
        <p:spPr>
          <a:xfrm flipH="1">
            <a:off x="1523876" y="807924"/>
            <a:ext cx="1306427" cy="4854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2_3">
    <p:spTree>
      <p:nvGrpSpPr>
        <p:cNvPr id="1" name="Shape 347"/>
        <p:cNvGrpSpPr/>
        <p:nvPr/>
      </p:nvGrpSpPr>
      <p:grpSpPr>
        <a:xfrm>
          <a:off x="0" y="0"/>
          <a:ext cx="0" cy="0"/>
          <a:chOff x="0" y="0"/>
          <a:chExt cx="0" cy="0"/>
        </a:xfrm>
      </p:grpSpPr>
      <p:sp>
        <p:nvSpPr>
          <p:cNvPr id="348" name="Google Shape;348;p23"/>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49" name="Google Shape;349;p23"/>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350" name="Google Shape;350;p23"/>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351" name="Google Shape;351;p23"/>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352" name="Google Shape;352;p23"/>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353" name="Google Shape;353;p23"/>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354" name="Google Shape;354;p23"/>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355" name="Google Shape;355;p23"/>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356" name="Google Shape;356;p23"/>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357" name="Google Shape;357;p23"/>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358" name="Google Shape;358;p23"/>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359" name="Google Shape;359;p23"/>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
        <p:nvSpPr>
          <p:cNvPr id="360" name="Google Shape;360;p23"/>
          <p:cNvSpPr txBox="1">
            <a:spLocks noGrp="1"/>
          </p:cNvSpPr>
          <p:nvPr>
            <p:ph type="subTitle" idx="1"/>
          </p:nvPr>
        </p:nvSpPr>
        <p:spPr>
          <a:xfrm>
            <a:off x="720000" y="208236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1" name="Google Shape;361;p23"/>
          <p:cNvSpPr txBox="1">
            <a:spLocks noGrp="1"/>
          </p:cNvSpPr>
          <p:nvPr>
            <p:ph type="subTitle" idx="2"/>
          </p:nvPr>
        </p:nvSpPr>
        <p:spPr>
          <a:xfrm>
            <a:off x="720000" y="177741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362" name="Google Shape;362;p23"/>
          <p:cNvSpPr txBox="1">
            <a:spLocks noGrp="1"/>
          </p:cNvSpPr>
          <p:nvPr>
            <p:ph type="subTitle" idx="3"/>
          </p:nvPr>
        </p:nvSpPr>
        <p:spPr>
          <a:xfrm>
            <a:off x="3344100" y="208236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3" name="Google Shape;363;p23"/>
          <p:cNvSpPr txBox="1">
            <a:spLocks noGrp="1"/>
          </p:cNvSpPr>
          <p:nvPr>
            <p:ph type="subTitle" idx="4"/>
          </p:nvPr>
        </p:nvSpPr>
        <p:spPr>
          <a:xfrm>
            <a:off x="3344100" y="177741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364" name="Google Shape;364;p23"/>
          <p:cNvSpPr txBox="1">
            <a:spLocks noGrp="1"/>
          </p:cNvSpPr>
          <p:nvPr>
            <p:ph type="subTitle" idx="5"/>
          </p:nvPr>
        </p:nvSpPr>
        <p:spPr>
          <a:xfrm>
            <a:off x="5968200" y="208236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 name="Google Shape;365;p23"/>
          <p:cNvSpPr txBox="1">
            <a:spLocks noGrp="1"/>
          </p:cNvSpPr>
          <p:nvPr>
            <p:ph type="subTitle" idx="6"/>
          </p:nvPr>
        </p:nvSpPr>
        <p:spPr>
          <a:xfrm>
            <a:off x="5968200" y="177741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366" name="Google Shape;366;p23"/>
          <p:cNvSpPr txBox="1">
            <a:spLocks noGrp="1"/>
          </p:cNvSpPr>
          <p:nvPr>
            <p:ph type="subTitle" idx="7"/>
          </p:nvPr>
        </p:nvSpPr>
        <p:spPr>
          <a:xfrm>
            <a:off x="720000" y="371971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7" name="Google Shape;367;p23"/>
          <p:cNvSpPr txBox="1">
            <a:spLocks noGrp="1"/>
          </p:cNvSpPr>
          <p:nvPr>
            <p:ph type="subTitle" idx="8"/>
          </p:nvPr>
        </p:nvSpPr>
        <p:spPr>
          <a:xfrm>
            <a:off x="720000" y="341476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368" name="Google Shape;368;p23"/>
          <p:cNvSpPr txBox="1">
            <a:spLocks noGrp="1"/>
          </p:cNvSpPr>
          <p:nvPr>
            <p:ph type="subTitle" idx="9"/>
          </p:nvPr>
        </p:nvSpPr>
        <p:spPr>
          <a:xfrm>
            <a:off x="3344100" y="371971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9" name="Google Shape;369;p23"/>
          <p:cNvSpPr txBox="1">
            <a:spLocks noGrp="1"/>
          </p:cNvSpPr>
          <p:nvPr>
            <p:ph type="subTitle" idx="13"/>
          </p:nvPr>
        </p:nvSpPr>
        <p:spPr>
          <a:xfrm>
            <a:off x="3344100" y="341476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370" name="Google Shape;370;p23"/>
          <p:cNvSpPr txBox="1">
            <a:spLocks noGrp="1"/>
          </p:cNvSpPr>
          <p:nvPr>
            <p:ph type="subTitle" idx="14"/>
          </p:nvPr>
        </p:nvSpPr>
        <p:spPr>
          <a:xfrm>
            <a:off x="5968200" y="371971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71" name="Google Shape;371;p23"/>
          <p:cNvSpPr txBox="1">
            <a:spLocks noGrp="1"/>
          </p:cNvSpPr>
          <p:nvPr>
            <p:ph type="subTitle" idx="15"/>
          </p:nvPr>
        </p:nvSpPr>
        <p:spPr>
          <a:xfrm>
            <a:off x="5968200" y="3414763"/>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372"/>
        <p:cNvGrpSpPr/>
        <p:nvPr/>
      </p:nvGrpSpPr>
      <p:grpSpPr>
        <a:xfrm>
          <a:off x="0" y="0"/>
          <a:ext cx="0" cy="0"/>
          <a:chOff x="0" y="0"/>
          <a:chExt cx="0" cy="0"/>
        </a:xfrm>
      </p:grpSpPr>
      <p:sp>
        <p:nvSpPr>
          <p:cNvPr id="373" name="Google Shape;373;p24"/>
          <p:cNvSpPr txBox="1">
            <a:spLocks noGrp="1"/>
          </p:cNvSpPr>
          <p:nvPr>
            <p:ph type="title"/>
          </p:nvPr>
        </p:nvSpPr>
        <p:spPr>
          <a:xfrm>
            <a:off x="4459100" y="1249500"/>
            <a:ext cx="3784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374" name="Google Shape;374;p24"/>
          <p:cNvSpPr txBox="1">
            <a:spLocks noGrp="1"/>
          </p:cNvSpPr>
          <p:nvPr>
            <p:ph type="subTitle" idx="1"/>
          </p:nvPr>
        </p:nvSpPr>
        <p:spPr>
          <a:xfrm>
            <a:off x="4459100" y="2819400"/>
            <a:ext cx="3608400" cy="107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pic>
        <p:nvPicPr>
          <p:cNvPr id="375" name="Google Shape;375;p24"/>
          <p:cNvPicPr preferRelativeResize="0"/>
          <p:nvPr/>
        </p:nvPicPr>
        <p:blipFill>
          <a:blip r:embed="rId2">
            <a:alphaModFix amt="88000"/>
          </a:blip>
          <a:stretch>
            <a:fillRect/>
          </a:stretch>
        </p:blipFill>
        <p:spPr>
          <a:xfrm rot="-7321180">
            <a:off x="7170485" y="-459701"/>
            <a:ext cx="3081884" cy="2405927"/>
          </a:xfrm>
          <a:prstGeom prst="rect">
            <a:avLst/>
          </a:prstGeom>
          <a:noFill/>
          <a:ln>
            <a:noFill/>
          </a:ln>
        </p:spPr>
      </p:pic>
      <p:pic>
        <p:nvPicPr>
          <p:cNvPr id="376" name="Google Shape;376;p24"/>
          <p:cNvPicPr preferRelativeResize="0"/>
          <p:nvPr/>
        </p:nvPicPr>
        <p:blipFill>
          <a:blip r:embed="rId3">
            <a:alphaModFix amt="88000"/>
          </a:blip>
          <a:stretch>
            <a:fillRect/>
          </a:stretch>
        </p:blipFill>
        <p:spPr>
          <a:xfrm rot="5400000">
            <a:off x="7779076" y="3137400"/>
            <a:ext cx="1864700" cy="965099"/>
          </a:xfrm>
          <a:prstGeom prst="rect">
            <a:avLst/>
          </a:prstGeom>
          <a:noFill/>
          <a:ln>
            <a:noFill/>
          </a:ln>
        </p:spPr>
      </p:pic>
      <p:pic>
        <p:nvPicPr>
          <p:cNvPr id="377" name="Google Shape;377;p24"/>
          <p:cNvPicPr preferRelativeResize="0"/>
          <p:nvPr/>
        </p:nvPicPr>
        <p:blipFill>
          <a:blip r:embed="rId4">
            <a:alphaModFix amt="88000"/>
          </a:blip>
          <a:stretch>
            <a:fillRect/>
          </a:stretch>
        </p:blipFill>
        <p:spPr>
          <a:xfrm>
            <a:off x="-104225" y="4333812"/>
            <a:ext cx="4748700" cy="943075"/>
          </a:xfrm>
          <a:prstGeom prst="rect">
            <a:avLst/>
          </a:prstGeom>
          <a:noFill/>
          <a:ln>
            <a:noFill/>
          </a:ln>
        </p:spPr>
      </p:pic>
      <p:pic>
        <p:nvPicPr>
          <p:cNvPr id="378" name="Google Shape;378;p24"/>
          <p:cNvPicPr preferRelativeResize="0"/>
          <p:nvPr/>
        </p:nvPicPr>
        <p:blipFill>
          <a:blip r:embed="rId5">
            <a:alphaModFix amt="88000"/>
          </a:blip>
          <a:stretch>
            <a:fillRect/>
          </a:stretch>
        </p:blipFill>
        <p:spPr>
          <a:xfrm rot="10677085">
            <a:off x="7095151" y="3869477"/>
            <a:ext cx="1963773" cy="1871748"/>
          </a:xfrm>
          <a:prstGeom prst="rect">
            <a:avLst/>
          </a:prstGeom>
          <a:noFill/>
          <a:ln>
            <a:noFill/>
          </a:ln>
        </p:spPr>
      </p:pic>
      <p:pic>
        <p:nvPicPr>
          <p:cNvPr id="379" name="Google Shape;379;p24"/>
          <p:cNvPicPr preferRelativeResize="0"/>
          <p:nvPr/>
        </p:nvPicPr>
        <p:blipFill>
          <a:blip r:embed="rId6">
            <a:alphaModFix amt="88000"/>
          </a:blip>
          <a:stretch>
            <a:fillRect/>
          </a:stretch>
        </p:blipFill>
        <p:spPr>
          <a:xfrm rot="6829584">
            <a:off x="-932052" y="184958"/>
            <a:ext cx="3056178" cy="1573811"/>
          </a:xfrm>
          <a:prstGeom prst="rect">
            <a:avLst/>
          </a:prstGeom>
          <a:noFill/>
          <a:ln>
            <a:noFill/>
          </a:ln>
        </p:spPr>
      </p:pic>
      <p:pic>
        <p:nvPicPr>
          <p:cNvPr id="380" name="Google Shape;380;p24"/>
          <p:cNvPicPr preferRelativeResize="0"/>
          <p:nvPr/>
        </p:nvPicPr>
        <p:blipFill>
          <a:blip r:embed="rId7">
            <a:alphaModFix amt="88000"/>
          </a:blip>
          <a:stretch>
            <a:fillRect/>
          </a:stretch>
        </p:blipFill>
        <p:spPr>
          <a:xfrm>
            <a:off x="559808" y="238125"/>
            <a:ext cx="2648439" cy="144316"/>
          </a:xfrm>
          <a:prstGeom prst="rect">
            <a:avLst/>
          </a:prstGeom>
          <a:noFill/>
          <a:ln>
            <a:noFill/>
          </a:ln>
        </p:spPr>
      </p:pic>
      <p:pic>
        <p:nvPicPr>
          <p:cNvPr id="381" name="Google Shape;381;p24"/>
          <p:cNvPicPr preferRelativeResize="0"/>
          <p:nvPr/>
        </p:nvPicPr>
        <p:blipFill>
          <a:blip r:embed="rId8">
            <a:alphaModFix amt="88000"/>
          </a:blip>
          <a:stretch>
            <a:fillRect/>
          </a:stretch>
        </p:blipFill>
        <p:spPr>
          <a:xfrm>
            <a:off x="8397850" y="4317725"/>
            <a:ext cx="627150" cy="777450"/>
          </a:xfrm>
          <a:prstGeom prst="rect">
            <a:avLst/>
          </a:prstGeom>
          <a:noFill/>
          <a:ln>
            <a:noFill/>
          </a:ln>
        </p:spPr>
      </p:pic>
      <p:pic>
        <p:nvPicPr>
          <p:cNvPr id="382" name="Google Shape;382;p24"/>
          <p:cNvPicPr preferRelativeResize="0"/>
          <p:nvPr/>
        </p:nvPicPr>
        <p:blipFill>
          <a:blip r:embed="rId9">
            <a:alphaModFix amt="88000"/>
          </a:blip>
          <a:stretch>
            <a:fillRect/>
          </a:stretch>
        </p:blipFill>
        <p:spPr>
          <a:xfrm>
            <a:off x="3667310" y="4661000"/>
            <a:ext cx="1809400" cy="288700"/>
          </a:xfrm>
          <a:prstGeom prst="rect">
            <a:avLst/>
          </a:prstGeom>
          <a:noFill/>
          <a:ln>
            <a:noFill/>
          </a:ln>
        </p:spPr>
      </p:pic>
      <p:pic>
        <p:nvPicPr>
          <p:cNvPr id="383" name="Google Shape;383;p24"/>
          <p:cNvPicPr preferRelativeResize="0"/>
          <p:nvPr/>
        </p:nvPicPr>
        <p:blipFill>
          <a:blip r:embed="rId10">
            <a:alphaModFix amt="88000"/>
          </a:blip>
          <a:stretch>
            <a:fillRect/>
          </a:stretch>
        </p:blipFill>
        <p:spPr>
          <a:xfrm rot="-8531305">
            <a:off x="7005515" y="327097"/>
            <a:ext cx="1204854" cy="520064"/>
          </a:xfrm>
          <a:prstGeom prst="rect">
            <a:avLst/>
          </a:prstGeom>
          <a:noFill/>
          <a:ln>
            <a:noFill/>
          </a:ln>
        </p:spPr>
      </p:pic>
      <p:pic>
        <p:nvPicPr>
          <p:cNvPr id="384" name="Google Shape;384;p24"/>
          <p:cNvPicPr preferRelativeResize="0"/>
          <p:nvPr/>
        </p:nvPicPr>
        <p:blipFill>
          <a:blip r:embed="rId5">
            <a:alphaModFix amt="88000"/>
          </a:blip>
          <a:stretch>
            <a:fillRect/>
          </a:stretch>
        </p:blipFill>
        <p:spPr>
          <a:xfrm rot="-7350889">
            <a:off x="2419252" y="331775"/>
            <a:ext cx="1865147" cy="17777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2_4">
    <p:spTree>
      <p:nvGrpSpPr>
        <p:cNvPr id="1" name="Shape 385"/>
        <p:cNvGrpSpPr/>
        <p:nvPr/>
      </p:nvGrpSpPr>
      <p:grpSpPr>
        <a:xfrm>
          <a:off x="0" y="0"/>
          <a:ext cx="0" cy="0"/>
          <a:chOff x="0" y="0"/>
          <a:chExt cx="0" cy="0"/>
        </a:xfrm>
      </p:grpSpPr>
      <p:pic>
        <p:nvPicPr>
          <p:cNvPr id="386" name="Google Shape;386;p25"/>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387" name="Google Shape;387;p25"/>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388" name="Google Shape;388;p25"/>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389" name="Google Shape;389;p25"/>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390" name="Google Shape;390;p25"/>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391" name="Google Shape;391;p25"/>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392" name="Google Shape;392;p25"/>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393" name="Google Shape;393;p25"/>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394" name="Google Shape;394;p25"/>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395" name="Google Shape;395;p25"/>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396" name="Google Shape;396;p25"/>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
        <p:nvSpPr>
          <p:cNvPr id="397" name="Google Shape;397;p25"/>
          <p:cNvSpPr txBox="1">
            <a:spLocks noGrp="1"/>
          </p:cNvSpPr>
          <p:nvPr>
            <p:ph type="title" hasCustomPrompt="1"/>
          </p:nvPr>
        </p:nvSpPr>
        <p:spPr>
          <a:xfrm flipH="1">
            <a:off x="940802" y="1276275"/>
            <a:ext cx="2166600" cy="11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6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98" name="Google Shape;398;p25"/>
          <p:cNvSpPr txBox="1">
            <a:spLocks noGrp="1"/>
          </p:cNvSpPr>
          <p:nvPr>
            <p:ph type="title" idx="2" hasCustomPrompt="1"/>
          </p:nvPr>
        </p:nvSpPr>
        <p:spPr>
          <a:xfrm flipH="1">
            <a:off x="3513673" y="1276275"/>
            <a:ext cx="2166600" cy="11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6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99" name="Google Shape;399;p25"/>
          <p:cNvSpPr txBox="1">
            <a:spLocks noGrp="1"/>
          </p:cNvSpPr>
          <p:nvPr>
            <p:ph type="title" idx="3" hasCustomPrompt="1"/>
          </p:nvPr>
        </p:nvSpPr>
        <p:spPr>
          <a:xfrm flipH="1">
            <a:off x="6086544" y="1276275"/>
            <a:ext cx="2166600" cy="11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6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00" name="Google Shape;400;p25"/>
          <p:cNvSpPr txBox="1">
            <a:spLocks noGrp="1"/>
          </p:cNvSpPr>
          <p:nvPr>
            <p:ph type="subTitle" idx="1"/>
          </p:nvPr>
        </p:nvSpPr>
        <p:spPr>
          <a:xfrm>
            <a:off x="796202" y="334377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01" name="Google Shape;401;p25"/>
          <p:cNvSpPr txBox="1">
            <a:spLocks noGrp="1"/>
          </p:cNvSpPr>
          <p:nvPr>
            <p:ph type="subTitle" idx="4"/>
          </p:nvPr>
        </p:nvSpPr>
        <p:spPr>
          <a:xfrm>
            <a:off x="796202" y="295752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402" name="Google Shape;402;p25"/>
          <p:cNvSpPr txBox="1">
            <a:spLocks noGrp="1"/>
          </p:cNvSpPr>
          <p:nvPr>
            <p:ph type="subTitle" idx="5"/>
          </p:nvPr>
        </p:nvSpPr>
        <p:spPr>
          <a:xfrm>
            <a:off x="3394048" y="334377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03" name="Google Shape;403;p25"/>
          <p:cNvSpPr txBox="1">
            <a:spLocks noGrp="1"/>
          </p:cNvSpPr>
          <p:nvPr>
            <p:ph type="subTitle" idx="6"/>
          </p:nvPr>
        </p:nvSpPr>
        <p:spPr>
          <a:xfrm>
            <a:off x="3394048" y="2957525"/>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404" name="Google Shape;404;p25"/>
          <p:cNvSpPr txBox="1">
            <a:spLocks noGrp="1"/>
          </p:cNvSpPr>
          <p:nvPr>
            <p:ph type="subTitle" idx="7"/>
          </p:nvPr>
        </p:nvSpPr>
        <p:spPr>
          <a:xfrm>
            <a:off x="5991894" y="3343775"/>
            <a:ext cx="235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05" name="Google Shape;405;p25"/>
          <p:cNvSpPr txBox="1">
            <a:spLocks noGrp="1"/>
          </p:cNvSpPr>
          <p:nvPr>
            <p:ph type="subTitle" idx="8"/>
          </p:nvPr>
        </p:nvSpPr>
        <p:spPr>
          <a:xfrm>
            <a:off x="5991894" y="2957525"/>
            <a:ext cx="235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TITLE_ONLY_1">
    <p:spTree>
      <p:nvGrpSpPr>
        <p:cNvPr id="1" name="Shape 406"/>
        <p:cNvGrpSpPr/>
        <p:nvPr/>
      </p:nvGrpSpPr>
      <p:grpSpPr>
        <a:xfrm>
          <a:off x="0" y="0"/>
          <a:ext cx="0" cy="0"/>
          <a:chOff x="0" y="0"/>
          <a:chExt cx="0" cy="0"/>
        </a:xfrm>
      </p:grpSpPr>
      <p:sp>
        <p:nvSpPr>
          <p:cNvPr id="407" name="Google Shape;407;p26"/>
          <p:cNvSpPr txBox="1">
            <a:spLocks noGrp="1"/>
          </p:cNvSpPr>
          <p:nvPr>
            <p:ph type="title"/>
          </p:nvPr>
        </p:nvSpPr>
        <p:spPr>
          <a:xfrm>
            <a:off x="954375" y="445025"/>
            <a:ext cx="7540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08" name="Google Shape;408;p26"/>
          <p:cNvPicPr preferRelativeResize="0"/>
          <p:nvPr/>
        </p:nvPicPr>
        <p:blipFill>
          <a:blip r:embed="rId2">
            <a:alphaModFix amt="88000"/>
          </a:blip>
          <a:stretch>
            <a:fillRect/>
          </a:stretch>
        </p:blipFill>
        <p:spPr>
          <a:xfrm rot="-7321184">
            <a:off x="7686256" y="-348354"/>
            <a:ext cx="2114962" cy="1651084"/>
          </a:xfrm>
          <a:prstGeom prst="rect">
            <a:avLst/>
          </a:prstGeom>
          <a:noFill/>
          <a:ln>
            <a:noFill/>
          </a:ln>
        </p:spPr>
      </p:pic>
      <p:pic>
        <p:nvPicPr>
          <p:cNvPr id="409" name="Google Shape;409;p26"/>
          <p:cNvPicPr preferRelativeResize="0"/>
          <p:nvPr/>
        </p:nvPicPr>
        <p:blipFill>
          <a:blip r:embed="rId3">
            <a:alphaModFix amt="88000"/>
          </a:blip>
          <a:stretch>
            <a:fillRect/>
          </a:stretch>
        </p:blipFill>
        <p:spPr>
          <a:xfrm rot="5400000">
            <a:off x="8067051" y="3391575"/>
            <a:ext cx="1864700" cy="965099"/>
          </a:xfrm>
          <a:prstGeom prst="rect">
            <a:avLst/>
          </a:prstGeom>
          <a:noFill/>
          <a:ln>
            <a:noFill/>
          </a:ln>
        </p:spPr>
      </p:pic>
      <p:pic>
        <p:nvPicPr>
          <p:cNvPr id="410" name="Google Shape;410;p26"/>
          <p:cNvPicPr preferRelativeResize="0"/>
          <p:nvPr/>
        </p:nvPicPr>
        <p:blipFill>
          <a:blip r:embed="rId4">
            <a:alphaModFix amt="88000"/>
          </a:blip>
          <a:stretch>
            <a:fillRect/>
          </a:stretch>
        </p:blipFill>
        <p:spPr>
          <a:xfrm>
            <a:off x="-104225" y="4686350"/>
            <a:ext cx="4748700" cy="943075"/>
          </a:xfrm>
          <a:prstGeom prst="rect">
            <a:avLst/>
          </a:prstGeom>
          <a:noFill/>
          <a:ln>
            <a:noFill/>
          </a:ln>
        </p:spPr>
      </p:pic>
      <p:pic>
        <p:nvPicPr>
          <p:cNvPr id="411" name="Google Shape;411;p26"/>
          <p:cNvPicPr preferRelativeResize="0"/>
          <p:nvPr/>
        </p:nvPicPr>
        <p:blipFill>
          <a:blip r:embed="rId5">
            <a:alphaModFix amt="88000"/>
          </a:blip>
          <a:stretch>
            <a:fillRect/>
          </a:stretch>
        </p:blipFill>
        <p:spPr>
          <a:xfrm rot="10677086">
            <a:off x="7881531" y="4709951"/>
            <a:ext cx="1343461" cy="1280493"/>
          </a:xfrm>
          <a:prstGeom prst="rect">
            <a:avLst/>
          </a:prstGeom>
          <a:noFill/>
          <a:ln>
            <a:noFill/>
          </a:ln>
        </p:spPr>
      </p:pic>
      <p:pic>
        <p:nvPicPr>
          <p:cNvPr id="412" name="Google Shape;412;p26"/>
          <p:cNvPicPr preferRelativeResize="0"/>
          <p:nvPr/>
        </p:nvPicPr>
        <p:blipFill>
          <a:blip r:embed="rId6">
            <a:alphaModFix amt="88000"/>
          </a:blip>
          <a:stretch>
            <a:fillRect/>
          </a:stretch>
        </p:blipFill>
        <p:spPr>
          <a:xfrm rot="6829581">
            <a:off x="-893025" y="-4850"/>
            <a:ext cx="2431649" cy="1252200"/>
          </a:xfrm>
          <a:prstGeom prst="rect">
            <a:avLst/>
          </a:prstGeom>
          <a:noFill/>
          <a:ln>
            <a:noFill/>
          </a:ln>
        </p:spPr>
      </p:pic>
      <p:pic>
        <p:nvPicPr>
          <p:cNvPr id="413" name="Google Shape;413;p26"/>
          <p:cNvPicPr preferRelativeResize="0"/>
          <p:nvPr/>
        </p:nvPicPr>
        <p:blipFill>
          <a:blip r:embed="rId7">
            <a:alphaModFix amt="88000"/>
          </a:blip>
          <a:stretch>
            <a:fillRect/>
          </a:stretch>
        </p:blipFill>
        <p:spPr>
          <a:xfrm>
            <a:off x="293975" y="195447"/>
            <a:ext cx="2107225" cy="114825"/>
          </a:xfrm>
          <a:prstGeom prst="rect">
            <a:avLst/>
          </a:prstGeom>
          <a:noFill/>
          <a:ln>
            <a:noFill/>
          </a:ln>
        </p:spPr>
      </p:pic>
      <p:pic>
        <p:nvPicPr>
          <p:cNvPr id="414" name="Google Shape;414;p26"/>
          <p:cNvPicPr preferRelativeResize="0"/>
          <p:nvPr/>
        </p:nvPicPr>
        <p:blipFill>
          <a:blip r:embed="rId8">
            <a:alphaModFix amt="88000"/>
          </a:blip>
          <a:stretch>
            <a:fillRect/>
          </a:stretch>
        </p:blipFill>
        <p:spPr>
          <a:xfrm>
            <a:off x="8516850" y="4214775"/>
            <a:ext cx="627150" cy="777450"/>
          </a:xfrm>
          <a:prstGeom prst="rect">
            <a:avLst/>
          </a:prstGeom>
          <a:noFill/>
          <a:ln>
            <a:noFill/>
          </a:ln>
        </p:spPr>
      </p:pic>
      <p:pic>
        <p:nvPicPr>
          <p:cNvPr id="415" name="Google Shape;415;p26"/>
          <p:cNvPicPr preferRelativeResize="0"/>
          <p:nvPr/>
        </p:nvPicPr>
        <p:blipFill>
          <a:blip r:embed="rId9">
            <a:alphaModFix amt="88000"/>
          </a:blip>
          <a:stretch>
            <a:fillRect/>
          </a:stretch>
        </p:blipFill>
        <p:spPr>
          <a:xfrm>
            <a:off x="3453535" y="4806463"/>
            <a:ext cx="1809400" cy="288700"/>
          </a:xfrm>
          <a:prstGeom prst="rect">
            <a:avLst/>
          </a:prstGeom>
          <a:noFill/>
          <a:ln>
            <a:noFill/>
          </a:ln>
        </p:spPr>
      </p:pic>
      <p:pic>
        <p:nvPicPr>
          <p:cNvPr id="416" name="Google Shape;416;p26"/>
          <p:cNvPicPr preferRelativeResize="0"/>
          <p:nvPr/>
        </p:nvPicPr>
        <p:blipFill>
          <a:blip r:embed="rId10">
            <a:alphaModFix amt="88000"/>
          </a:blip>
          <a:stretch>
            <a:fillRect/>
          </a:stretch>
        </p:blipFill>
        <p:spPr>
          <a:xfrm rot="-8531305">
            <a:off x="7968265" y="230297"/>
            <a:ext cx="1204854" cy="520064"/>
          </a:xfrm>
          <a:prstGeom prst="rect">
            <a:avLst/>
          </a:prstGeom>
          <a:noFill/>
          <a:ln>
            <a:noFill/>
          </a:ln>
        </p:spPr>
      </p:pic>
      <p:sp>
        <p:nvSpPr>
          <p:cNvPr id="417" name="Google Shape;417;p26"/>
          <p:cNvSpPr txBox="1">
            <a:spLocks noGrp="1"/>
          </p:cNvSpPr>
          <p:nvPr>
            <p:ph type="subTitle" idx="1"/>
          </p:nvPr>
        </p:nvSpPr>
        <p:spPr>
          <a:xfrm>
            <a:off x="720002" y="1896900"/>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18" name="Google Shape;418;p26"/>
          <p:cNvSpPr txBox="1">
            <a:spLocks noGrp="1"/>
          </p:cNvSpPr>
          <p:nvPr>
            <p:ph type="subTitle" idx="2"/>
          </p:nvPr>
        </p:nvSpPr>
        <p:spPr>
          <a:xfrm>
            <a:off x="720002" y="1510650"/>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419" name="Google Shape;419;p26"/>
          <p:cNvSpPr txBox="1">
            <a:spLocks noGrp="1"/>
          </p:cNvSpPr>
          <p:nvPr>
            <p:ph type="subTitle" idx="3"/>
          </p:nvPr>
        </p:nvSpPr>
        <p:spPr>
          <a:xfrm>
            <a:off x="3344100" y="1896900"/>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20" name="Google Shape;420;p26"/>
          <p:cNvSpPr txBox="1">
            <a:spLocks noGrp="1"/>
          </p:cNvSpPr>
          <p:nvPr>
            <p:ph type="subTitle" idx="4"/>
          </p:nvPr>
        </p:nvSpPr>
        <p:spPr>
          <a:xfrm>
            <a:off x="3344100" y="1510650"/>
            <a:ext cx="245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421" name="Google Shape;421;p26"/>
          <p:cNvSpPr txBox="1">
            <a:spLocks noGrp="1"/>
          </p:cNvSpPr>
          <p:nvPr>
            <p:ph type="subTitle" idx="5"/>
          </p:nvPr>
        </p:nvSpPr>
        <p:spPr>
          <a:xfrm>
            <a:off x="6068094" y="1896900"/>
            <a:ext cx="235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22" name="Google Shape;422;p26"/>
          <p:cNvSpPr txBox="1">
            <a:spLocks noGrp="1"/>
          </p:cNvSpPr>
          <p:nvPr>
            <p:ph type="subTitle" idx="6"/>
          </p:nvPr>
        </p:nvSpPr>
        <p:spPr>
          <a:xfrm>
            <a:off x="6068094" y="1510650"/>
            <a:ext cx="235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423" name="Google Shape;423;p26"/>
          <p:cNvSpPr txBox="1">
            <a:spLocks noGrp="1"/>
          </p:cNvSpPr>
          <p:nvPr>
            <p:ph type="title" idx="7" hasCustomPrompt="1"/>
          </p:nvPr>
        </p:nvSpPr>
        <p:spPr>
          <a:xfrm flipH="1">
            <a:off x="864602" y="3102238"/>
            <a:ext cx="2166600" cy="11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6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24" name="Google Shape;424;p26"/>
          <p:cNvSpPr txBox="1">
            <a:spLocks noGrp="1"/>
          </p:cNvSpPr>
          <p:nvPr>
            <p:ph type="title" idx="8" hasCustomPrompt="1"/>
          </p:nvPr>
        </p:nvSpPr>
        <p:spPr>
          <a:xfrm flipH="1">
            <a:off x="3488700" y="3102238"/>
            <a:ext cx="2166600" cy="11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6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25" name="Google Shape;425;p26"/>
          <p:cNvSpPr txBox="1">
            <a:spLocks noGrp="1"/>
          </p:cNvSpPr>
          <p:nvPr>
            <p:ph type="title" idx="9" hasCustomPrompt="1"/>
          </p:nvPr>
        </p:nvSpPr>
        <p:spPr>
          <a:xfrm flipH="1">
            <a:off x="6162744" y="3102238"/>
            <a:ext cx="2166600" cy="11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6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_ONLY_2">
    <p:spTree>
      <p:nvGrpSpPr>
        <p:cNvPr id="1" name="Shape 426"/>
        <p:cNvGrpSpPr/>
        <p:nvPr/>
      </p:nvGrpSpPr>
      <p:grpSpPr>
        <a:xfrm>
          <a:off x="0" y="0"/>
          <a:ext cx="0" cy="0"/>
          <a:chOff x="0" y="0"/>
          <a:chExt cx="0" cy="0"/>
        </a:xfrm>
      </p:grpSpPr>
      <p:sp>
        <p:nvSpPr>
          <p:cNvPr id="427" name="Google Shape;427;p27"/>
          <p:cNvSpPr txBox="1">
            <a:spLocks noGrp="1"/>
          </p:cNvSpPr>
          <p:nvPr>
            <p:ph type="title"/>
          </p:nvPr>
        </p:nvSpPr>
        <p:spPr>
          <a:xfrm>
            <a:off x="954375" y="445025"/>
            <a:ext cx="7540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28" name="Google Shape;428;p27"/>
          <p:cNvPicPr preferRelativeResize="0"/>
          <p:nvPr/>
        </p:nvPicPr>
        <p:blipFill>
          <a:blip r:embed="rId2">
            <a:alphaModFix amt="88000"/>
          </a:blip>
          <a:stretch>
            <a:fillRect/>
          </a:stretch>
        </p:blipFill>
        <p:spPr>
          <a:xfrm rot="-7321184">
            <a:off x="7686256" y="-348354"/>
            <a:ext cx="2114962" cy="1651084"/>
          </a:xfrm>
          <a:prstGeom prst="rect">
            <a:avLst/>
          </a:prstGeom>
          <a:noFill/>
          <a:ln>
            <a:noFill/>
          </a:ln>
        </p:spPr>
      </p:pic>
      <p:pic>
        <p:nvPicPr>
          <p:cNvPr id="429" name="Google Shape;429;p27"/>
          <p:cNvPicPr preferRelativeResize="0"/>
          <p:nvPr/>
        </p:nvPicPr>
        <p:blipFill>
          <a:blip r:embed="rId3">
            <a:alphaModFix amt="88000"/>
          </a:blip>
          <a:stretch>
            <a:fillRect/>
          </a:stretch>
        </p:blipFill>
        <p:spPr>
          <a:xfrm rot="5400000">
            <a:off x="8067051" y="3391575"/>
            <a:ext cx="1864700" cy="965099"/>
          </a:xfrm>
          <a:prstGeom prst="rect">
            <a:avLst/>
          </a:prstGeom>
          <a:noFill/>
          <a:ln>
            <a:noFill/>
          </a:ln>
        </p:spPr>
      </p:pic>
      <p:pic>
        <p:nvPicPr>
          <p:cNvPr id="430" name="Google Shape;430;p27"/>
          <p:cNvPicPr preferRelativeResize="0"/>
          <p:nvPr/>
        </p:nvPicPr>
        <p:blipFill>
          <a:blip r:embed="rId4">
            <a:alphaModFix amt="88000"/>
          </a:blip>
          <a:stretch>
            <a:fillRect/>
          </a:stretch>
        </p:blipFill>
        <p:spPr>
          <a:xfrm>
            <a:off x="-104225" y="4686350"/>
            <a:ext cx="4748700" cy="943075"/>
          </a:xfrm>
          <a:prstGeom prst="rect">
            <a:avLst/>
          </a:prstGeom>
          <a:noFill/>
          <a:ln>
            <a:noFill/>
          </a:ln>
        </p:spPr>
      </p:pic>
      <p:pic>
        <p:nvPicPr>
          <p:cNvPr id="431" name="Google Shape;431;p27"/>
          <p:cNvPicPr preferRelativeResize="0"/>
          <p:nvPr/>
        </p:nvPicPr>
        <p:blipFill>
          <a:blip r:embed="rId5">
            <a:alphaModFix amt="88000"/>
          </a:blip>
          <a:stretch>
            <a:fillRect/>
          </a:stretch>
        </p:blipFill>
        <p:spPr>
          <a:xfrm rot="10677086">
            <a:off x="7881531" y="4709951"/>
            <a:ext cx="1343461" cy="1280493"/>
          </a:xfrm>
          <a:prstGeom prst="rect">
            <a:avLst/>
          </a:prstGeom>
          <a:noFill/>
          <a:ln>
            <a:noFill/>
          </a:ln>
        </p:spPr>
      </p:pic>
      <p:pic>
        <p:nvPicPr>
          <p:cNvPr id="432" name="Google Shape;432;p27"/>
          <p:cNvPicPr preferRelativeResize="0"/>
          <p:nvPr/>
        </p:nvPicPr>
        <p:blipFill>
          <a:blip r:embed="rId6">
            <a:alphaModFix amt="88000"/>
          </a:blip>
          <a:stretch>
            <a:fillRect/>
          </a:stretch>
        </p:blipFill>
        <p:spPr>
          <a:xfrm rot="6829581">
            <a:off x="-893025" y="-4850"/>
            <a:ext cx="2431649" cy="1252200"/>
          </a:xfrm>
          <a:prstGeom prst="rect">
            <a:avLst/>
          </a:prstGeom>
          <a:noFill/>
          <a:ln>
            <a:noFill/>
          </a:ln>
        </p:spPr>
      </p:pic>
      <p:pic>
        <p:nvPicPr>
          <p:cNvPr id="433" name="Google Shape;433;p27"/>
          <p:cNvPicPr preferRelativeResize="0"/>
          <p:nvPr/>
        </p:nvPicPr>
        <p:blipFill>
          <a:blip r:embed="rId7">
            <a:alphaModFix amt="88000"/>
          </a:blip>
          <a:stretch>
            <a:fillRect/>
          </a:stretch>
        </p:blipFill>
        <p:spPr>
          <a:xfrm>
            <a:off x="293975" y="195447"/>
            <a:ext cx="2107225" cy="114825"/>
          </a:xfrm>
          <a:prstGeom prst="rect">
            <a:avLst/>
          </a:prstGeom>
          <a:noFill/>
          <a:ln>
            <a:noFill/>
          </a:ln>
        </p:spPr>
      </p:pic>
      <p:pic>
        <p:nvPicPr>
          <p:cNvPr id="434" name="Google Shape;434;p27"/>
          <p:cNvPicPr preferRelativeResize="0"/>
          <p:nvPr/>
        </p:nvPicPr>
        <p:blipFill>
          <a:blip r:embed="rId8">
            <a:alphaModFix amt="88000"/>
          </a:blip>
          <a:stretch>
            <a:fillRect/>
          </a:stretch>
        </p:blipFill>
        <p:spPr>
          <a:xfrm>
            <a:off x="8516850" y="4214775"/>
            <a:ext cx="627150" cy="777450"/>
          </a:xfrm>
          <a:prstGeom prst="rect">
            <a:avLst/>
          </a:prstGeom>
          <a:noFill/>
          <a:ln>
            <a:noFill/>
          </a:ln>
        </p:spPr>
      </p:pic>
      <p:pic>
        <p:nvPicPr>
          <p:cNvPr id="435" name="Google Shape;435;p27"/>
          <p:cNvPicPr preferRelativeResize="0"/>
          <p:nvPr/>
        </p:nvPicPr>
        <p:blipFill>
          <a:blip r:embed="rId9">
            <a:alphaModFix amt="88000"/>
          </a:blip>
          <a:stretch>
            <a:fillRect/>
          </a:stretch>
        </p:blipFill>
        <p:spPr>
          <a:xfrm>
            <a:off x="3453535" y="4806463"/>
            <a:ext cx="1809400" cy="288700"/>
          </a:xfrm>
          <a:prstGeom prst="rect">
            <a:avLst/>
          </a:prstGeom>
          <a:noFill/>
          <a:ln>
            <a:noFill/>
          </a:ln>
        </p:spPr>
      </p:pic>
      <p:pic>
        <p:nvPicPr>
          <p:cNvPr id="436" name="Google Shape;436;p27"/>
          <p:cNvPicPr preferRelativeResize="0"/>
          <p:nvPr/>
        </p:nvPicPr>
        <p:blipFill>
          <a:blip r:embed="rId10">
            <a:alphaModFix amt="88000"/>
          </a:blip>
          <a:stretch>
            <a:fillRect/>
          </a:stretch>
        </p:blipFill>
        <p:spPr>
          <a:xfrm rot="-8531305">
            <a:off x="7968265" y="230297"/>
            <a:ext cx="1204854" cy="520064"/>
          </a:xfrm>
          <a:prstGeom prst="rect">
            <a:avLst/>
          </a:prstGeom>
          <a:noFill/>
          <a:ln>
            <a:noFill/>
          </a:ln>
        </p:spPr>
      </p:pic>
      <p:sp>
        <p:nvSpPr>
          <p:cNvPr id="437" name="Google Shape;437;p27"/>
          <p:cNvSpPr txBox="1">
            <a:spLocks noGrp="1"/>
          </p:cNvSpPr>
          <p:nvPr>
            <p:ph type="subTitle" idx="1"/>
          </p:nvPr>
        </p:nvSpPr>
        <p:spPr>
          <a:xfrm>
            <a:off x="935825" y="2243925"/>
            <a:ext cx="3247200" cy="1488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2_5">
    <p:spTree>
      <p:nvGrpSpPr>
        <p:cNvPr id="1" name="Shape 438"/>
        <p:cNvGrpSpPr/>
        <p:nvPr/>
      </p:nvGrpSpPr>
      <p:grpSpPr>
        <a:xfrm>
          <a:off x="0" y="0"/>
          <a:ext cx="0" cy="0"/>
          <a:chOff x="0" y="0"/>
          <a:chExt cx="0" cy="0"/>
        </a:xfrm>
      </p:grpSpPr>
      <p:pic>
        <p:nvPicPr>
          <p:cNvPr id="439" name="Google Shape;439;p28"/>
          <p:cNvPicPr preferRelativeResize="0"/>
          <p:nvPr/>
        </p:nvPicPr>
        <p:blipFill>
          <a:blip r:embed="rId2">
            <a:alphaModFix amt="88000"/>
          </a:blip>
          <a:stretch>
            <a:fillRect/>
          </a:stretch>
        </p:blipFill>
        <p:spPr>
          <a:xfrm flipH="1">
            <a:off x="7107275" y="2326974"/>
            <a:ext cx="4982699" cy="989550"/>
          </a:xfrm>
          <a:prstGeom prst="rect">
            <a:avLst/>
          </a:prstGeom>
          <a:noFill/>
          <a:ln>
            <a:noFill/>
          </a:ln>
        </p:spPr>
      </p:pic>
      <p:sp>
        <p:nvSpPr>
          <p:cNvPr id="440" name="Google Shape;440;p28"/>
          <p:cNvSpPr txBox="1">
            <a:spLocks noGrp="1"/>
          </p:cNvSpPr>
          <p:nvPr>
            <p:ph type="ctrTitle"/>
          </p:nvPr>
        </p:nvSpPr>
        <p:spPr>
          <a:xfrm flipH="1">
            <a:off x="2377025" y="994450"/>
            <a:ext cx="4357800" cy="98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1" name="Google Shape;441;p28"/>
          <p:cNvSpPr txBox="1">
            <a:spLocks noGrp="1"/>
          </p:cNvSpPr>
          <p:nvPr>
            <p:ph type="subTitle" idx="1"/>
          </p:nvPr>
        </p:nvSpPr>
        <p:spPr>
          <a:xfrm flipH="1">
            <a:off x="3243725" y="2301125"/>
            <a:ext cx="2656500" cy="8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442" name="Google Shape;442;p28"/>
          <p:cNvPicPr preferRelativeResize="0"/>
          <p:nvPr/>
        </p:nvPicPr>
        <p:blipFill>
          <a:blip r:embed="rId3">
            <a:alphaModFix amt="88000"/>
          </a:blip>
          <a:stretch>
            <a:fillRect/>
          </a:stretch>
        </p:blipFill>
        <p:spPr>
          <a:xfrm rot="5400000" flipH="1">
            <a:off x="845667" y="3419324"/>
            <a:ext cx="2357339" cy="645050"/>
          </a:xfrm>
          <a:prstGeom prst="rect">
            <a:avLst/>
          </a:prstGeom>
          <a:noFill/>
          <a:ln>
            <a:noFill/>
          </a:ln>
        </p:spPr>
      </p:pic>
      <p:pic>
        <p:nvPicPr>
          <p:cNvPr id="443" name="Google Shape;443;p28"/>
          <p:cNvPicPr preferRelativeResize="0"/>
          <p:nvPr/>
        </p:nvPicPr>
        <p:blipFill>
          <a:blip r:embed="rId3">
            <a:alphaModFix amt="88000"/>
          </a:blip>
          <a:stretch>
            <a:fillRect/>
          </a:stretch>
        </p:blipFill>
        <p:spPr>
          <a:xfrm rot="-5400000" flipH="1">
            <a:off x="139067" y="3419324"/>
            <a:ext cx="2357339" cy="645050"/>
          </a:xfrm>
          <a:prstGeom prst="rect">
            <a:avLst/>
          </a:prstGeom>
          <a:noFill/>
          <a:ln>
            <a:noFill/>
          </a:ln>
        </p:spPr>
      </p:pic>
      <p:pic>
        <p:nvPicPr>
          <p:cNvPr id="444" name="Google Shape;444;p28"/>
          <p:cNvPicPr preferRelativeResize="0"/>
          <p:nvPr/>
        </p:nvPicPr>
        <p:blipFill>
          <a:blip r:embed="rId2">
            <a:alphaModFix amt="88000"/>
          </a:blip>
          <a:stretch>
            <a:fillRect/>
          </a:stretch>
        </p:blipFill>
        <p:spPr>
          <a:xfrm flipH="1">
            <a:off x="-1048775" y="113149"/>
            <a:ext cx="4982699" cy="989550"/>
          </a:xfrm>
          <a:prstGeom prst="rect">
            <a:avLst/>
          </a:prstGeom>
          <a:noFill/>
          <a:ln>
            <a:noFill/>
          </a:ln>
        </p:spPr>
      </p:pic>
      <p:pic>
        <p:nvPicPr>
          <p:cNvPr id="445" name="Google Shape;445;p28"/>
          <p:cNvPicPr preferRelativeResize="0"/>
          <p:nvPr/>
        </p:nvPicPr>
        <p:blipFill>
          <a:blip r:embed="rId4">
            <a:alphaModFix amt="88000"/>
          </a:blip>
          <a:stretch>
            <a:fillRect/>
          </a:stretch>
        </p:blipFill>
        <p:spPr>
          <a:xfrm>
            <a:off x="-373250" y="3783850"/>
            <a:ext cx="1981301" cy="1639301"/>
          </a:xfrm>
          <a:prstGeom prst="rect">
            <a:avLst/>
          </a:prstGeom>
          <a:noFill/>
          <a:ln>
            <a:noFill/>
          </a:ln>
        </p:spPr>
      </p:pic>
      <p:pic>
        <p:nvPicPr>
          <p:cNvPr id="446" name="Google Shape;446;p28"/>
          <p:cNvPicPr preferRelativeResize="0"/>
          <p:nvPr/>
        </p:nvPicPr>
        <p:blipFill>
          <a:blip r:embed="rId5">
            <a:alphaModFix amt="88000"/>
          </a:blip>
          <a:stretch>
            <a:fillRect/>
          </a:stretch>
        </p:blipFill>
        <p:spPr>
          <a:xfrm flipH="1">
            <a:off x="144298" y="540000"/>
            <a:ext cx="1426102" cy="1173651"/>
          </a:xfrm>
          <a:prstGeom prst="rect">
            <a:avLst/>
          </a:prstGeom>
          <a:noFill/>
          <a:ln>
            <a:noFill/>
          </a:ln>
        </p:spPr>
      </p:pic>
      <p:pic>
        <p:nvPicPr>
          <p:cNvPr id="447" name="Google Shape;447;p28"/>
          <p:cNvPicPr preferRelativeResize="0"/>
          <p:nvPr/>
        </p:nvPicPr>
        <p:blipFill>
          <a:blip r:embed="rId6">
            <a:alphaModFix amt="88000"/>
          </a:blip>
          <a:stretch>
            <a:fillRect/>
          </a:stretch>
        </p:blipFill>
        <p:spPr>
          <a:xfrm rot="5400000" flipH="1">
            <a:off x="7532899" y="-416850"/>
            <a:ext cx="2206401" cy="1913700"/>
          </a:xfrm>
          <a:prstGeom prst="rect">
            <a:avLst/>
          </a:prstGeom>
          <a:noFill/>
          <a:ln>
            <a:noFill/>
          </a:ln>
        </p:spPr>
      </p:pic>
      <p:pic>
        <p:nvPicPr>
          <p:cNvPr id="448" name="Google Shape;448;p28"/>
          <p:cNvPicPr preferRelativeResize="0"/>
          <p:nvPr/>
        </p:nvPicPr>
        <p:blipFill>
          <a:blip r:embed="rId7">
            <a:alphaModFix amt="88000"/>
          </a:blip>
          <a:stretch>
            <a:fillRect/>
          </a:stretch>
        </p:blipFill>
        <p:spPr>
          <a:xfrm>
            <a:off x="687810" y="4360799"/>
            <a:ext cx="1306427" cy="485400"/>
          </a:xfrm>
          <a:prstGeom prst="rect">
            <a:avLst/>
          </a:prstGeom>
          <a:noFill/>
          <a:ln>
            <a:noFill/>
          </a:ln>
        </p:spPr>
      </p:pic>
      <p:pic>
        <p:nvPicPr>
          <p:cNvPr id="449" name="Google Shape;449;p28"/>
          <p:cNvPicPr preferRelativeResize="0"/>
          <p:nvPr/>
        </p:nvPicPr>
        <p:blipFill>
          <a:blip r:embed="rId8">
            <a:alphaModFix amt="88000"/>
          </a:blip>
          <a:stretch>
            <a:fillRect/>
          </a:stretch>
        </p:blipFill>
        <p:spPr>
          <a:xfrm flipH="1">
            <a:off x="7461166" y="227075"/>
            <a:ext cx="946766" cy="1173650"/>
          </a:xfrm>
          <a:prstGeom prst="rect">
            <a:avLst/>
          </a:prstGeom>
          <a:noFill/>
          <a:ln>
            <a:noFill/>
          </a:ln>
        </p:spPr>
      </p:pic>
      <p:pic>
        <p:nvPicPr>
          <p:cNvPr id="450" name="Google Shape;450;p28"/>
          <p:cNvPicPr preferRelativeResize="0"/>
          <p:nvPr/>
        </p:nvPicPr>
        <p:blipFill>
          <a:blip r:embed="rId9">
            <a:alphaModFix amt="88000"/>
          </a:blip>
          <a:stretch>
            <a:fillRect/>
          </a:stretch>
        </p:blipFill>
        <p:spPr>
          <a:xfrm rot="-5400000" flipH="1">
            <a:off x="4766984" y="107000"/>
            <a:ext cx="243543" cy="1109550"/>
          </a:xfrm>
          <a:prstGeom prst="rect">
            <a:avLst/>
          </a:prstGeom>
          <a:noFill/>
          <a:ln>
            <a:noFill/>
          </a:ln>
        </p:spPr>
      </p:pic>
      <p:pic>
        <p:nvPicPr>
          <p:cNvPr id="451" name="Google Shape;451;p28"/>
          <p:cNvPicPr preferRelativeResize="0"/>
          <p:nvPr/>
        </p:nvPicPr>
        <p:blipFill>
          <a:blip r:embed="rId10">
            <a:alphaModFix amt="88000"/>
          </a:blip>
          <a:stretch>
            <a:fillRect/>
          </a:stretch>
        </p:blipFill>
        <p:spPr>
          <a:xfrm rot="-5400000" flipH="1">
            <a:off x="-462836" y="2012738"/>
            <a:ext cx="1809400" cy="288700"/>
          </a:xfrm>
          <a:prstGeom prst="rect">
            <a:avLst/>
          </a:prstGeom>
          <a:noFill/>
          <a:ln>
            <a:noFill/>
          </a:ln>
        </p:spPr>
      </p:pic>
      <p:pic>
        <p:nvPicPr>
          <p:cNvPr id="452" name="Google Shape;452;p28"/>
          <p:cNvPicPr preferRelativeResize="0"/>
          <p:nvPr/>
        </p:nvPicPr>
        <p:blipFill>
          <a:blip r:embed="rId11">
            <a:alphaModFix amt="88000"/>
          </a:blip>
          <a:stretch>
            <a:fillRect/>
          </a:stretch>
        </p:blipFill>
        <p:spPr>
          <a:xfrm flipH="1">
            <a:off x="6357031" y="4000308"/>
            <a:ext cx="2851599" cy="1296200"/>
          </a:xfrm>
          <a:prstGeom prst="rect">
            <a:avLst/>
          </a:prstGeom>
          <a:noFill/>
          <a:ln>
            <a:noFill/>
          </a:ln>
        </p:spPr>
      </p:pic>
      <p:pic>
        <p:nvPicPr>
          <p:cNvPr id="453" name="Google Shape;453;p28"/>
          <p:cNvPicPr preferRelativeResize="0"/>
          <p:nvPr/>
        </p:nvPicPr>
        <p:blipFill>
          <a:blip r:embed="rId12">
            <a:alphaModFix amt="88000"/>
          </a:blip>
          <a:stretch>
            <a:fillRect/>
          </a:stretch>
        </p:blipFill>
        <p:spPr>
          <a:xfrm>
            <a:off x="8013870" y="4000299"/>
            <a:ext cx="852308" cy="811100"/>
          </a:xfrm>
          <a:prstGeom prst="rect">
            <a:avLst/>
          </a:prstGeom>
          <a:noFill/>
          <a:ln>
            <a:noFill/>
          </a:ln>
        </p:spPr>
      </p:pic>
      <p:pic>
        <p:nvPicPr>
          <p:cNvPr id="454" name="Google Shape;454;p28"/>
          <p:cNvPicPr preferRelativeResize="0"/>
          <p:nvPr/>
        </p:nvPicPr>
        <p:blipFill>
          <a:blip r:embed="rId13">
            <a:alphaModFix amt="88000"/>
          </a:blip>
          <a:stretch>
            <a:fillRect/>
          </a:stretch>
        </p:blipFill>
        <p:spPr>
          <a:xfrm rot="-7361621" flipH="1">
            <a:off x="6790822" y="3466521"/>
            <a:ext cx="929886" cy="968354"/>
          </a:xfrm>
          <a:prstGeom prst="rect">
            <a:avLst/>
          </a:prstGeom>
          <a:noFill/>
          <a:ln>
            <a:noFill/>
          </a:ln>
        </p:spPr>
      </p:pic>
      <p:sp>
        <p:nvSpPr>
          <p:cNvPr id="455" name="Google Shape;455;p28"/>
          <p:cNvSpPr txBox="1">
            <a:spLocks noGrp="1"/>
          </p:cNvSpPr>
          <p:nvPr>
            <p:ph type="subTitle" idx="2"/>
          </p:nvPr>
        </p:nvSpPr>
        <p:spPr>
          <a:xfrm flipH="1">
            <a:off x="1957199" y="1815713"/>
            <a:ext cx="5229600" cy="4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2pPr>
            <a:lvl3pPr lvl="2"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3pPr>
            <a:lvl4pPr lvl="3"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4pPr>
            <a:lvl5pPr lvl="4"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5pPr>
            <a:lvl6pPr lvl="5"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6pPr>
            <a:lvl7pPr lvl="6"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7pPr>
            <a:lvl8pPr lvl="7"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8pPr>
            <a:lvl9pPr lvl="8" algn="ctr" rtl="0">
              <a:lnSpc>
                <a:spcPct val="100000"/>
              </a:lnSpc>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456" name="Google Shape;456;p28"/>
          <p:cNvSpPr txBox="1"/>
          <p:nvPr/>
        </p:nvSpPr>
        <p:spPr>
          <a:xfrm>
            <a:off x="3097550" y="3820975"/>
            <a:ext cx="291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b="1">
                <a:solidFill>
                  <a:schemeClr val="dk1"/>
                </a:solidFill>
                <a:latin typeface="Nanum Gothic"/>
                <a:ea typeface="Nanum Gothic"/>
                <a:cs typeface="Nanum Gothic"/>
                <a:sym typeface="Nanum Gothic"/>
              </a:rPr>
              <a:t>CRÉDITOS:</a:t>
            </a:r>
            <a:r>
              <a:rPr lang="en" sz="1000">
                <a:solidFill>
                  <a:schemeClr val="dk1"/>
                </a:solidFill>
                <a:latin typeface="Nanum Gothic"/>
                <a:ea typeface="Nanum Gothic"/>
                <a:cs typeface="Nanum Gothic"/>
                <a:sym typeface="Nanum Gothic"/>
              </a:rPr>
              <a:t> Esta plantilla de presentación fue creada por </a:t>
            </a:r>
            <a:r>
              <a:rPr lang="en" sz="1000" b="1">
                <a:solidFill>
                  <a:schemeClr val="dk1"/>
                </a:solidFill>
                <a:uFill>
                  <a:noFill/>
                </a:uFill>
                <a:latin typeface="Nanum Gothic"/>
                <a:ea typeface="Nanum Gothic"/>
                <a:cs typeface="Nanum Gothic"/>
                <a:sym typeface="Nanum Gothic"/>
                <a:hlinkClick r:id="rId1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Nanum Gothic"/>
                <a:ea typeface="Nanum Gothic"/>
                <a:cs typeface="Nanum Gothic"/>
                <a:sym typeface="Nanum Gothic"/>
              </a:rPr>
              <a:t>, que incluye iconos de </a:t>
            </a:r>
            <a:r>
              <a:rPr lang="en" sz="1000" b="1">
                <a:solidFill>
                  <a:schemeClr val="dk1"/>
                </a:solidFill>
                <a:uFill>
                  <a:noFill/>
                </a:uFill>
                <a:latin typeface="Nanum Gothic"/>
                <a:ea typeface="Nanum Gothic"/>
                <a:cs typeface="Nanum Gothic"/>
                <a:sym typeface="Nanum Gothic"/>
                <a:hlinkClick r:id="rId1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Nanum Gothic"/>
                <a:ea typeface="Nanum Gothic"/>
                <a:cs typeface="Nanum Gothic"/>
                <a:sym typeface="Nanum Gothic"/>
              </a:rPr>
              <a:t>, e infografías e imágenes de </a:t>
            </a:r>
            <a:r>
              <a:rPr lang="en" sz="1000" b="1">
                <a:solidFill>
                  <a:schemeClr val="dk1"/>
                </a:solidFill>
                <a:uFill>
                  <a:noFill/>
                </a:uFill>
                <a:latin typeface="Nanum Gothic"/>
                <a:ea typeface="Nanum Gothic"/>
                <a:cs typeface="Nanum Gothic"/>
                <a:sym typeface="Nanum Gothic"/>
                <a:hlinkClick r:id="rId1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1">
              <a:solidFill>
                <a:schemeClr val="dk1"/>
              </a:solidFill>
              <a:latin typeface="Nanum Gothic"/>
              <a:ea typeface="Nanum Gothic"/>
              <a:cs typeface="Nanum Gothic"/>
              <a:sym typeface="Nanum Gothic"/>
            </a:endParaRPr>
          </a:p>
        </p:txBody>
      </p:sp>
      <p:pic>
        <p:nvPicPr>
          <p:cNvPr id="457" name="Google Shape;457;p28"/>
          <p:cNvPicPr preferRelativeResize="0"/>
          <p:nvPr/>
        </p:nvPicPr>
        <p:blipFill>
          <a:blip r:embed="rId3">
            <a:alphaModFix amt="88000"/>
          </a:blip>
          <a:stretch>
            <a:fillRect/>
          </a:stretch>
        </p:blipFill>
        <p:spPr>
          <a:xfrm rot="5400000" flipH="1">
            <a:off x="7551780" y="1931874"/>
            <a:ext cx="2357339" cy="6450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2_5_1">
    <p:spTree>
      <p:nvGrpSpPr>
        <p:cNvPr id="1" name="Shape 458"/>
        <p:cNvGrpSpPr/>
        <p:nvPr/>
      </p:nvGrpSpPr>
      <p:grpSpPr>
        <a:xfrm>
          <a:off x="0" y="0"/>
          <a:ext cx="0" cy="0"/>
          <a:chOff x="0" y="0"/>
          <a:chExt cx="0" cy="0"/>
        </a:xfrm>
      </p:grpSpPr>
      <p:pic>
        <p:nvPicPr>
          <p:cNvPr id="459" name="Google Shape;459;p29"/>
          <p:cNvPicPr preferRelativeResize="0"/>
          <p:nvPr/>
        </p:nvPicPr>
        <p:blipFill>
          <a:blip r:embed="rId2">
            <a:alphaModFix amt="88000"/>
          </a:blip>
          <a:stretch>
            <a:fillRect/>
          </a:stretch>
        </p:blipFill>
        <p:spPr>
          <a:xfrm flipH="1">
            <a:off x="7107275" y="2326974"/>
            <a:ext cx="4982699" cy="989550"/>
          </a:xfrm>
          <a:prstGeom prst="rect">
            <a:avLst/>
          </a:prstGeom>
          <a:noFill/>
          <a:ln>
            <a:noFill/>
          </a:ln>
        </p:spPr>
      </p:pic>
      <p:pic>
        <p:nvPicPr>
          <p:cNvPr id="460" name="Google Shape;460;p29"/>
          <p:cNvPicPr preferRelativeResize="0"/>
          <p:nvPr/>
        </p:nvPicPr>
        <p:blipFill>
          <a:blip r:embed="rId3">
            <a:alphaModFix amt="88000"/>
          </a:blip>
          <a:stretch>
            <a:fillRect/>
          </a:stretch>
        </p:blipFill>
        <p:spPr>
          <a:xfrm rot="5400000" flipH="1">
            <a:off x="845667" y="3419324"/>
            <a:ext cx="2357339" cy="645050"/>
          </a:xfrm>
          <a:prstGeom prst="rect">
            <a:avLst/>
          </a:prstGeom>
          <a:noFill/>
          <a:ln>
            <a:noFill/>
          </a:ln>
        </p:spPr>
      </p:pic>
      <p:pic>
        <p:nvPicPr>
          <p:cNvPr id="461" name="Google Shape;461;p29"/>
          <p:cNvPicPr preferRelativeResize="0"/>
          <p:nvPr/>
        </p:nvPicPr>
        <p:blipFill>
          <a:blip r:embed="rId3">
            <a:alphaModFix amt="88000"/>
          </a:blip>
          <a:stretch>
            <a:fillRect/>
          </a:stretch>
        </p:blipFill>
        <p:spPr>
          <a:xfrm rot="-5400000" flipH="1">
            <a:off x="139067" y="3419324"/>
            <a:ext cx="2357339" cy="645050"/>
          </a:xfrm>
          <a:prstGeom prst="rect">
            <a:avLst/>
          </a:prstGeom>
          <a:noFill/>
          <a:ln>
            <a:noFill/>
          </a:ln>
        </p:spPr>
      </p:pic>
      <p:pic>
        <p:nvPicPr>
          <p:cNvPr id="462" name="Google Shape;462;p29"/>
          <p:cNvPicPr preferRelativeResize="0"/>
          <p:nvPr/>
        </p:nvPicPr>
        <p:blipFill>
          <a:blip r:embed="rId2">
            <a:alphaModFix amt="88000"/>
          </a:blip>
          <a:stretch>
            <a:fillRect/>
          </a:stretch>
        </p:blipFill>
        <p:spPr>
          <a:xfrm flipH="1">
            <a:off x="-1048775" y="113149"/>
            <a:ext cx="4982699" cy="989550"/>
          </a:xfrm>
          <a:prstGeom prst="rect">
            <a:avLst/>
          </a:prstGeom>
          <a:noFill/>
          <a:ln>
            <a:noFill/>
          </a:ln>
        </p:spPr>
      </p:pic>
      <p:pic>
        <p:nvPicPr>
          <p:cNvPr id="463" name="Google Shape;463;p29"/>
          <p:cNvPicPr preferRelativeResize="0"/>
          <p:nvPr/>
        </p:nvPicPr>
        <p:blipFill>
          <a:blip r:embed="rId4">
            <a:alphaModFix amt="88000"/>
          </a:blip>
          <a:stretch>
            <a:fillRect/>
          </a:stretch>
        </p:blipFill>
        <p:spPr>
          <a:xfrm>
            <a:off x="-373250" y="3783850"/>
            <a:ext cx="1981301" cy="1639301"/>
          </a:xfrm>
          <a:prstGeom prst="rect">
            <a:avLst/>
          </a:prstGeom>
          <a:noFill/>
          <a:ln>
            <a:noFill/>
          </a:ln>
        </p:spPr>
      </p:pic>
      <p:pic>
        <p:nvPicPr>
          <p:cNvPr id="464" name="Google Shape;464;p29"/>
          <p:cNvPicPr preferRelativeResize="0"/>
          <p:nvPr/>
        </p:nvPicPr>
        <p:blipFill>
          <a:blip r:embed="rId5">
            <a:alphaModFix amt="88000"/>
          </a:blip>
          <a:stretch>
            <a:fillRect/>
          </a:stretch>
        </p:blipFill>
        <p:spPr>
          <a:xfrm flipH="1">
            <a:off x="144298" y="540000"/>
            <a:ext cx="1426102" cy="1173651"/>
          </a:xfrm>
          <a:prstGeom prst="rect">
            <a:avLst/>
          </a:prstGeom>
          <a:noFill/>
          <a:ln>
            <a:noFill/>
          </a:ln>
        </p:spPr>
      </p:pic>
      <p:pic>
        <p:nvPicPr>
          <p:cNvPr id="465" name="Google Shape;465;p29"/>
          <p:cNvPicPr preferRelativeResize="0"/>
          <p:nvPr/>
        </p:nvPicPr>
        <p:blipFill>
          <a:blip r:embed="rId6">
            <a:alphaModFix amt="88000"/>
          </a:blip>
          <a:stretch>
            <a:fillRect/>
          </a:stretch>
        </p:blipFill>
        <p:spPr>
          <a:xfrm rot="5400000" flipH="1">
            <a:off x="7532899" y="-416850"/>
            <a:ext cx="2206401" cy="1913700"/>
          </a:xfrm>
          <a:prstGeom prst="rect">
            <a:avLst/>
          </a:prstGeom>
          <a:noFill/>
          <a:ln>
            <a:noFill/>
          </a:ln>
        </p:spPr>
      </p:pic>
      <p:pic>
        <p:nvPicPr>
          <p:cNvPr id="466" name="Google Shape;466;p29"/>
          <p:cNvPicPr preferRelativeResize="0"/>
          <p:nvPr/>
        </p:nvPicPr>
        <p:blipFill>
          <a:blip r:embed="rId7">
            <a:alphaModFix amt="88000"/>
          </a:blip>
          <a:stretch>
            <a:fillRect/>
          </a:stretch>
        </p:blipFill>
        <p:spPr>
          <a:xfrm>
            <a:off x="687810" y="4360799"/>
            <a:ext cx="1306427" cy="485400"/>
          </a:xfrm>
          <a:prstGeom prst="rect">
            <a:avLst/>
          </a:prstGeom>
          <a:noFill/>
          <a:ln>
            <a:noFill/>
          </a:ln>
        </p:spPr>
      </p:pic>
      <p:pic>
        <p:nvPicPr>
          <p:cNvPr id="467" name="Google Shape;467;p29"/>
          <p:cNvPicPr preferRelativeResize="0"/>
          <p:nvPr/>
        </p:nvPicPr>
        <p:blipFill>
          <a:blip r:embed="rId8">
            <a:alphaModFix amt="88000"/>
          </a:blip>
          <a:stretch>
            <a:fillRect/>
          </a:stretch>
        </p:blipFill>
        <p:spPr>
          <a:xfrm flipH="1">
            <a:off x="7461166" y="227075"/>
            <a:ext cx="946766" cy="1173650"/>
          </a:xfrm>
          <a:prstGeom prst="rect">
            <a:avLst/>
          </a:prstGeom>
          <a:noFill/>
          <a:ln>
            <a:noFill/>
          </a:ln>
        </p:spPr>
      </p:pic>
      <p:pic>
        <p:nvPicPr>
          <p:cNvPr id="468" name="Google Shape;468;p29"/>
          <p:cNvPicPr preferRelativeResize="0"/>
          <p:nvPr/>
        </p:nvPicPr>
        <p:blipFill>
          <a:blip r:embed="rId9">
            <a:alphaModFix amt="88000"/>
          </a:blip>
          <a:stretch>
            <a:fillRect/>
          </a:stretch>
        </p:blipFill>
        <p:spPr>
          <a:xfrm rot="-5400000" flipH="1">
            <a:off x="4766984" y="107000"/>
            <a:ext cx="243543" cy="1109550"/>
          </a:xfrm>
          <a:prstGeom prst="rect">
            <a:avLst/>
          </a:prstGeom>
          <a:noFill/>
          <a:ln>
            <a:noFill/>
          </a:ln>
        </p:spPr>
      </p:pic>
      <p:pic>
        <p:nvPicPr>
          <p:cNvPr id="469" name="Google Shape;469;p29"/>
          <p:cNvPicPr preferRelativeResize="0"/>
          <p:nvPr/>
        </p:nvPicPr>
        <p:blipFill>
          <a:blip r:embed="rId10">
            <a:alphaModFix amt="88000"/>
          </a:blip>
          <a:stretch>
            <a:fillRect/>
          </a:stretch>
        </p:blipFill>
        <p:spPr>
          <a:xfrm rot="-5400000" flipH="1">
            <a:off x="-462836" y="2012738"/>
            <a:ext cx="1809400" cy="288700"/>
          </a:xfrm>
          <a:prstGeom prst="rect">
            <a:avLst/>
          </a:prstGeom>
          <a:noFill/>
          <a:ln>
            <a:noFill/>
          </a:ln>
        </p:spPr>
      </p:pic>
      <p:pic>
        <p:nvPicPr>
          <p:cNvPr id="470" name="Google Shape;470;p29"/>
          <p:cNvPicPr preferRelativeResize="0"/>
          <p:nvPr/>
        </p:nvPicPr>
        <p:blipFill>
          <a:blip r:embed="rId11">
            <a:alphaModFix amt="88000"/>
          </a:blip>
          <a:stretch>
            <a:fillRect/>
          </a:stretch>
        </p:blipFill>
        <p:spPr>
          <a:xfrm flipH="1">
            <a:off x="6357031" y="4000308"/>
            <a:ext cx="2851599" cy="1296200"/>
          </a:xfrm>
          <a:prstGeom prst="rect">
            <a:avLst/>
          </a:prstGeom>
          <a:noFill/>
          <a:ln>
            <a:noFill/>
          </a:ln>
        </p:spPr>
      </p:pic>
      <p:pic>
        <p:nvPicPr>
          <p:cNvPr id="471" name="Google Shape;471;p29"/>
          <p:cNvPicPr preferRelativeResize="0"/>
          <p:nvPr/>
        </p:nvPicPr>
        <p:blipFill>
          <a:blip r:embed="rId12">
            <a:alphaModFix amt="88000"/>
          </a:blip>
          <a:stretch>
            <a:fillRect/>
          </a:stretch>
        </p:blipFill>
        <p:spPr>
          <a:xfrm>
            <a:off x="8013870" y="4000299"/>
            <a:ext cx="852308" cy="811100"/>
          </a:xfrm>
          <a:prstGeom prst="rect">
            <a:avLst/>
          </a:prstGeom>
          <a:noFill/>
          <a:ln>
            <a:noFill/>
          </a:ln>
        </p:spPr>
      </p:pic>
      <p:pic>
        <p:nvPicPr>
          <p:cNvPr id="472" name="Google Shape;472;p29"/>
          <p:cNvPicPr preferRelativeResize="0"/>
          <p:nvPr/>
        </p:nvPicPr>
        <p:blipFill>
          <a:blip r:embed="rId13">
            <a:alphaModFix amt="88000"/>
          </a:blip>
          <a:stretch>
            <a:fillRect/>
          </a:stretch>
        </p:blipFill>
        <p:spPr>
          <a:xfrm rot="-7361621" flipH="1">
            <a:off x="6790822" y="3466521"/>
            <a:ext cx="929886" cy="968354"/>
          </a:xfrm>
          <a:prstGeom prst="rect">
            <a:avLst/>
          </a:prstGeom>
          <a:noFill/>
          <a:ln>
            <a:noFill/>
          </a:ln>
        </p:spPr>
      </p:pic>
      <p:pic>
        <p:nvPicPr>
          <p:cNvPr id="473" name="Google Shape;473;p29"/>
          <p:cNvPicPr preferRelativeResize="0"/>
          <p:nvPr/>
        </p:nvPicPr>
        <p:blipFill>
          <a:blip r:embed="rId3">
            <a:alphaModFix amt="88000"/>
          </a:blip>
          <a:stretch>
            <a:fillRect/>
          </a:stretch>
        </p:blipFill>
        <p:spPr>
          <a:xfrm rot="5400000" flipH="1">
            <a:off x="7551780" y="1931874"/>
            <a:ext cx="2357339" cy="6450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5">
    <p:spTree>
      <p:nvGrpSpPr>
        <p:cNvPr id="1" name="Shape 474"/>
        <p:cNvGrpSpPr/>
        <p:nvPr/>
      </p:nvGrpSpPr>
      <p:grpSpPr>
        <a:xfrm>
          <a:off x="0" y="0"/>
          <a:ext cx="0" cy="0"/>
          <a:chOff x="0" y="0"/>
          <a:chExt cx="0" cy="0"/>
        </a:xfrm>
      </p:grpSpPr>
      <p:pic>
        <p:nvPicPr>
          <p:cNvPr id="475" name="Google Shape;475;p30"/>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476" name="Google Shape;476;p30"/>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477" name="Google Shape;477;p30"/>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478" name="Google Shape;478;p30"/>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479" name="Google Shape;479;p30"/>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480" name="Google Shape;480;p30"/>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481" name="Google Shape;481;p30"/>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482" name="Google Shape;482;p30"/>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483" name="Google Shape;483;p30"/>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484" name="Google Shape;484;p30"/>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485" name="Google Shape;485;p30"/>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pic>
        <p:nvPicPr>
          <p:cNvPr id="45" name="Google Shape;45;p4"/>
          <p:cNvPicPr preferRelativeResize="0"/>
          <p:nvPr/>
        </p:nvPicPr>
        <p:blipFill>
          <a:blip r:embed="rId2">
            <a:alphaModFix amt="88000"/>
          </a:blip>
          <a:stretch>
            <a:fillRect/>
          </a:stretch>
        </p:blipFill>
        <p:spPr>
          <a:xfrm rot="-7321181">
            <a:off x="7600810" y="-329601"/>
            <a:ext cx="2192930" cy="1711950"/>
          </a:xfrm>
          <a:prstGeom prst="rect">
            <a:avLst/>
          </a:prstGeom>
          <a:noFill/>
          <a:ln>
            <a:noFill/>
          </a:ln>
        </p:spPr>
      </p:pic>
      <p:pic>
        <p:nvPicPr>
          <p:cNvPr id="46" name="Google Shape;46;p4"/>
          <p:cNvPicPr preferRelativeResize="0"/>
          <p:nvPr/>
        </p:nvPicPr>
        <p:blipFill>
          <a:blip r:embed="rId3">
            <a:alphaModFix amt="88000"/>
          </a:blip>
          <a:stretch>
            <a:fillRect/>
          </a:stretch>
        </p:blipFill>
        <p:spPr>
          <a:xfrm rot="5400000">
            <a:off x="7974201" y="2728350"/>
            <a:ext cx="1864700" cy="965099"/>
          </a:xfrm>
          <a:prstGeom prst="rect">
            <a:avLst/>
          </a:prstGeom>
          <a:noFill/>
          <a:ln>
            <a:noFill/>
          </a:ln>
        </p:spPr>
      </p:pic>
      <p:pic>
        <p:nvPicPr>
          <p:cNvPr id="47" name="Google Shape;47;p4"/>
          <p:cNvPicPr preferRelativeResize="0"/>
          <p:nvPr/>
        </p:nvPicPr>
        <p:blipFill>
          <a:blip r:embed="rId4">
            <a:alphaModFix amt="88000"/>
          </a:blip>
          <a:stretch>
            <a:fillRect/>
          </a:stretch>
        </p:blipFill>
        <p:spPr>
          <a:xfrm>
            <a:off x="642100" y="4654825"/>
            <a:ext cx="4748700" cy="943075"/>
          </a:xfrm>
          <a:prstGeom prst="rect">
            <a:avLst/>
          </a:prstGeom>
          <a:noFill/>
          <a:ln>
            <a:noFill/>
          </a:ln>
        </p:spPr>
      </p:pic>
      <p:pic>
        <p:nvPicPr>
          <p:cNvPr id="48" name="Google Shape;48;p4"/>
          <p:cNvPicPr preferRelativeResize="0"/>
          <p:nvPr/>
        </p:nvPicPr>
        <p:blipFill>
          <a:blip r:embed="rId5">
            <a:alphaModFix amt="88000"/>
          </a:blip>
          <a:stretch>
            <a:fillRect/>
          </a:stretch>
        </p:blipFill>
        <p:spPr>
          <a:xfrm>
            <a:off x="7651025" y="3777300"/>
            <a:ext cx="1733650" cy="1652400"/>
          </a:xfrm>
          <a:prstGeom prst="rect">
            <a:avLst/>
          </a:prstGeom>
          <a:noFill/>
          <a:ln>
            <a:noFill/>
          </a:ln>
        </p:spPr>
      </p:pic>
      <p:pic>
        <p:nvPicPr>
          <p:cNvPr id="49" name="Google Shape;49;p4"/>
          <p:cNvPicPr preferRelativeResize="0"/>
          <p:nvPr/>
        </p:nvPicPr>
        <p:blipFill>
          <a:blip r:embed="rId6">
            <a:alphaModFix amt="88000"/>
          </a:blip>
          <a:stretch>
            <a:fillRect/>
          </a:stretch>
        </p:blipFill>
        <p:spPr>
          <a:xfrm rot="6829581">
            <a:off x="-893025" y="-4850"/>
            <a:ext cx="2431649" cy="1252200"/>
          </a:xfrm>
          <a:prstGeom prst="rect">
            <a:avLst/>
          </a:prstGeom>
          <a:noFill/>
          <a:ln>
            <a:noFill/>
          </a:ln>
        </p:spPr>
      </p:pic>
      <p:pic>
        <p:nvPicPr>
          <p:cNvPr id="50" name="Google Shape;50;p4"/>
          <p:cNvPicPr preferRelativeResize="0"/>
          <p:nvPr/>
        </p:nvPicPr>
        <p:blipFill>
          <a:blip r:embed="rId7">
            <a:alphaModFix amt="88000"/>
          </a:blip>
          <a:stretch>
            <a:fillRect/>
          </a:stretch>
        </p:blipFill>
        <p:spPr>
          <a:xfrm>
            <a:off x="293975" y="195447"/>
            <a:ext cx="2107225" cy="114825"/>
          </a:xfrm>
          <a:prstGeom prst="rect">
            <a:avLst/>
          </a:prstGeom>
          <a:noFill/>
          <a:ln>
            <a:noFill/>
          </a:ln>
        </p:spPr>
      </p:pic>
      <p:pic>
        <p:nvPicPr>
          <p:cNvPr id="51" name="Google Shape;51;p4"/>
          <p:cNvPicPr preferRelativeResize="0"/>
          <p:nvPr/>
        </p:nvPicPr>
        <p:blipFill>
          <a:blip r:embed="rId8">
            <a:alphaModFix amt="88000"/>
          </a:blip>
          <a:stretch>
            <a:fillRect/>
          </a:stretch>
        </p:blipFill>
        <p:spPr>
          <a:xfrm>
            <a:off x="8383700" y="3777300"/>
            <a:ext cx="627150" cy="777450"/>
          </a:xfrm>
          <a:prstGeom prst="rect">
            <a:avLst/>
          </a:prstGeom>
          <a:noFill/>
          <a:ln>
            <a:noFill/>
          </a:ln>
        </p:spPr>
      </p:pic>
      <p:pic>
        <p:nvPicPr>
          <p:cNvPr id="52" name="Google Shape;52;p4"/>
          <p:cNvPicPr preferRelativeResize="0"/>
          <p:nvPr/>
        </p:nvPicPr>
        <p:blipFill>
          <a:blip r:embed="rId9">
            <a:alphaModFix amt="88000"/>
          </a:blip>
          <a:stretch>
            <a:fillRect/>
          </a:stretch>
        </p:blipFill>
        <p:spPr>
          <a:xfrm>
            <a:off x="4199860" y="4774938"/>
            <a:ext cx="1809400" cy="288700"/>
          </a:xfrm>
          <a:prstGeom prst="rect">
            <a:avLst/>
          </a:prstGeom>
          <a:noFill/>
          <a:ln>
            <a:noFill/>
          </a:ln>
        </p:spPr>
      </p:pic>
      <p:pic>
        <p:nvPicPr>
          <p:cNvPr id="53" name="Google Shape;53;p4"/>
          <p:cNvPicPr preferRelativeResize="0"/>
          <p:nvPr/>
        </p:nvPicPr>
        <p:blipFill>
          <a:blip r:embed="rId10">
            <a:alphaModFix amt="88000"/>
          </a:blip>
          <a:stretch>
            <a:fillRect/>
          </a:stretch>
        </p:blipFill>
        <p:spPr>
          <a:xfrm rot="-8531303">
            <a:off x="7893215" y="270382"/>
            <a:ext cx="1249270" cy="5392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5"/>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6" name="Google Shape;56;p5"/>
          <p:cNvPicPr preferRelativeResize="0"/>
          <p:nvPr/>
        </p:nvPicPr>
        <p:blipFill>
          <a:blip r:embed="rId2">
            <a:alphaModFix amt="88000"/>
          </a:blip>
          <a:stretch>
            <a:fillRect/>
          </a:stretch>
        </p:blipFill>
        <p:spPr>
          <a:xfrm rot="10800000">
            <a:off x="1421584" y="4518453"/>
            <a:ext cx="2678660" cy="572700"/>
          </a:xfrm>
          <a:prstGeom prst="rect">
            <a:avLst/>
          </a:prstGeom>
          <a:noFill/>
          <a:ln>
            <a:noFill/>
          </a:ln>
        </p:spPr>
      </p:pic>
      <p:pic>
        <p:nvPicPr>
          <p:cNvPr id="57" name="Google Shape;57;p5"/>
          <p:cNvPicPr preferRelativeResize="0"/>
          <p:nvPr/>
        </p:nvPicPr>
        <p:blipFill>
          <a:blip r:embed="rId3">
            <a:alphaModFix amt="88000"/>
          </a:blip>
          <a:stretch>
            <a:fillRect/>
          </a:stretch>
        </p:blipFill>
        <p:spPr>
          <a:xfrm rot="10800000">
            <a:off x="7937474" y="4124409"/>
            <a:ext cx="1812991" cy="1500000"/>
          </a:xfrm>
          <a:prstGeom prst="rect">
            <a:avLst/>
          </a:prstGeom>
          <a:noFill/>
          <a:ln>
            <a:noFill/>
          </a:ln>
        </p:spPr>
      </p:pic>
      <p:pic>
        <p:nvPicPr>
          <p:cNvPr id="58" name="Google Shape;58;p5"/>
          <p:cNvPicPr preferRelativeResize="0"/>
          <p:nvPr/>
        </p:nvPicPr>
        <p:blipFill>
          <a:blip r:embed="rId3">
            <a:alphaModFix amt="88000"/>
          </a:blip>
          <a:stretch>
            <a:fillRect/>
          </a:stretch>
        </p:blipFill>
        <p:spPr>
          <a:xfrm rot="10800000">
            <a:off x="-781201" y="-128741"/>
            <a:ext cx="1812991" cy="1500000"/>
          </a:xfrm>
          <a:prstGeom prst="rect">
            <a:avLst/>
          </a:prstGeom>
          <a:noFill/>
          <a:ln>
            <a:noFill/>
          </a:ln>
        </p:spPr>
      </p:pic>
      <p:pic>
        <p:nvPicPr>
          <p:cNvPr id="59" name="Google Shape;59;p5"/>
          <p:cNvPicPr preferRelativeResize="0"/>
          <p:nvPr/>
        </p:nvPicPr>
        <p:blipFill>
          <a:blip r:embed="rId4">
            <a:alphaModFix amt="88000"/>
          </a:blip>
          <a:stretch>
            <a:fillRect/>
          </a:stretch>
        </p:blipFill>
        <p:spPr>
          <a:xfrm>
            <a:off x="-502146" y="4301220"/>
            <a:ext cx="2612224" cy="835550"/>
          </a:xfrm>
          <a:prstGeom prst="rect">
            <a:avLst/>
          </a:prstGeom>
          <a:noFill/>
          <a:ln>
            <a:noFill/>
          </a:ln>
        </p:spPr>
      </p:pic>
      <p:pic>
        <p:nvPicPr>
          <p:cNvPr id="60" name="Google Shape;60;p5"/>
          <p:cNvPicPr preferRelativeResize="0"/>
          <p:nvPr/>
        </p:nvPicPr>
        <p:blipFill>
          <a:blip r:embed="rId5">
            <a:alphaModFix amt="88000"/>
          </a:blip>
          <a:stretch>
            <a:fillRect/>
          </a:stretch>
        </p:blipFill>
        <p:spPr>
          <a:xfrm rot="10800000">
            <a:off x="86842" y="4070245"/>
            <a:ext cx="710920" cy="881300"/>
          </a:xfrm>
          <a:prstGeom prst="rect">
            <a:avLst/>
          </a:prstGeom>
          <a:noFill/>
          <a:ln>
            <a:noFill/>
          </a:ln>
        </p:spPr>
      </p:pic>
      <p:pic>
        <p:nvPicPr>
          <p:cNvPr id="61" name="Google Shape;61;p5"/>
          <p:cNvPicPr preferRelativeResize="0"/>
          <p:nvPr/>
        </p:nvPicPr>
        <p:blipFill>
          <a:blip r:embed="rId6">
            <a:alphaModFix amt="88000"/>
          </a:blip>
          <a:stretch>
            <a:fillRect/>
          </a:stretch>
        </p:blipFill>
        <p:spPr>
          <a:xfrm rot="-5400000">
            <a:off x="7117673" y="797244"/>
            <a:ext cx="3093500" cy="846475"/>
          </a:xfrm>
          <a:prstGeom prst="rect">
            <a:avLst/>
          </a:prstGeom>
          <a:noFill/>
          <a:ln>
            <a:noFill/>
          </a:ln>
        </p:spPr>
      </p:pic>
      <p:pic>
        <p:nvPicPr>
          <p:cNvPr id="62" name="Google Shape;62;p5"/>
          <p:cNvPicPr preferRelativeResize="0"/>
          <p:nvPr/>
        </p:nvPicPr>
        <p:blipFill>
          <a:blip r:embed="rId7">
            <a:alphaModFix amt="88000"/>
          </a:blip>
          <a:stretch>
            <a:fillRect/>
          </a:stretch>
        </p:blipFill>
        <p:spPr>
          <a:xfrm rot="10800000">
            <a:off x="1" y="-696700"/>
            <a:ext cx="2851599" cy="1296200"/>
          </a:xfrm>
          <a:prstGeom prst="rect">
            <a:avLst/>
          </a:prstGeom>
          <a:noFill/>
          <a:ln>
            <a:noFill/>
          </a:ln>
        </p:spPr>
      </p:pic>
      <p:pic>
        <p:nvPicPr>
          <p:cNvPr id="63" name="Google Shape;63;p5"/>
          <p:cNvPicPr preferRelativeResize="0"/>
          <p:nvPr/>
        </p:nvPicPr>
        <p:blipFill>
          <a:blip r:embed="rId8">
            <a:alphaModFix amt="88000"/>
          </a:blip>
          <a:stretch>
            <a:fillRect/>
          </a:stretch>
        </p:blipFill>
        <p:spPr>
          <a:xfrm rot="-5400000" flipH="1">
            <a:off x="-323671" y="667059"/>
            <a:ext cx="1306427" cy="485400"/>
          </a:xfrm>
          <a:prstGeom prst="rect">
            <a:avLst/>
          </a:prstGeom>
          <a:noFill/>
          <a:ln>
            <a:noFill/>
          </a:ln>
        </p:spPr>
      </p:pic>
      <p:pic>
        <p:nvPicPr>
          <p:cNvPr id="64" name="Google Shape;64;p5"/>
          <p:cNvPicPr preferRelativeResize="0"/>
          <p:nvPr/>
        </p:nvPicPr>
        <p:blipFill>
          <a:blip r:embed="rId9">
            <a:alphaModFix amt="88000"/>
          </a:blip>
          <a:stretch>
            <a:fillRect/>
          </a:stretch>
        </p:blipFill>
        <p:spPr>
          <a:xfrm rot="10800000">
            <a:off x="6522988" y="-107482"/>
            <a:ext cx="2279732" cy="572700"/>
          </a:xfrm>
          <a:prstGeom prst="rect">
            <a:avLst/>
          </a:prstGeom>
          <a:noFill/>
          <a:ln>
            <a:noFill/>
          </a:ln>
        </p:spPr>
      </p:pic>
      <p:pic>
        <p:nvPicPr>
          <p:cNvPr id="65" name="Google Shape;65;p5"/>
          <p:cNvPicPr preferRelativeResize="0"/>
          <p:nvPr/>
        </p:nvPicPr>
        <p:blipFill>
          <a:blip r:embed="rId10">
            <a:alphaModFix amt="88000"/>
          </a:blip>
          <a:stretch>
            <a:fillRect/>
          </a:stretch>
        </p:blipFill>
        <p:spPr>
          <a:xfrm rot="1745027">
            <a:off x="8251291" y="3935408"/>
            <a:ext cx="929886" cy="968354"/>
          </a:xfrm>
          <a:prstGeom prst="rect">
            <a:avLst/>
          </a:prstGeom>
          <a:noFill/>
          <a:ln>
            <a:noFill/>
          </a:ln>
        </p:spPr>
      </p:pic>
      <p:pic>
        <p:nvPicPr>
          <p:cNvPr id="66" name="Google Shape;66;p5"/>
          <p:cNvPicPr preferRelativeResize="0"/>
          <p:nvPr/>
        </p:nvPicPr>
        <p:blipFill>
          <a:blip r:embed="rId11">
            <a:alphaModFix amt="88000"/>
          </a:blip>
          <a:stretch>
            <a:fillRect/>
          </a:stretch>
        </p:blipFill>
        <p:spPr>
          <a:xfrm rot="10800000">
            <a:off x="7674446" y="101156"/>
            <a:ext cx="2851599" cy="155405"/>
          </a:xfrm>
          <a:prstGeom prst="rect">
            <a:avLst/>
          </a:prstGeom>
          <a:noFill/>
          <a:ln>
            <a:noFill/>
          </a:ln>
        </p:spPr>
      </p:pic>
      <p:sp>
        <p:nvSpPr>
          <p:cNvPr id="67" name="Google Shape;67;p5"/>
          <p:cNvSpPr txBox="1">
            <a:spLocks noGrp="1"/>
          </p:cNvSpPr>
          <p:nvPr>
            <p:ph type="subTitle" idx="1"/>
          </p:nvPr>
        </p:nvSpPr>
        <p:spPr>
          <a:xfrm>
            <a:off x="804700" y="2032575"/>
            <a:ext cx="2684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68" name="Google Shape;68;p5"/>
          <p:cNvSpPr txBox="1">
            <a:spLocks noGrp="1"/>
          </p:cNvSpPr>
          <p:nvPr>
            <p:ph type="subTitle" idx="2"/>
          </p:nvPr>
        </p:nvSpPr>
        <p:spPr>
          <a:xfrm>
            <a:off x="1033300" y="1636950"/>
            <a:ext cx="2455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algn="r" rtl="0">
              <a:spcBef>
                <a:spcPts val="0"/>
              </a:spcBef>
              <a:spcAft>
                <a:spcPts val="0"/>
              </a:spcAft>
              <a:buSzPts val="2000"/>
              <a:buFont typeface="Miriam Libre"/>
              <a:buNone/>
              <a:defRPr sz="2000" b="1">
                <a:latin typeface="Miriam Libre"/>
                <a:ea typeface="Miriam Libre"/>
                <a:cs typeface="Miriam Libre"/>
                <a:sym typeface="Miriam Libre"/>
              </a:defRPr>
            </a:lvl2pPr>
            <a:lvl3pPr lvl="2" algn="r" rtl="0">
              <a:spcBef>
                <a:spcPts val="0"/>
              </a:spcBef>
              <a:spcAft>
                <a:spcPts val="0"/>
              </a:spcAft>
              <a:buSzPts val="2000"/>
              <a:buFont typeface="Miriam Libre"/>
              <a:buNone/>
              <a:defRPr sz="2000" b="1">
                <a:latin typeface="Miriam Libre"/>
                <a:ea typeface="Miriam Libre"/>
                <a:cs typeface="Miriam Libre"/>
                <a:sym typeface="Miriam Libre"/>
              </a:defRPr>
            </a:lvl3pPr>
            <a:lvl4pPr lvl="3" algn="r" rtl="0">
              <a:spcBef>
                <a:spcPts val="0"/>
              </a:spcBef>
              <a:spcAft>
                <a:spcPts val="0"/>
              </a:spcAft>
              <a:buSzPts val="2000"/>
              <a:buFont typeface="Miriam Libre"/>
              <a:buNone/>
              <a:defRPr sz="2000" b="1">
                <a:latin typeface="Miriam Libre"/>
                <a:ea typeface="Miriam Libre"/>
                <a:cs typeface="Miriam Libre"/>
                <a:sym typeface="Miriam Libre"/>
              </a:defRPr>
            </a:lvl4pPr>
            <a:lvl5pPr lvl="4" algn="r" rtl="0">
              <a:spcBef>
                <a:spcPts val="0"/>
              </a:spcBef>
              <a:spcAft>
                <a:spcPts val="0"/>
              </a:spcAft>
              <a:buSzPts val="2000"/>
              <a:buFont typeface="Miriam Libre"/>
              <a:buNone/>
              <a:defRPr sz="2000" b="1">
                <a:latin typeface="Miriam Libre"/>
                <a:ea typeface="Miriam Libre"/>
                <a:cs typeface="Miriam Libre"/>
                <a:sym typeface="Miriam Libre"/>
              </a:defRPr>
            </a:lvl5pPr>
            <a:lvl6pPr lvl="5" algn="r" rtl="0">
              <a:spcBef>
                <a:spcPts val="0"/>
              </a:spcBef>
              <a:spcAft>
                <a:spcPts val="0"/>
              </a:spcAft>
              <a:buSzPts val="2000"/>
              <a:buFont typeface="Miriam Libre"/>
              <a:buNone/>
              <a:defRPr sz="2000" b="1">
                <a:latin typeface="Miriam Libre"/>
                <a:ea typeface="Miriam Libre"/>
                <a:cs typeface="Miriam Libre"/>
                <a:sym typeface="Miriam Libre"/>
              </a:defRPr>
            </a:lvl6pPr>
            <a:lvl7pPr lvl="6" algn="r" rtl="0">
              <a:spcBef>
                <a:spcPts val="0"/>
              </a:spcBef>
              <a:spcAft>
                <a:spcPts val="0"/>
              </a:spcAft>
              <a:buSzPts val="2000"/>
              <a:buFont typeface="Miriam Libre"/>
              <a:buNone/>
              <a:defRPr sz="2000" b="1">
                <a:latin typeface="Miriam Libre"/>
                <a:ea typeface="Miriam Libre"/>
                <a:cs typeface="Miriam Libre"/>
                <a:sym typeface="Miriam Libre"/>
              </a:defRPr>
            </a:lvl7pPr>
            <a:lvl8pPr lvl="7" algn="r" rtl="0">
              <a:spcBef>
                <a:spcPts val="0"/>
              </a:spcBef>
              <a:spcAft>
                <a:spcPts val="0"/>
              </a:spcAft>
              <a:buSzPts val="2000"/>
              <a:buFont typeface="Miriam Libre"/>
              <a:buNone/>
              <a:defRPr sz="2000" b="1">
                <a:latin typeface="Miriam Libre"/>
                <a:ea typeface="Miriam Libre"/>
                <a:cs typeface="Miriam Libre"/>
                <a:sym typeface="Miriam Libre"/>
              </a:defRPr>
            </a:lvl8pPr>
            <a:lvl9pPr lvl="8" algn="r"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
        <p:nvSpPr>
          <p:cNvPr id="69" name="Google Shape;69;p5"/>
          <p:cNvSpPr txBox="1">
            <a:spLocks noGrp="1"/>
          </p:cNvSpPr>
          <p:nvPr>
            <p:ph type="subTitle" idx="3"/>
          </p:nvPr>
        </p:nvSpPr>
        <p:spPr>
          <a:xfrm>
            <a:off x="5578700" y="3421575"/>
            <a:ext cx="276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0" name="Google Shape;70;p5"/>
          <p:cNvSpPr txBox="1">
            <a:spLocks noGrp="1"/>
          </p:cNvSpPr>
          <p:nvPr>
            <p:ph type="subTitle" idx="4"/>
          </p:nvPr>
        </p:nvSpPr>
        <p:spPr>
          <a:xfrm>
            <a:off x="5578700" y="3055663"/>
            <a:ext cx="245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iriam Libre"/>
              <a:buNone/>
              <a:defRPr sz="2000" b="1">
                <a:solidFill>
                  <a:schemeClr val="lt2"/>
                </a:solidFill>
                <a:latin typeface="Miriam Libre"/>
                <a:ea typeface="Miriam Libre"/>
                <a:cs typeface="Miriam Libre"/>
                <a:sym typeface="Miriam Libre"/>
              </a:defRPr>
            </a:lvl1pPr>
            <a:lvl2pPr lvl="1" rtl="0">
              <a:spcBef>
                <a:spcPts val="0"/>
              </a:spcBef>
              <a:spcAft>
                <a:spcPts val="0"/>
              </a:spcAft>
              <a:buSzPts val="2000"/>
              <a:buFont typeface="Miriam Libre"/>
              <a:buNone/>
              <a:defRPr sz="2000" b="1">
                <a:latin typeface="Miriam Libre"/>
                <a:ea typeface="Miriam Libre"/>
                <a:cs typeface="Miriam Libre"/>
                <a:sym typeface="Miriam Libre"/>
              </a:defRPr>
            </a:lvl2pPr>
            <a:lvl3pPr lvl="2" rtl="0">
              <a:spcBef>
                <a:spcPts val="0"/>
              </a:spcBef>
              <a:spcAft>
                <a:spcPts val="0"/>
              </a:spcAft>
              <a:buSzPts val="2000"/>
              <a:buFont typeface="Miriam Libre"/>
              <a:buNone/>
              <a:defRPr sz="2000" b="1">
                <a:latin typeface="Miriam Libre"/>
                <a:ea typeface="Miriam Libre"/>
                <a:cs typeface="Miriam Libre"/>
                <a:sym typeface="Miriam Libre"/>
              </a:defRPr>
            </a:lvl3pPr>
            <a:lvl4pPr lvl="3" rtl="0">
              <a:spcBef>
                <a:spcPts val="0"/>
              </a:spcBef>
              <a:spcAft>
                <a:spcPts val="0"/>
              </a:spcAft>
              <a:buSzPts val="2000"/>
              <a:buFont typeface="Miriam Libre"/>
              <a:buNone/>
              <a:defRPr sz="2000" b="1">
                <a:latin typeface="Miriam Libre"/>
                <a:ea typeface="Miriam Libre"/>
                <a:cs typeface="Miriam Libre"/>
                <a:sym typeface="Miriam Libre"/>
              </a:defRPr>
            </a:lvl4pPr>
            <a:lvl5pPr lvl="4" rtl="0">
              <a:spcBef>
                <a:spcPts val="0"/>
              </a:spcBef>
              <a:spcAft>
                <a:spcPts val="0"/>
              </a:spcAft>
              <a:buSzPts val="2000"/>
              <a:buFont typeface="Miriam Libre"/>
              <a:buNone/>
              <a:defRPr sz="2000" b="1">
                <a:latin typeface="Miriam Libre"/>
                <a:ea typeface="Miriam Libre"/>
                <a:cs typeface="Miriam Libre"/>
                <a:sym typeface="Miriam Libre"/>
              </a:defRPr>
            </a:lvl5pPr>
            <a:lvl6pPr lvl="5" rtl="0">
              <a:spcBef>
                <a:spcPts val="0"/>
              </a:spcBef>
              <a:spcAft>
                <a:spcPts val="0"/>
              </a:spcAft>
              <a:buSzPts val="2000"/>
              <a:buFont typeface="Miriam Libre"/>
              <a:buNone/>
              <a:defRPr sz="2000" b="1">
                <a:latin typeface="Miriam Libre"/>
                <a:ea typeface="Miriam Libre"/>
                <a:cs typeface="Miriam Libre"/>
                <a:sym typeface="Miriam Libre"/>
              </a:defRPr>
            </a:lvl6pPr>
            <a:lvl7pPr lvl="6" rtl="0">
              <a:spcBef>
                <a:spcPts val="0"/>
              </a:spcBef>
              <a:spcAft>
                <a:spcPts val="0"/>
              </a:spcAft>
              <a:buSzPts val="2000"/>
              <a:buFont typeface="Miriam Libre"/>
              <a:buNone/>
              <a:defRPr sz="2000" b="1">
                <a:latin typeface="Miriam Libre"/>
                <a:ea typeface="Miriam Libre"/>
                <a:cs typeface="Miriam Libre"/>
                <a:sym typeface="Miriam Libre"/>
              </a:defRPr>
            </a:lvl7pPr>
            <a:lvl8pPr lvl="7" rtl="0">
              <a:spcBef>
                <a:spcPts val="0"/>
              </a:spcBef>
              <a:spcAft>
                <a:spcPts val="0"/>
              </a:spcAft>
              <a:buSzPts val="2000"/>
              <a:buFont typeface="Miriam Libre"/>
              <a:buNone/>
              <a:defRPr sz="2000" b="1">
                <a:latin typeface="Miriam Libre"/>
                <a:ea typeface="Miriam Libre"/>
                <a:cs typeface="Miriam Libre"/>
                <a:sym typeface="Miriam Libre"/>
              </a:defRPr>
            </a:lvl8pPr>
            <a:lvl9pPr lvl="8" rtl="0">
              <a:spcBef>
                <a:spcPts val="0"/>
              </a:spcBef>
              <a:spcAft>
                <a:spcPts val="0"/>
              </a:spcAft>
              <a:buSzPts val="2000"/>
              <a:buFont typeface="Miriam Libre"/>
              <a:buNone/>
              <a:defRPr sz="2000" b="1">
                <a:latin typeface="Miriam Libre"/>
                <a:ea typeface="Miriam Libre"/>
                <a:cs typeface="Miriam Libre"/>
                <a:sym typeface="Miriam Libr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954375" y="445025"/>
            <a:ext cx="7540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73" name="Google Shape;73;p6"/>
          <p:cNvPicPr preferRelativeResize="0"/>
          <p:nvPr/>
        </p:nvPicPr>
        <p:blipFill>
          <a:blip r:embed="rId2">
            <a:alphaModFix amt="88000"/>
          </a:blip>
          <a:stretch>
            <a:fillRect/>
          </a:stretch>
        </p:blipFill>
        <p:spPr>
          <a:xfrm rot="-7321184">
            <a:off x="7686256" y="-348354"/>
            <a:ext cx="2114962" cy="1651084"/>
          </a:xfrm>
          <a:prstGeom prst="rect">
            <a:avLst/>
          </a:prstGeom>
          <a:noFill/>
          <a:ln>
            <a:noFill/>
          </a:ln>
        </p:spPr>
      </p:pic>
      <p:pic>
        <p:nvPicPr>
          <p:cNvPr id="74" name="Google Shape;74;p6"/>
          <p:cNvPicPr preferRelativeResize="0"/>
          <p:nvPr/>
        </p:nvPicPr>
        <p:blipFill>
          <a:blip r:embed="rId3">
            <a:alphaModFix amt="88000"/>
          </a:blip>
          <a:stretch>
            <a:fillRect/>
          </a:stretch>
        </p:blipFill>
        <p:spPr>
          <a:xfrm rot="5400000">
            <a:off x="8067051" y="3391575"/>
            <a:ext cx="1864700" cy="965099"/>
          </a:xfrm>
          <a:prstGeom prst="rect">
            <a:avLst/>
          </a:prstGeom>
          <a:noFill/>
          <a:ln>
            <a:noFill/>
          </a:ln>
        </p:spPr>
      </p:pic>
      <p:pic>
        <p:nvPicPr>
          <p:cNvPr id="75" name="Google Shape;75;p6"/>
          <p:cNvPicPr preferRelativeResize="0"/>
          <p:nvPr/>
        </p:nvPicPr>
        <p:blipFill>
          <a:blip r:embed="rId4">
            <a:alphaModFix amt="88000"/>
          </a:blip>
          <a:stretch>
            <a:fillRect/>
          </a:stretch>
        </p:blipFill>
        <p:spPr>
          <a:xfrm>
            <a:off x="-104225" y="4686350"/>
            <a:ext cx="4748700" cy="943075"/>
          </a:xfrm>
          <a:prstGeom prst="rect">
            <a:avLst/>
          </a:prstGeom>
          <a:noFill/>
          <a:ln>
            <a:noFill/>
          </a:ln>
        </p:spPr>
      </p:pic>
      <p:pic>
        <p:nvPicPr>
          <p:cNvPr id="76" name="Google Shape;76;p6"/>
          <p:cNvPicPr preferRelativeResize="0"/>
          <p:nvPr/>
        </p:nvPicPr>
        <p:blipFill>
          <a:blip r:embed="rId5">
            <a:alphaModFix amt="88000"/>
          </a:blip>
          <a:stretch>
            <a:fillRect/>
          </a:stretch>
        </p:blipFill>
        <p:spPr>
          <a:xfrm rot="10677086">
            <a:off x="7881531" y="4709951"/>
            <a:ext cx="1343461" cy="1280493"/>
          </a:xfrm>
          <a:prstGeom prst="rect">
            <a:avLst/>
          </a:prstGeom>
          <a:noFill/>
          <a:ln>
            <a:noFill/>
          </a:ln>
        </p:spPr>
      </p:pic>
      <p:pic>
        <p:nvPicPr>
          <p:cNvPr id="77" name="Google Shape;77;p6"/>
          <p:cNvPicPr preferRelativeResize="0"/>
          <p:nvPr/>
        </p:nvPicPr>
        <p:blipFill>
          <a:blip r:embed="rId6">
            <a:alphaModFix amt="88000"/>
          </a:blip>
          <a:stretch>
            <a:fillRect/>
          </a:stretch>
        </p:blipFill>
        <p:spPr>
          <a:xfrm rot="6829581">
            <a:off x="-893025" y="-4850"/>
            <a:ext cx="2431649" cy="1252200"/>
          </a:xfrm>
          <a:prstGeom prst="rect">
            <a:avLst/>
          </a:prstGeom>
          <a:noFill/>
          <a:ln>
            <a:noFill/>
          </a:ln>
        </p:spPr>
      </p:pic>
      <p:pic>
        <p:nvPicPr>
          <p:cNvPr id="78" name="Google Shape;78;p6"/>
          <p:cNvPicPr preferRelativeResize="0"/>
          <p:nvPr/>
        </p:nvPicPr>
        <p:blipFill>
          <a:blip r:embed="rId7">
            <a:alphaModFix amt="88000"/>
          </a:blip>
          <a:stretch>
            <a:fillRect/>
          </a:stretch>
        </p:blipFill>
        <p:spPr>
          <a:xfrm>
            <a:off x="293975" y="195447"/>
            <a:ext cx="2107225" cy="114825"/>
          </a:xfrm>
          <a:prstGeom prst="rect">
            <a:avLst/>
          </a:prstGeom>
          <a:noFill/>
          <a:ln>
            <a:noFill/>
          </a:ln>
        </p:spPr>
      </p:pic>
      <p:pic>
        <p:nvPicPr>
          <p:cNvPr id="79" name="Google Shape;79;p6"/>
          <p:cNvPicPr preferRelativeResize="0"/>
          <p:nvPr/>
        </p:nvPicPr>
        <p:blipFill>
          <a:blip r:embed="rId8">
            <a:alphaModFix amt="88000"/>
          </a:blip>
          <a:stretch>
            <a:fillRect/>
          </a:stretch>
        </p:blipFill>
        <p:spPr>
          <a:xfrm>
            <a:off x="8516850" y="4214775"/>
            <a:ext cx="627150" cy="777450"/>
          </a:xfrm>
          <a:prstGeom prst="rect">
            <a:avLst/>
          </a:prstGeom>
          <a:noFill/>
          <a:ln>
            <a:noFill/>
          </a:ln>
        </p:spPr>
      </p:pic>
      <p:pic>
        <p:nvPicPr>
          <p:cNvPr id="80" name="Google Shape;80;p6"/>
          <p:cNvPicPr preferRelativeResize="0"/>
          <p:nvPr/>
        </p:nvPicPr>
        <p:blipFill>
          <a:blip r:embed="rId9">
            <a:alphaModFix amt="88000"/>
          </a:blip>
          <a:stretch>
            <a:fillRect/>
          </a:stretch>
        </p:blipFill>
        <p:spPr>
          <a:xfrm>
            <a:off x="3453535" y="4806463"/>
            <a:ext cx="1809400" cy="288700"/>
          </a:xfrm>
          <a:prstGeom prst="rect">
            <a:avLst/>
          </a:prstGeom>
          <a:noFill/>
          <a:ln>
            <a:noFill/>
          </a:ln>
        </p:spPr>
      </p:pic>
      <p:pic>
        <p:nvPicPr>
          <p:cNvPr id="81" name="Google Shape;81;p6"/>
          <p:cNvPicPr preferRelativeResize="0"/>
          <p:nvPr/>
        </p:nvPicPr>
        <p:blipFill>
          <a:blip r:embed="rId10">
            <a:alphaModFix amt="88000"/>
          </a:blip>
          <a:stretch>
            <a:fillRect/>
          </a:stretch>
        </p:blipFill>
        <p:spPr>
          <a:xfrm rot="-8531305">
            <a:off x="7968265" y="230297"/>
            <a:ext cx="1204854" cy="52006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body" idx="1"/>
          </p:nvPr>
        </p:nvSpPr>
        <p:spPr>
          <a:xfrm>
            <a:off x="1108900" y="2447200"/>
            <a:ext cx="4560900" cy="1940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4" name="Google Shape;84;p7"/>
          <p:cNvSpPr txBox="1">
            <a:spLocks noGrp="1"/>
          </p:cNvSpPr>
          <p:nvPr>
            <p:ph type="title"/>
          </p:nvPr>
        </p:nvSpPr>
        <p:spPr>
          <a:xfrm>
            <a:off x="1108900" y="932925"/>
            <a:ext cx="29781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pic>
        <p:nvPicPr>
          <p:cNvPr id="85" name="Google Shape;85;p7"/>
          <p:cNvPicPr preferRelativeResize="0"/>
          <p:nvPr/>
        </p:nvPicPr>
        <p:blipFill>
          <a:blip r:embed="rId2">
            <a:alphaModFix amt="88000"/>
          </a:blip>
          <a:stretch>
            <a:fillRect/>
          </a:stretch>
        </p:blipFill>
        <p:spPr>
          <a:xfrm>
            <a:off x="-104225" y="4436775"/>
            <a:ext cx="4748700" cy="943075"/>
          </a:xfrm>
          <a:prstGeom prst="rect">
            <a:avLst/>
          </a:prstGeom>
          <a:noFill/>
          <a:ln>
            <a:noFill/>
          </a:ln>
        </p:spPr>
      </p:pic>
      <p:pic>
        <p:nvPicPr>
          <p:cNvPr id="86" name="Google Shape;86;p7"/>
          <p:cNvPicPr preferRelativeResize="0"/>
          <p:nvPr/>
        </p:nvPicPr>
        <p:blipFill>
          <a:blip r:embed="rId3">
            <a:alphaModFix amt="88000"/>
          </a:blip>
          <a:stretch>
            <a:fillRect/>
          </a:stretch>
        </p:blipFill>
        <p:spPr>
          <a:xfrm rot="6829584">
            <a:off x="-932052" y="184958"/>
            <a:ext cx="3056178" cy="1573811"/>
          </a:xfrm>
          <a:prstGeom prst="rect">
            <a:avLst/>
          </a:prstGeom>
          <a:noFill/>
          <a:ln>
            <a:noFill/>
          </a:ln>
        </p:spPr>
      </p:pic>
      <p:pic>
        <p:nvPicPr>
          <p:cNvPr id="87" name="Google Shape;87;p7"/>
          <p:cNvPicPr preferRelativeResize="0"/>
          <p:nvPr/>
        </p:nvPicPr>
        <p:blipFill>
          <a:blip r:embed="rId4">
            <a:alphaModFix amt="88000"/>
          </a:blip>
          <a:stretch>
            <a:fillRect/>
          </a:stretch>
        </p:blipFill>
        <p:spPr>
          <a:xfrm>
            <a:off x="559808" y="238125"/>
            <a:ext cx="2648439" cy="144316"/>
          </a:xfrm>
          <a:prstGeom prst="rect">
            <a:avLst/>
          </a:prstGeom>
          <a:noFill/>
          <a:ln>
            <a:noFill/>
          </a:ln>
        </p:spPr>
      </p:pic>
      <p:pic>
        <p:nvPicPr>
          <p:cNvPr id="88" name="Google Shape;88;p7"/>
          <p:cNvPicPr preferRelativeResize="0"/>
          <p:nvPr/>
        </p:nvPicPr>
        <p:blipFill>
          <a:blip r:embed="rId5">
            <a:alphaModFix amt="88000"/>
          </a:blip>
          <a:stretch>
            <a:fillRect/>
          </a:stretch>
        </p:blipFill>
        <p:spPr>
          <a:xfrm>
            <a:off x="3667310" y="4661000"/>
            <a:ext cx="1809400" cy="288700"/>
          </a:xfrm>
          <a:prstGeom prst="rect">
            <a:avLst/>
          </a:prstGeom>
          <a:noFill/>
          <a:ln>
            <a:noFill/>
          </a:ln>
        </p:spPr>
      </p:pic>
      <p:pic>
        <p:nvPicPr>
          <p:cNvPr id="89" name="Google Shape;89;p7"/>
          <p:cNvPicPr preferRelativeResize="0"/>
          <p:nvPr/>
        </p:nvPicPr>
        <p:blipFill rotWithShape="1">
          <a:blip r:embed="rId6">
            <a:alphaModFix amt="88000"/>
          </a:blip>
          <a:srcRect l="3530" t="-8990" r="-3530" b="8990"/>
          <a:stretch/>
        </p:blipFill>
        <p:spPr>
          <a:xfrm rot="-10472502" flipH="1">
            <a:off x="3983844" y="-388807"/>
            <a:ext cx="2379515" cy="1857614"/>
          </a:xfrm>
          <a:prstGeom prst="rect">
            <a:avLst/>
          </a:prstGeom>
          <a:noFill/>
          <a:ln>
            <a:noFill/>
          </a:ln>
        </p:spPr>
      </p:pic>
      <p:pic>
        <p:nvPicPr>
          <p:cNvPr id="90" name="Google Shape;90;p7"/>
          <p:cNvPicPr preferRelativeResize="0"/>
          <p:nvPr/>
        </p:nvPicPr>
        <p:blipFill>
          <a:blip r:embed="rId7">
            <a:alphaModFix amt="88000"/>
          </a:blip>
          <a:stretch>
            <a:fillRect/>
          </a:stretch>
        </p:blipFill>
        <p:spPr>
          <a:xfrm rot="-5400000">
            <a:off x="5405107" y="4280974"/>
            <a:ext cx="2357339" cy="645050"/>
          </a:xfrm>
          <a:prstGeom prst="rect">
            <a:avLst/>
          </a:prstGeom>
          <a:noFill/>
          <a:ln>
            <a:noFill/>
          </a:ln>
        </p:spPr>
      </p:pic>
      <p:pic>
        <p:nvPicPr>
          <p:cNvPr id="91" name="Google Shape;91;p7"/>
          <p:cNvPicPr preferRelativeResize="0"/>
          <p:nvPr/>
        </p:nvPicPr>
        <p:blipFill>
          <a:blip r:embed="rId7">
            <a:alphaModFix amt="88000"/>
          </a:blip>
          <a:stretch>
            <a:fillRect/>
          </a:stretch>
        </p:blipFill>
        <p:spPr>
          <a:xfrm rot="5400000">
            <a:off x="6111707" y="4280974"/>
            <a:ext cx="2357339" cy="645050"/>
          </a:xfrm>
          <a:prstGeom prst="rect">
            <a:avLst/>
          </a:prstGeom>
          <a:noFill/>
          <a:ln>
            <a:noFill/>
          </a:ln>
        </p:spPr>
      </p:pic>
      <p:pic>
        <p:nvPicPr>
          <p:cNvPr id="92" name="Google Shape;92;p7"/>
          <p:cNvPicPr preferRelativeResize="0"/>
          <p:nvPr/>
        </p:nvPicPr>
        <p:blipFill>
          <a:blip r:embed="rId2">
            <a:alphaModFix amt="88000"/>
          </a:blip>
          <a:stretch>
            <a:fillRect/>
          </a:stretch>
        </p:blipFill>
        <p:spPr>
          <a:xfrm>
            <a:off x="5405777" y="113149"/>
            <a:ext cx="4982699" cy="989550"/>
          </a:xfrm>
          <a:prstGeom prst="rect">
            <a:avLst/>
          </a:prstGeom>
          <a:noFill/>
          <a:ln>
            <a:noFill/>
          </a:ln>
        </p:spPr>
      </p:pic>
      <p:pic>
        <p:nvPicPr>
          <p:cNvPr id="93" name="Google Shape;93;p7"/>
          <p:cNvPicPr preferRelativeResize="0"/>
          <p:nvPr/>
        </p:nvPicPr>
        <p:blipFill>
          <a:blip r:embed="rId8">
            <a:alphaModFix amt="88000"/>
          </a:blip>
          <a:stretch>
            <a:fillRect/>
          </a:stretch>
        </p:blipFill>
        <p:spPr>
          <a:xfrm flipH="1">
            <a:off x="7731651" y="3783850"/>
            <a:ext cx="1981301" cy="1639301"/>
          </a:xfrm>
          <a:prstGeom prst="rect">
            <a:avLst/>
          </a:prstGeom>
          <a:noFill/>
          <a:ln>
            <a:noFill/>
          </a:ln>
        </p:spPr>
      </p:pic>
      <p:pic>
        <p:nvPicPr>
          <p:cNvPr id="94" name="Google Shape;94;p7"/>
          <p:cNvPicPr preferRelativeResize="0"/>
          <p:nvPr/>
        </p:nvPicPr>
        <p:blipFill>
          <a:blip r:embed="rId9">
            <a:alphaModFix amt="88000"/>
          </a:blip>
          <a:stretch>
            <a:fillRect/>
          </a:stretch>
        </p:blipFill>
        <p:spPr>
          <a:xfrm>
            <a:off x="7769301" y="540000"/>
            <a:ext cx="1426102" cy="1173651"/>
          </a:xfrm>
          <a:prstGeom prst="rect">
            <a:avLst/>
          </a:prstGeom>
          <a:noFill/>
          <a:ln>
            <a:noFill/>
          </a:ln>
        </p:spPr>
      </p:pic>
      <p:pic>
        <p:nvPicPr>
          <p:cNvPr id="95" name="Google Shape;95;p7"/>
          <p:cNvPicPr preferRelativeResize="0"/>
          <p:nvPr/>
        </p:nvPicPr>
        <p:blipFill>
          <a:blip r:embed="rId10">
            <a:alphaModFix amt="88000"/>
          </a:blip>
          <a:stretch>
            <a:fillRect/>
          </a:stretch>
        </p:blipFill>
        <p:spPr>
          <a:xfrm flipH="1">
            <a:off x="7345464" y="4360799"/>
            <a:ext cx="1306427" cy="485400"/>
          </a:xfrm>
          <a:prstGeom prst="rect">
            <a:avLst/>
          </a:prstGeom>
          <a:noFill/>
          <a:ln>
            <a:noFill/>
          </a:ln>
        </p:spPr>
      </p:pic>
      <p:pic>
        <p:nvPicPr>
          <p:cNvPr id="96" name="Google Shape;96;p7"/>
          <p:cNvPicPr preferRelativeResize="0"/>
          <p:nvPr/>
        </p:nvPicPr>
        <p:blipFill>
          <a:blip r:embed="rId5">
            <a:alphaModFix amt="88000"/>
          </a:blip>
          <a:stretch>
            <a:fillRect/>
          </a:stretch>
        </p:blipFill>
        <p:spPr>
          <a:xfrm rot="5400000">
            <a:off x="7993136" y="2012738"/>
            <a:ext cx="1809400" cy="288700"/>
          </a:xfrm>
          <a:prstGeom prst="rect">
            <a:avLst/>
          </a:prstGeom>
          <a:noFill/>
          <a:ln>
            <a:noFill/>
          </a:ln>
        </p:spPr>
      </p:pic>
      <p:pic>
        <p:nvPicPr>
          <p:cNvPr id="97" name="Google Shape;97;p7"/>
          <p:cNvPicPr preferRelativeResize="0"/>
          <p:nvPr/>
        </p:nvPicPr>
        <p:blipFill>
          <a:blip r:embed="rId3">
            <a:alphaModFix amt="88000"/>
          </a:blip>
          <a:stretch>
            <a:fillRect/>
          </a:stretch>
        </p:blipFill>
        <p:spPr>
          <a:xfrm rot="2175155" flipH="1">
            <a:off x="5961554" y="1688255"/>
            <a:ext cx="3013070" cy="1551614"/>
          </a:xfrm>
          <a:prstGeom prst="rect">
            <a:avLst/>
          </a:prstGeom>
          <a:noFill/>
          <a:ln>
            <a:noFill/>
          </a:ln>
        </p:spPr>
      </p:pic>
      <p:pic>
        <p:nvPicPr>
          <p:cNvPr id="98" name="Google Shape;98;p7"/>
          <p:cNvPicPr preferRelativeResize="0"/>
          <p:nvPr/>
        </p:nvPicPr>
        <p:blipFill>
          <a:blip r:embed="rId11">
            <a:alphaModFix amt="88000"/>
          </a:blip>
          <a:stretch>
            <a:fillRect/>
          </a:stretch>
        </p:blipFill>
        <p:spPr>
          <a:xfrm flipH="1">
            <a:off x="5950509" y="3780525"/>
            <a:ext cx="1561649" cy="13215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583475" y="1466025"/>
            <a:ext cx="5977200" cy="221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1" name="Google Shape;101;p8"/>
          <p:cNvGrpSpPr/>
          <p:nvPr/>
        </p:nvGrpSpPr>
        <p:grpSpPr>
          <a:xfrm>
            <a:off x="-324400" y="-563200"/>
            <a:ext cx="10641724" cy="6345376"/>
            <a:chOff x="-324400" y="-563200"/>
            <a:chExt cx="10641724" cy="6345376"/>
          </a:xfrm>
        </p:grpSpPr>
        <p:pic>
          <p:nvPicPr>
            <p:cNvPr id="102" name="Google Shape;102;p8"/>
            <p:cNvPicPr preferRelativeResize="0"/>
            <p:nvPr/>
          </p:nvPicPr>
          <p:blipFill>
            <a:blip r:embed="rId2">
              <a:alphaModFix amt="88000"/>
            </a:blip>
            <a:stretch>
              <a:fillRect/>
            </a:stretch>
          </p:blipFill>
          <p:spPr>
            <a:xfrm rot="-5400000">
              <a:off x="-744867" y="1585811"/>
              <a:ext cx="2679831" cy="733297"/>
            </a:xfrm>
            <a:prstGeom prst="rect">
              <a:avLst/>
            </a:prstGeom>
            <a:noFill/>
            <a:ln>
              <a:noFill/>
            </a:ln>
          </p:spPr>
        </p:pic>
        <p:pic>
          <p:nvPicPr>
            <p:cNvPr id="103" name="Google Shape;103;p8"/>
            <p:cNvPicPr preferRelativeResize="0"/>
            <p:nvPr/>
          </p:nvPicPr>
          <p:blipFill>
            <a:blip r:embed="rId2">
              <a:alphaModFix amt="88000"/>
            </a:blip>
            <a:stretch>
              <a:fillRect/>
            </a:stretch>
          </p:blipFill>
          <p:spPr>
            <a:xfrm rot="5400000">
              <a:off x="5705543" y="3989583"/>
              <a:ext cx="2814925" cy="770260"/>
            </a:xfrm>
            <a:prstGeom prst="rect">
              <a:avLst/>
            </a:prstGeom>
            <a:noFill/>
            <a:ln>
              <a:noFill/>
            </a:ln>
          </p:spPr>
        </p:pic>
        <p:pic>
          <p:nvPicPr>
            <p:cNvPr id="104" name="Google Shape;104;p8"/>
            <p:cNvPicPr preferRelativeResize="0"/>
            <p:nvPr/>
          </p:nvPicPr>
          <p:blipFill>
            <a:blip r:embed="rId3">
              <a:alphaModFix amt="88000"/>
            </a:blip>
            <a:stretch>
              <a:fillRect/>
            </a:stretch>
          </p:blipFill>
          <p:spPr>
            <a:xfrm>
              <a:off x="4608194" y="0"/>
              <a:ext cx="5709130" cy="1133818"/>
            </a:xfrm>
            <a:prstGeom prst="rect">
              <a:avLst/>
            </a:prstGeom>
            <a:noFill/>
            <a:ln>
              <a:noFill/>
            </a:ln>
          </p:spPr>
        </p:pic>
        <p:pic>
          <p:nvPicPr>
            <p:cNvPr id="105" name="Google Shape;105;p8"/>
            <p:cNvPicPr preferRelativeResize="0"/>
            <p:nvPr/>
          </p:nvPicPr>
          <p:blipFill>
            <a:blip r:embed="rId4">
              <a:alphaModFix amt="88000"/>
            </a:blip>
            <a:stretch>
              <a:fillRect/>
            </a:stretch>
          </p:blipFill>
          <p:spPr>
            <a:xfrm flipH="1">
              <a:off x="7275910" y="3395961"/>
              <a:ext cx="2365890" cy="1957507"/>
            </a:xfrm>
            <a:prstGeom prst="rect">
              <a:avLst/>
            </a:prstGeom>
            <a:noFill/>
            <a:ln>
              <a:noFill/>
            </a:ln>
          </p:spPr>
        </p:pic>
        <p:pic>
          <p:nvPicPr>
            <p:cNvPr id="106" name="Google Shape;106;p8"/>
            <p:cNvPicPr preferRelativeResize="0"/>
            <p:nvPr/>
          </p:nvPicPr>
          <p:blipFill>
            <a:blip r:embed="rId5">
              <a:alphaModFix amt="88000"/>
            </a:blip>
            <a:stretch>
              <a:fillRect/>
            </a:stretch>
          </p:blipFill>
          <p:spPr>
            <a:xfrm>
              <a:off x="7316298" y="489083"/>
              <a:ext cx="1634015" cy="1344758"/>
            </a:xfrm>
            <a:prstGeom prst="rect">
              <a:avLst/>
            </a:prstGeom>
            <a:noFill/>
            <a:ln>
              <a:noFill/>
            </a:ln>
          </p:spPr>
        </p:pic>
        <p:pic>
          <p:nvPicPr>
            <p:cNvPr id="107" name="Google Shape;107;p8"/>
            <p:cNvPicPr preferRelativeResize="0"/>
            <p:nvPr/>
          </p:nvPicPr>
          <p:blipFill>
            <a:blip r:embed="rId6">
              <a:alphaModFix amt="88000"/>
            </a:blip>
            <a:stretch>
              <a:fillRect/>
            </a:stretch>
          </p:blipFill>
          <p:spPr>
            <a:xfrm rot="-5400000">
              <a:off x="-490768" y="-396832"/>
              <a:ext cx="2508243" cy="2175507"/>
            </a:xfrm>
            <a:prstGeom prst="rect">
              <a:avLst/>
            </a:prstGeom>
            <a:noFill/>
            <a:ln>
              <a:noFill/>
            </a:ln>
          </p:spPr>
        </p:pic>
        <p:pic>
          <p:nvPicPr>
            <p:cNvPr id="108" name="Google Shape;108;p8"/>
            <p:cNvPicPr preferRelativeResize="0"/>
            <p:nvPr/>
          </p:nvPicPr>
          <p:blipFill>
            <a:blip r:embed="rId7">
              <a:alphaModFix amt="88000"/>
            </a:blip>
            <a:stretch>
              <a:fillRect/>
            </a:stretch>
          </p:blipFill>
          <p:spPr>
            <a:xfrm flipH="1">
              <a:off x="6814762" y="4084903"/>
              <a:ext cx="1560016" cy="579622"/>
            </a:xfrm>
            <a:prstGeom prst="rect">
              <a:avLst/>
            </a:prstGeom>
            <a:noFill/>
            <a:ln>
              <a:noFill/>
            </a:ln>
          </p:spPr>
        </p:pic>
        <p:pic>
          <p:nvPicPr>
            <p:cNvPr id="109" name="Google Shape;109;p8"/>
            <p:cNvPicPr preferRelativeResize="0"/>
            <p:nvPr/>
          </p:nvPicPr>
          <p:blipFill>
            <a:blip r:embed="rId8">
              <a:alphaModFix amt="88000"/>
            </a:blip>
            <a:stretch>
              <a:fillRect/>
            </a:stretch>
          </p:blipFill>
          <p:spPr>
            <a:xfrm>
              <a:off x="1022735" y="335187"/>
              <a:ext cx="1076291" cy="1334210"/>
            </a:xfrm>
            <a:prstGeom prst="rect">
              <a:avLst/>
            </a:prstGeom>
            <a:noFill/>
            <a:ln>
              <a:noFill/>
            </a:ln>
          </p:spPr>
        </p:pic>
        <p:pic>
          <p:nvPicPr>
            <p:cNvPr id="110" name="Google Shape;110;p8"/>
            <p:cNvPicPr preferRelativeResize="0"/>
            <p:nvPr/>
          </p:nvPicPr>
          <p:blipFill>
            <a:blip r:embed="rId9">
              <a:alphaModFix amt="88000"/>
            </a:blip>
            <a:stretch>
              <a:fillRect/>
            </a:stretch>
          </p:blipFill>
          <p:spPr>
            <a:xfrm rot="5400000">
              <a:off x="3374631" y="106106"/>
              <a:ext cx="279050" cy="1271312"/>
            </a:xfrm>
            <a:prstGeom prst="rect">
              <a:avLst/>
            </a:prstGeom>
            <a:noFill/>
            <a:ln>
              <a:noFill/>
            </a:ln>
          </p:spPr>
        </p:pic>
        <p:pic>
          <p:nvPicPr>
            <p:cNvPr id="111" name="Google Shape;111;p8"/>
            <p:cNvPicPr preferRelativeResize="0"/>
            <p:nvPr/>
          </p:nvPicPr>
          <p:blipFill>
            <a:blip r:embed="rId10">
              <a:alphaModFix amt="88000"/>
            </a:blip>
            <a:stretch>
              <a:fillRect/>
            </a:stretch>
          </p:blipFill>
          <p:spPr>
            <a:xfrm rot="5400000">
              <a:off x="7572766" y="2176533"/>
              <a:ext cx="2073195" cy="330790"/>
            </a:xfrm>
            <a:prstGeom prst="rect">
              <a:avLst/>
            </a:prstGeom>
            <a:noFill/>
            <a:ln>
              <a:noFill/>
            </a:ln>
          </p:spPr>
        </p:pic>
        <p:pic>
          <p:nvPicPr>
            <p:cNvPr id="112" name="Google Shape;112;p8"/>
            <p:cNvPicPr preferRelativeResize="0"/>
            <p:nvPr/>
          </p:nvPicPr>
          <p:blipFill>
            <a:blip r:embed="rId11">
              <a:alphaModFix amt="88000"/>
            </a:blip>
            <a:stretch>
              <a:fillRect/>
            </a:stretch>
          </p:blipFill>
          <p:spPr>
            <a:xfrm>
              <a:off x="7376" y="3740222"/>
              <a:ext cx="3549790" cy="1613566"/>
            </a:xfrm>
            <a:prstGeom prst="rect">
              <a:avLst/>
            </a:prstGeom>
            <a:noFill/>
            <a:ln>
              <a:noFill/>
            </a:ln>
          </p:spPr>
        </p:pic>
        <p:pic>
          <p:nvPicPr>
            <p:cNvPr id="113" name="Google Shape;113;p8"/>
            <p:cNvPicPr preferRelativeResize="0"/>
            <p:nvPr/>
          </p:nvPicPr>
          <p:blipFill>
            <a:blip r:embed="rId12">
              <a:alphaModFix amt="88000"/>
            </a:blip>
            <a:stretch>
              <a:fillRect/>
            </a:stretch>
          </p:blipFill>
          <p:spPr>
            <a:xfrm flipH="1">
              <a:off x="328526" y="3640148"/>
              <a:ext cx="1271300" cy="1209832"/>
            </a:xfrm>
            <a:prstGeom prst="rect">
              <a:avLst/>
            </a:prstGeom>
            <a:noFill/>
            <a:ln>
              <a:noFill/>
            </a:ln>
          </p:spPr>
        </p:pic>
        <p:pic>
          <p:nvPicPr>
            <p:cNvPr id="114" name="Google Shape;114;p8"/>
            <p:cNvPicPr preferRelativeResize="0"/>
            <p:nvPr/>
          </p:nvPicPr>
          <p:blipFill>
            <a:blip r:embed="rId13">
              <a:alphaModFix amt="88000"/>
            </a:blip>
            <a:stretch>
              <a:fillRect/>
            </a:stretch>
          </p:blipFill>
          <p:spPr>
            <a:xfrm rot="7361621">
              <a:off x="3362828" y="4026319"/>
              <a:ext cx="1157561" cy="1205447"/>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1518850" y="1197900"/>
            <a:ext cx="6106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7" name="Google Shape;117;p9"/>
          <p:cNvSpPr txBox="1">
            <a:spLocks noGrp="1"/>
          </p:cNvSpPr>
          <p:nvPr>
            <p:ph type="subTitle" idx="1"/>
          </p:nvPr>
        </p:nvSpPr>
        <p:spPr>
          <a:xfrm>
            <a:off x="1518950" y="2767800"/>
            <a:ext cx="6106200" cy="117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118" name="Google Shape;118;p9"/>
          <p:cNvPicPr preferRelativeResize="0"/>
          <p:nvPr/>
        </p:nvPicPr>
        <p:blipFill>
          <a:blip r:embed="rId2">
            <a:alphaModFix amt="88000"/>
          </a:blip>
          <a:stretch>
            <a:fillRect/>
          </a:stretch>
        </p:blipFill>
        <p:spPr>
          <a:xfrm rot="5400000">
            <a:off x="7567855" y="3246719"/>
            <a:ext cx="2357339" cy="645050"/>
          </a:xfrm>
          <a:prstGeom prst="rect">
            <a:avLst/>
          </a:prstGeom>
          <a:noFill/>
          <a:ln>
            <a:noFill/>
          </a:ln>
        </p:spPr>
      </p:pic>
      <p:pic>
        <p:nvPicPr>
          <p:cNvPr id="119" name="Google Shape;119;p9"/>
          <p:cNvPicPr preferRelativeResize="0"/>
          <p:nvPr/>
        </p:nvPicPr>
        <p:blipFill>
          <a:blip r:embed="rId2">
            <a:alphaModFix amt="88000"/>
          </a:blip>
          <a:stretch>
            <a:fillRect/>
          </a:stretch>
        </p:blipFill>
        <p:spPr>
          <a:xfrm rot="-5400000">
            <a:off x="528180" y="292944"/>
            <a:ext cx="2357339" cy="645050"/>
          </a:xfrm>
          <a:prstGeom prst="rect">
            <a:avLst/>
          </a:prstGeom>
          <a:noFill/>
          <a:ln>
            <a:noFill/>
          </a:ln>
        </p:spPr>
      </p:pic>
      <p:pic>
        <p:nvPicPr>
          <p:cNvPr id="120" name="Google Shape;120;p9"/>
          <p:cNvPicPr preferRelativeResize="0"/>
          <p:nvPr/>
        </p:nvPicPr>
        <p:blipFill>
          <a:blip r:embed="rId3">
            <a:alphaModFix amt="88000"/>
          </a:blip>
          <a:stretch>
            <a:fillRect/>
          </a:stretch>
        </p:blipFill>
        <p:spPr>
          <a:xfrm rot="10800000">
            <a:off x="-1086400" y="4116270"/>
            <a:ext cx="4982699" cy="989550"/>
          </a:xfrm>
          <a:prstGeom prst="rect">
            <a:avLst/>
          </a:prstGeom>
          <a:noFill/>
          <a:ln>
            <a:noFill/>
          </a:ln>
        </p:spPr>
      </p:pic>
      <p:pic>
        <p:nvPicPr>
          <p:cNvPr id="121" name="Google Shape;121;p9"/>
          <p:cNvPicPr preferRelativeResize="0"/>
          <p:nvPr/>
        </p:nvPicPr>
        <p:blipFill>
          <a:blip r:embed="rId4">
            <a:alphaModFix amt="88000"/>
          </a:blip>
          <a:stretch>
            <a:fillRect/>
          </a:stretch>
        </p:blipFill>
        <p:spPr>
          <a:xfrm rot="10800000" flipH="1">
            <a:off x="-410875" y="-204182"/>
            <a:ext cx="1981301" cy="1639301"/>
          </a:xfrm>
          <a:prstGeom prst="rect">
            <a:avLst/>
          </a:prstGeom>
          <a:noFill/>
          <a:ln>
            <a:noFill/>
          </a:ln>
        </p:spPr>
      </p:pic>
      <p:pic>
        <p:nvPicPr>
          <p:cNvPr id="122" name="Google Shape;122;p9"/>
          <p:cNvPicPr preferRelativeResize="0"/>
          <p:nvPr/>
        </p:nvPicPr>
        <p:blipFill>
          <a:blip r:embed="rId5">
            <a:alphaModFix amt="88000"/>
          </a:blip>
          <a:stretch>
            <a:fillRect/>
          </a:stretch>
        </p:blipFill>
        <p:spPr>
          <a:xfrm rot="10800000">
            <a:off x="106673" y="3505318"/>
            <a:ext cx="1426102" cy="1173651"/>
          </a:xfrm>
          <a:prstGeom prst="rect">
            <a:avLst/>
          </a:prstGeom>
          <a:noFill/>
          <a:ln>
            <a:noFill/>
          </a:ln>
        </p:spPr>
      </p:pic>
      <p:pic>
        <p:nvPicPr>
          <p:cNvPr id="123" name="Google Shape;123;p9"/>
          <p:cNvPicPr preferRelativeResize="0"/>
          <p:nvPr/>
        </p:nvPicPr>
        <p:blipFill>
          <a:blip r:embed="rId6">
            <a:alphaModFix amt="88000"/>
          </a:blip>
          <a:stretch>
            <a:fillRect/>
          </a:stretch>
        </p:blipFill>
        <p:spPr>
          <a:xfrm rot="5400000">
            <a:off x="7495274" y="3722119"/>
            <a:ext cx="2206401" cy="1913700"/>
          </a:xfrm>
          <a:prstGeom prst="rect">
            <a:avLst/>
          </a:prstGeom>
          <a:noFill/>
          <a:ln>
            <a:noFill/>
          </a:ln>
        </p:spPr>
      </p:pic>
      <p:pic>
        <p:nvPicPr>
          <p:cNvPr id="124" name="Google Shape;124;p9"/>
          <p:cNvPicPr preferRelativeResize="0"/>
          <p:nvPr/>
        </p:nvPicPr>
        <p:blipFill>
          <a:blip r:embed="rId7">
            <a:alphaModFix amt="88000"/>
          </a:blip>
          <a:stretch>
            <a:fillRect/>
          </a:stretch>
        </p:blipFill>
        <p:spPr>
          <a:xfrm rot="10800000" flipH="1">
            <a:off x="650185" y="372769"/>
            <a:ext cx="1306427" cy="485400"/>
          </a:xfrm>
          <a:prstGeom prst="rect">
            <a:avLst/>
          </a:prstGeom>
          <a:noFill/>
          <a:ln>
            <a:noFill/>
          </a:ln>
        </p:spPr>
      </p:pic>
      <p:pic>
        <p:nvPicPr>
          <p:cNvPr id="125" name="Google Shape;125;p9"/>
          <p:cNvPicPr preferRelativeResize="0"/>
          <p:nvPr/>
        </p:nvPicPr>
        <p:blipFill>
          <a:blip r:embed="rId8">
            <a:alphaModFix amt="88000"/>
          </a:blip>
          <a:stretch>
            <a:fillRect/>
          </a:stretch>
        </p:blipFill>
        <p:spPr>
          <a:xfrm rot="10800000">
            <a:off x="7423541" y="3818243"/>
            <a:ext cx="946766" cy="1173650"/>
          </a:xfrm>
          <a:prstGeom prst="rect">
            <a:avLst/>
          </a:prstGeom>
          <a:noFill/>
          <a:ln>
            <a:noFill/>
          </a:ln>
        </p:spPr>
      </p:pic>
      <p:pic>
        <p:nvPicPr>
          <p:cNvPr id="126" name="Google Shape;126;p9"/>
          <p:cNvPicPr preferRelativeResize="0"/>
          <p:nvPr/>
        </p:nvPicPr>
        <p:blipFill>
          <a:blip r:embed="rId9">
            <a:alphaModFix amt="88000"/>
          </a:blip>
          <a:stretch>
            <a:fillRect/>
          </a:stretch>
        </p:blipFill>
        <p:spPr>
          <a:xfrm rot="-5400000">
            <a:off x="4729359" y="4002418"/>
            <a:ext cx="243543" cy="1109550"/>
          </a:xfrm>
          <a:prstGeom prst="rect">
            <a:avLst/>
          </a:prstGeom>
          <a:noFill/>
          <a:ln>
            <a:noFill/>
          </a:ln>
        </p:spPr>
      </p:pic>
      <p:pic>
        <p:nvPicPr>
          <p:cNvPr id="127" name="Google Shape;127;p9"/>
          <p:cNvPicPr preferRelativeResize="0"/>
          <p:nvPr/>
        </p:nvPicPr>
        <p:blipFill>
          <a:blip r:embed="rId10">
            <a:alphaModFix amt="88000"/>
          </a:blip>
          <a:stretch>
            <a:fillRect/>
          </a:stretch>
        </p:blipFill>
        <p:spPr>
          <a:xfrm rot="-5400000">
            <a:off x="-500461" y="2917531"/>
            <a:ext cx="1809400" cy="288700"/>
          </a:xfrm>
          <a:prstGeom prst="rect">
            <a:avLst/>
          </a:prstGeom>
          <a:noFill/>
          <a:ln>
            <a:noFill/>
          </a:ln>
        </p:spPr>
      </p:pic>
      <p:pic>
        <p:nvPicPr>
          <p:cNvPr id="128" name="Google Shape;128;p9"/>
          <p:cNvPicPr preferRelativeResize="0"/>
          <p:nvPr/>
        </p:nvPicPr>
        <p:blipFill>
          <a:blip r:embed="rId11">
            <a:alphaModFix amt="88000"/>
          </a:blip>
          <a:stretch>
            <a:fillRect/>
          </a:stretch>
        </p:blipFill>
        <p:spPr>
          <a:xfrm rot="10800000">
            <a:off x="6371956" y="-137115"/>
            <a:ext cx="2851599" cy="1296200"/>
          </a:xfrm>
          <a:prstGeom prst="rect">
            <a:avLst/>
          </a:prstGeom>
          <a:noFill/>
          <a:ln>
            <a:noFill/>
          </a:ln>
        </p:spPr>
      </p:pic>
      <p:pic>
        <p:nvPicPr>
          <p:cNvPr id="129" name="Google Shape;129;p9"/>
          <p:cNvPicPr preferRelativeResize="0"/>
          <p:nvPr/>
        </p:nvPicPr>
        <p:blipFill>
          <a:blip r:embed="rId12">
            <a:alphaModFix amt="88000"/>
          </a:blip>
          <a:stretch>
            <a:fillRect/>
          </a:stretch>
        </p:blipFill>
        <p:spPr>
          <a:xfrm rot="10800000" flipH="1">
            <a:off x="8028795" y="347994"/>
            <a:ext cx="852308" cy="811100"/>
          </a:xfrm>
          <a:prstGeom prst="rect">
            <a:avLst/>
          </a:prstGeom>
          <a:noFill/>
          <a:ln>
            <a:noFill/>
          </a:ln>
        </p:spPr>
      </p:pic>
      <p:pic>
        <p:nvPicPr>
          <p:cNvPr id="130" name="Google Shape;130;p9"/>
          <p:cNvPicPr preferRelativeResize="0"/>
          <p:nvPr/>
        </p:nvPicPr>
        <p:blipFill>
          <a:blip r:embed="rId13">
            <a:alphaModFix amt="88000"/>
          </a:blip>
          <a:stretch>
            <a:fillRect/>
          </a:stretch>
        </p:blipFill>
        <p:spPr>
          <a:xfrm rot="-3438379">
            <a:off x="5414547" y="22119"/>
            <a:ext cx="929886" cy="96835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10"/>
          <p:cNvSpPr txBox="1">
            <a:spLocks noGrp="1"/>
          </p:cNvSpPr>
          <p:nvPr>
            <p:ph type="body" idx="1"/>
          </p:nvPr>
        </p:nvSpPr>
        <p:spPr>
          <a:xfrm>
            <a:off x="4245525" y="1633200"/>
            <a:ext cx="3721200" cy="1877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600" b="1">
                <a:latin typeface="Miriam Libre"/>
                <a:ea typeface="Miriam Libre"/>
                <a:cs typeface="Miriam Libre"/>
                <a:sym typeface="Miriam Libre"/>
              </a:defRPr>
            </a:lvl1pPr>
          </a:lstStyle>
          <a:p>
            <a:endParaRPr/>
          </a:p>
        </p:txBody>
      </p:sp>
      <p:pic>
        <p:nvPicPr>
          <p:cNvPr id="133" name="Google Shape;133;p10"/>
          <p:cNvPicPr preferRelativeResize="0"/>
          <p:nvPr/>
        </p:nvPicPr>
        <p:blipFill>
          <a:blip r:embed="rId2">
            <a:alphaModFix amt="88000"/>
          </a:blip>
          <a:stretch>
            <a:fillRect/>
          </a:stretch>
        </p:blipFill>
        <p:spPr>
          <a:xfrm>
            <a:off x="3456400" y="3832370"/>
            <a:ext cx="3721201" cy="1149255"/>
          </a:xfrm>
          <a:prstGeom prst="rect">
            <a:avLst/>
          </a:prstGeom>
          <a:noFill/>
          <a:ln>
            <a:noFill/>
          </a:ln>
        </p:spPr>
      </p:pic>
      <p:pic>
        <p:nvPicPr>
          <p:cNvPr id="134" name="Google Shape;134;p10"/>
          <p:cNvPicPr preferRelativeResize="0"/>
          <p:nvPr/>
        </p:nvPicPr>
        <p:blipFill>
          <a:blip r:embed="rId3">
            <a:alphaModFix amt="88000"/>
          </a:blip>
          <a:stretch>
            <a:fillRect/>
          </a:stretch>
        </p:blipFill>
        <p:spPr>
          <a:xfrm>
            <a:off x="7177612" y="3555575"/>
            <a:ext cx="2380663" cy="2179750"/>
          </a:xfrm>
          <a:prstGeom prst="rect">
            <a:avLst/>
          </a:prstGeom>
          <a:noFill/>
          <a:ln>
            <a:noFill/>
          </a:ln>
        </p:spPr>
      </p:pic>
      <p:pic>
        <p:nvPicPr>
          <p:cNvPr id="135" name="Google Shape;135;p10"/>
          <p:cNvPicPr preferRelativeResize="0"/>
          <p:nvPr/>
        </p:nvPicPr>
        <p:blipFill>
          <a:blip r:embed="rId4">
            <a:alphaModFix amt="88000"/>
          </a:blip>
          <a:stretch>
            <a:fillRect/>
          </a:stretch>
        </p:blipFill>
        <p:spPr>
          <a:xfrm flipH="1">
            <a:off x="6121931" y="4309284"/>
            <a:ext cx="1809549" cy="672333"/>
          </a:xfrm>
          <a:prstGeom prst="rect">
            <a:avLst/>
          </a:prstGeom>
          <a:noFill/>
          <a:ln>
            <a:noFill/>
          </a:ln>
        </p:spPr>
      </p:pic>
      <p:pic>
        <p:nvPicPr>
          <p:cNvPr id="136" name="Google Shape;136;p10"/>
          <p:cNvPicPr preferRelativeResize="0"/>
          <p:nvPr/>
        </p:nvPicPr>
        <p:blipFill>
          <a:blip r:embed="rId5">
            <a:alphaModFix amt="88000"/>
          </a:blip>
          <a:stretch>
            <a:fillRect/>
          </a:stretch>
        </p:blipFill>
        <p:spPr>
          <a:xfrm>
            <a:off x="5799300" y="158585"/>
            <a:ext cx="4738626" cy="941075"/>
          </a:xfrm>
          <a:prstGeom prst="rect">
            <a:avLst/>
          </a:prstGeom>
          <a:noFill/>
          <a:ln>
            <a:noFill/>
          </a:ln>
        </p:spPr>
      </p:pic>
      <p:pic>
        <p:nvPicPr>
          <p:cNvPr id="137" name="Google Shape;137;p10"/>
          <p:cNvPicPr preferRelativeResize="0"/>
          <p:nvPr/>
        </p:nvPicPr>
        <p:blipFill>
          <a:blip r:embed="rId6">
            <a:alphaModFix amt="88000"/>
          </a:blip>
          <a:stretch>
            <a:fillRect/>
          </a:stretch>
        </p:blipFill>
        <p:spPr>
          <a:xfrm rot="-5400000">
            <a:off x="7138610" y="1428784"/>
            <a:ext cx="3103674" cy="907100"/>
          </a:xfrm>
          <a:prstGeom prst="rect">
            <a:avLst/>
          </a:prstGeom>
          <a:noFill/>
          <a:ln>
            <a:noFill/>
          </a:ln>
        </p:spPr>
      </p:pic>
      <p:pic>
        <p:nvPicPr>
          <p:cNvPr id="138" name="Google Shape;138;p10"/>
          <p:cNvPicPr preferRelativeResize="0"/>
          <p:nvPr/>
        </p:nvPicPr>
        <p:blipFill>
          <a:blip r:embed="rId7">
            <a:alphaModFix amt="88000"/>
          </a:blip>
          <a:stretch>
            <a:fillRect/>
          </a:stretch>
        </p:blipFill>
        <p:spPr>
          <a:xfrm>
            <a:off x="5256877" y="92945"/>
            <a:ext cx="865050" cy="10723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3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4375" y="445025"/>
            <a:ext cx="7469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1pPr>
            <a:lvl2pPr lvl="1">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2pPr>
            <a:lvl3pPr lvl="2">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3pPr>
            <a:lvl4pPr lvl="3">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4pPr>
            <a:lvl5pPr lvl="4">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5pPr>
            <a:lvl6pPr lvl="5">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6pPr>
            <a:lvl7pPr lvl="6">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7pPr>
            <a:lvl8pPr lvl="7">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8pPr>
            <a:lvl9pPr lvl="8">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1pPr>
            <a:lvl2pPr marL="914400" lvl="1"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2pPr>
            <a:lvl3pPr marL="1371600" lvl="2"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3pPr>
            <a:lvl4pPr marL="1828800" lvl="3"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4pPr>
            <a:lvl5pPr marL="2286000" lvl="4"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5pPr>
            <a:lvl6pPr marL="2743200" lvl="5"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6pPr>
            <a:lvl7pPr marL="3200400" lvl="6"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7pPr>
            <a:lvl8pPr marL="3657600" lvl="7"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8pPr>
            <a:lvl9pPr marL="4114800" lvl="8" indent="-330200">
              <a:lnSpc>
                <a:spcPct val="100000"/>
              </a:lnSpc>
              <a:spcBef>
                <a:spcPts val="0"/>
              </a:spcBef>
              <a:spcAft>
                <a:spcPts val="0"/>
              </a:spcAft>
              <a:buClr>
                <a:schemeClr val="dk1"/>
              </a:buClr>
              <a:buSzPts val="1600"/>
              <a:buFont typeface="Nanum Gothic"/>
              <a:buChar char="■"/>
              <a:defRPr sz="1600">
                <a:solidFill>
                  <a:schemeClr val="dk1"/>
                </a:solidFill>
                <a:latin typeface="Nanum Gothic"/>
                <a:ea typeface="Nanum Gothic"/>
                <a:cs typeface="Nanum Gothic"/>
                <a:sym typeface="Nanum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6.xml"/><Relationship Id="rId5" Type="http://schemas.openxmlformats.org/officeDocument/2006/relationships/image" Target="../media/image36.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6.xml"/><Relationship Id="rId5" Type="http://schemas.openxmlformats.org/officeDocument/2006/relationships/image" Target="../media/image36.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8" Type="http://schemas.openxmlformats.org/officeDocument/2006/relationships/hyperlink" Target="https://www.geeksforgeeks.org/enterprise-java-beans-ejb/" TargetMode="External"/><Relationship Id="rId3" Type="http://schemas.openxmlformats.org/officeDocument/2006/relationships/hyperlink" Target="https://www.ibm.com/docs/fr/was-nd/8.5.5?topic=applications-enterprise-beans" TargetMode="External"/><Relationship Id="rId7" Type="http://schemas.openxmlformats.org/officeDocument/2006/relationships/hyperlink" Target="https://www.infoworld.com/article/3432125/what-is-ejb-the-evolution-of-enterprise-javabeans.html" TargetMode="External"/><Relationship Id="rId2" Type="http://schemas.openxmlformats.org/officeDocument/2006/relationships/notesSlide" Target="../notesSlides/notesSlide31.xml"/><Relationship Id="rId1" Type="http://schemas.openxmlformats.org/officeDocument/2006/relationships/slideLayout" Target="../slideLayouts/slideLayout21.xml"/><Relationship Id="rId6" Type="http://schemas.openxmlformats.org/officeDocument/2006/relationships/hyperlink" Target="https://fr.wikipedia.org/wiki/Enterprise_JavaBeans" TargetMode="External"/><Relationship Id="rId5" Type="http://schemas.openxmlformats.org/officeDocument/2006/relationships/hyperlink" Target="https://www.educba.com/ejb-architecture/" TargetMode="External"/><Relationship Id="rId10" Type="http://schemas.openxmlformats.org/officeDocument/2006/relationships/image" Target="../media/image30.png"/><Relationship Id="rId4" Type="http://schemas.openxmlformats.org/officeDocument/2006/relationships/hyperlink" Target="https://gayerie.dev/udev-javaee/javaee_web/ejb.html" TargetMode="External"/><Relationship Id="rId9" Type="http://schemas.openxmlformats.org/officeDocument/2006/relationships/hyperlink" Target="https://www.jmdoudoux.fr/java/dej/chap-ejb.ht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1"/>
          <p:cNvSpPr txBox="1">
            <a:spLocks noGrp="1"/>
          </p:cNvSpPr>
          <p:nvPr>
            <p:ph type="ctrTitle"/>
          </p:nvPr>
        </p:nvSpPr>
        <p:spPr>
          <a:xfrm>
            <a:off x="708225" y="1544150"/>
            <a:ext cx="7704000" cy="15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Enterprise java beans (EJB) </a:t>
            </a:r>
            <a:r>
              <a:rPr lang="en" dirty="0"/>
              <a:t> </a:t>
            </a:r>
            <a:endParaRPr dirty="0"/>
          </a:p>
        </p:txBody>
      </p:sp>
      <p:sp>
        <p:nvSpPr>
          <p:cNvPr id="491" name="Google Shape;491;p31"/>
          <p:cNvSpPr txBox="1">
            <a:spLocks noGrp="1"/>
          </p:cNvSpPr>
          <p:nvPr>
            <p:ph type="subTitle" idx="1"/>
          </p:nvPr>
        </p:nvSpPr>
        <p:spPr>
          <a:xfrm>
            <a:off x="1771900" y="3425625"/>
            <a:ext cx="5229600" cy="4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Présenté par : Chkounda Hajar</a:t>
            </a:r>
            <a:endParaRPr/>
          </a:p>
          <a:p>
            <a:pPr marL="0" lvl="0" indent="0" algn="l" rtl="0">
              <a:spcBef>
                <a:spcPts val="0"/>
              </a:spcBef>
              <a:spcAft>
                <a:spcPts val="0"/>
              </a:spcAft>
              <a:buNone/>
            </a:pPr>
            <a:r>
              <a:rPr lang="en"/>
              <a:t>                       Soumaya El Amrani</a:t>
            </a:r>
            <a:endParaRPr/>
          </a:p>
          <a:p>
            <a:pPr marL="0" lvl="0" indent="0" algn="l" rtl="0">
              <a:spcBef>
                <a:spcPts val="0"/>
              </a:spcBef>
              <a:spcAft>
                <a:spcPts val="0"/>
              </a:spcAft>
              <a:buNone/>
            </a:pPr>
            <a:r>
              <a:rPr lang="en"/>
              <a:t>                       Archa Mohammed Amine</a:t>
            </a:r>
            <a:endParaRPr/>
          </a:p>
          <a:p>
            <a:pPr marL="0" lvl="0" indent="0" algn="l" rtl="0">
              <a:spcBef>
                <a:spcPts val="0"/>
              </a:spcBef>
              <a:spcAft>
                <a:spcPts val="0"/>
              </a:spcAft>
              <a:buNone/>
            </a:pPr>
            <a:r>
              <a:rPr lang="en"/>
              <a:t>                         </a:t>
            </a:r>
            <a:endParaRPr/>
          </a:p>
        </p:txBody>
      </p:sp>
      <p:pic>
        <p:nvPicPr>
          <p:cNvPr id="492" name="Google Shape;492;p31"/>
          <p:cNvPicPr preferRelativeResize="0"/>
          <p:nvPr/>
        </p:nvPicPr>
        <p:blipFill>
          <a:blip r:embed="rId3">
            <a:alphaModFix amt="88000"/>
          </a:blip>
          <a:stretch>
            <a:fillRect/>
          </a:stretch>
        </p:blipFill>
        <p:spPr>
          <a:xfrm>
            <a:off x="842625" y="3163650"/>
            <a:ext cx="6844375" cy="4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0"/>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a:t>
            </a:r>
            <a:r>
              <a:rPr lang="en" dirty="0" smtClean="0"/>
              <a:t>d’EJB</a:t>
            </a:r>
            <a:r>
              <a:rPr lang="en" dirty="0"/>
              <a:t>:</a:t>
            </a:r>
            <a:endParaRPr dirty="0">
              <a:solidFill>
                <a:schemeClr val="lt2"/>
              </a:solidFill>
            </a:endParaRPr>
          </a:p>
        </p:txBody>
      </p:sp>
      <p:sp>
        <p:nvSpPr>
          <p:cNvPr id="573" name="Google Shape;573;p40"/>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500"/>
          </a:p>
          <a:p>
            <a:pPr marL="0" lvl="0" indent="0" algn="l" rtl="0">
              <a:lnSpc>
                <a:spcPct val="150000"/>
              </a:lnSpc>
              <a:spcBef>
                <a:spcPts val="0"/>
              </a:spcBef>
              <a:spcAft>
                <a:spcPts val="0"/>
              </a:spcAft>
              <a:buClr>
                <a:schemeClr val="dk1"/>
              </a:buClr>
              <a:buSzPts val="1100"/>
              <a:buFont typeface="Arial"/>
              <a:buNone/>
            </a:pPr>
            <a:r>
              <a:rPr lang="en" sz="1700" b="1"/>
              <a:t>Message-driven beans :</a:t>
            </a:r>
            <a:endParaRPr sz="1700" b="1"/>
          </a:p>
          <a:p>
            <a:pPr marL="0" lvl="0" indent="0" algn="l" rtl="0">
              <a:spcBef>
                <a:spcPts val="0"/>
              </a:spcBef>
              <a:spcAft>
                <a:spcPts val="0"/>
              </a:spcAft>
              <a:buClr>
                <a:schemeClr val="dk1"/>
              </a:buClr>
              <a:buSzPts val="1100"/>
              <a:buFont typeface="Arial"/>
              <a:buNone/>
            </a:pPr>
            <a:endParaRPr sz="1500"/>
          </a:p>
          <a:p>
            <a:pPr marL="0" lvl="0" indent="0" algn="l" rtl="0">
              <a:lnSpc>
                <a:spcPct val="150000"/>
              </a:lnSpc>
              <a:spcBef>
                <a:spcPts val="0"/>
              </a:spcBef>
              <a:spcAft>
                <a:spcPts val="0"/>
              </a:spcAft>
              <a:buClr>
                <a:schemeClr val="dk1"/>
              </a:buClr>
              <a:buSzPts val="1100"/>
              <a:buFont typeface="Arial"/>
              <a:buNone/>
            </a:pPr>
            <a:r>
              <a:rPr lang="en" sz="1500"/>
              <a:t>C’est un composant java situés côté serveur dans un conteneur d' EJB, qui permet aux applications Java EE de traiter les messages de manière asynchrone. </a:t>
            </a:r>
            <a:endParaRPr sz="1500"/>
          </a:p>
          <a:p>
            <a:pPr marL="0" lvl="0" indent="0" algn="l" rtl="0">
              <a:spcBef>
                <a:spcPts val="0"/>
              </a:spcBef>
              <a:spcAft>
                <a:spcPts val="0"/>
              </a:spcAft>
              <a:buClr>
                <a:schemeClr val="dk1"/>
              </a:buClr>
              <a:buSzPts val="1100"/>
              <a:buFont typeface="Arial"/>
              <a:buNone/>
            </a:pPr>
            <a:endParaRPr sz="1500"/>
          </a:p>
        </p:txBody>
      </p:sp>
      <p:pic>
        <p:nvPicPr>
          <p:cNvPr id="574" name="Google Shape;574;p40"/>
          <p:cNvPicPr preferRelativeResize="0"/>
          <p:nvPr/>
        </p:nvPicPr>
        <p:blipFill>
          <a:blip r:embed="rId3">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flipH="1">
            <a:off x="847188" y="2369538"/>
            <a:ext cx="3298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Pourquoi les EJB?</a:t>
            </a:r>
            <a:endParaRPr/>
          </a:p>
        </p:txBody>
      </p:sp>
      <p:sp>
        <p:nvSpPr>
          <p:cNvPr id="580" name="Google Shape;580;p41"/>
          <p:cNvSpPr txBox="1">
            <a:spLocks noGrp="1"/>
          </p:cNvSpPr>
          <p:nvPr>
            <p:ph type="title" idx="2"/>
          </p:nvPr>
        </p:nvSpPr>
        <p:spPr>
          <a:xfrm flipH="1">
            <a:off x="1635675" y="746525"/>
            <a:ext cx="1721400" cy="14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pic>
        <p:nvPicPr>
          <p:cNvPr id="581" name="Google Shape;581;p41"/>
          <p:cNvPicPr preferRelativeResize="0"/>
          <p:nvPr/>
        </p:nvPicPr>
        <p:blipFill>
          <a:blip r:embed="rId3">
            <a:alphaModFix amt="88000"/>
          </a:blip>
          <a:stretch>
            <a:fillRect/>
          </a:stretch>
        </p:blipFill>
        <p:spPr>
          <a:xfrm>
            <a:off x="748788" y="3495775"/>
            <a:ext cx="3495325" cy="4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2"/>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Différence entre Java Bean et EJB</a:t>
            </a:r>
            <a:endParaRPr>
              <a:solidFill>
                <a:schemeClr val="lt2"/>
              </a:solidFill>
            </a:endParaRPr>
          </a:p>
        </p:txBody>
      </p:sp>
      <p:pic>
        <p:nvPicPr>
          <p:cNvPr id="587" name="Google Shape;587;p42"/>
          <p:cNvPicPr preferRelativeResize="0"/>
          <p:nvPr/>
        </p:nvPicPr>
        <p:blipFill>
          <a:blip r:embed="rId3">
            <a:alphaModFix amt="88000"/>
          </a:blip>
          <a:stretch>
            <a:fillRect/>
          </a:stretch>
        </p:blipFill>
        <p:spPr>
          <a:xfrm>
            <a:off x="1545155" y="1218975"/>
            <a:ext cx="917383" cy="851150"/>
          </a:xfrm>
          <a:prstGeom prst="rect">
            <a:avLst/>
          </a:prstGeom>
          <a:noFill/>
          <a:ln>
            <a:noFill/>
          </a:ln>
        </p:spPr>
      </p:pic>
      <p:pic>
        <p:nvPicPr>
          <p:cNvPr id="588" name="Google Shape;588;p42"/>
          <p:cNvPicPr preferRelativeResize="0"/>
          <p:nvPr/>
        </p:nvPicPr>
        <p:blipFill>
          <a:blip r:embed="rId4">
            <a:alphaModFix amt="88000"/>
          </a:blip>
          <a:stretch>
            <a:fillRect/>
          </a:stretch>
        </p:blipFill>
        <p:spPr>
          <a:xfrm>
            <a:off x="720002" y="1017725"/>
            <a:ext cx="7703999" cy="48800"/>
          </a:xfrm>
          <a:prstGeom prst="rect">
            <a:avLst/>
          </a:prstGeom>
          <a:noFill/>
          <a:ln>
            <a:noFill/>
          </a:ln>
        </p:spPr>
      </p:pic>
      <p:sp>
        <p:nvSpPr>
          <p:cNvPr id="589" name="Google Shape;589;p42"/>
          <p:cNvSpPr txBox="1"/>
          <p:nvPr/>
        </p:nvSpPr>
        <p:spPr>
          <a:xfrm>
            <a:off x="850963" y="2632825"/>
            <a:ext cx="30000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Java Beans</a:t>
            </a:r>
            <a:r>
              <a:rPr lang="en" sz="1500"/>
              <a:t> est une architecture logicielle qui permet de définir des composants logiciels réutilisables nommés </a:t>
            </a:r>
            <a:r>
              <a:rPr lang="en" sz="1600" b="1"/>
              <a:t>beans</a:t>
            </a:r>
            <a:endParaRPr sz="1600" b="1"/>
          </a:p>
        </p:txBody>
      </p:sp>
      <p:sp>
        <p:nvSpPr>
          <p:cNvPr id="590" name="Google Shape;590;p42"/>
          <p:cNvSpPr txBox="1"/>
          <p:nvPr/>
        </p:nvSpPr>
        <p:spPr>
          <a:xfrm>
            <a:off x="1671400" y="1421350"/>
            <a:ext cx="3000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JB</a:t>
            </a:r>
            <a:endParaRPr sz="1600" b="1"/>
          </a:p>
        </p:txBody>
      </p:sp>
      <p:pic>
        <p:nvPicPr>
          <p:cNvPr id="591" name="Google Shape;591;p42"/>
          <p:cNvPicPr preferRelativeResize="0"/>
          <p:nvPr/>
        </p:nvPicPr>
        <p:blipFill>
          <a:blip r:embed="rId3">
            <a:alphaModFix amt="88000"/>
          </a:blip>
          <a:stretch>
            <a:fillRect/>
          </a:stretch>
        </p:blipFill>
        <p:spPr>
          <a:xfrm>
            <a:off x="6304630" y="1300600"/>
            <a:ext cx="917383" cy="851150"/>
          </a:xfrm>
          <a:prstGeom prst="rect">
            <a:avLst/>
          </a:prstGeom>
          <a:noFill/>
          <a:ln>
            <a:noFill/>
          </a:ln>
        </p:spPr>
      </p:pic>
      <p:sp>
        <p:nvSpPr>
          <p:cNvPr id="592" name="Google Shape;592;p42"/>
          <p:cNvSpPr txBox="1"/>
          <p:nvPr/>
        </p:nvSpPr>
        <p:spPr>
          <a:xfrm>
            <a:off x="6415075" y="1502975"/>
            <a:ext cx="3000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EJB</a:t>
            </a:r>
            <a:endParaRPr sz="1600" b="1"/>
          </a:p>
        </p:txBody>
      </p:sp>
      <p:sp>
        <p:nvSpPr>
          <p:cNvPr id="593" name="Google Shape;593;p42"/>
          <p:cNvSpPr txBox="1"/>
          <p:nvPr/>
        </p:nvSpPr>
        <p:spPr>
          <a:xfrm>
            <a:off x="5263313" y="2385825"/>
            <a:ext cx="30000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Les EJB </a:t>
            </a:r>
            <a:r>
              <a:rPr lang="en" sz="1500"/>
              <a:t>sont des extensions des Java Beans </a:t>
            </a:r>
            <a:endParaRPr sz="1500"/>
          </a:p>
          <a:p>
            <a:pPr marL="457200" lvl="0" indent="-323850" algn="l" rtl="0">
              <a:spcBef>
                <a:spcPts val="0"/>
              </a:spcBef>
              <a:spcAft>
                <a:spcPts val="0"/>
              </a:spcAft>
              <a:buSzPts val="1500"/>
              <a:buChar char="●"/>
            </a:pPr>
            <a:r>
              <a:rPr lang="en" sz="1500"/>
              <a:t>une technologie utilisée pour développer des composants Java réutilisables. </a:t>
            </a:r>
            <a:endParaRPr sz="1500"/>
          </a:p>
          <a:p>
            <a:pPr marL="457200" lvl="0" indent="-323850" algn="l" rtl="0">
              <a:spcBef>
                <a:spcPts val="0"/>
              </a:spcBef>
              <a:spcAft>
                <a:spcPts val="0"/>
              </a:spcAft>
              <a:buSzPts val="1500"/>
              <a:buChar char="●"/>
            </a:pPr>
            <a:r>
              <a:rPr lang="en" sz="1500"/>
              <a:t>une brique applicative s'exécutant côté serveur. </a:t>
            </a:r>
            <a:endParaRPr sz="1500"/>
          </a:p>
          <a:p>
            <a:pPr marL="457200" lvl="0" indent="-323850" algn="l" rtl="0">
              <a:spcBef>
                <a:spcPts val="0"/>
              </a:spcBef>
              <a:spcAft>
                <a:spcPts val="0"/>
              </a:spcAft>
              <a:buSzPts val="1500"/>
              <a:buChar char="●"/>
            </a:pPr>
            <a:r>
              <a:rPr lang="en" sz="1500"/>
              <a:t>Objectif :construire des applications distribuées</a:t>
            </a:r>
            <a:r>
              <a:rPr lang="en" sz="1500" b="1"/>
              <a:t>.</a:t>
            </a:r>
            <a:endParaRPr sz="1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3"/>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Différence entre Java Bean et EJB</a:t>
            </a:r>
            <a:endParaRPr>
              <a:solidFill>
                <a:schemeClr val="lt2"/>
              </a:solidFill>
            </a:endParaRPr>
          </a:p>
        </p:txBody>
      </p:sp>
      <p:pic>
        <p:nvPicPr>
          <p:cNvPr id="599" name="Google Shape;599;p43"/>
          <p:cNvPicPr preferRelativeResize="0"/>
          <p:nvPr/>
        </p:nvPicPr>
        <p:blipFill>
          <a:blip r:embed="rId3">
            <a:alphaModFix amt="88000"/>
          </a:blip>
          <a:stretch>
            <a:fillRect/>
          </a:stretch>
        </p:blipFill>
        <p:spPr>
          <a:xfrm>
            <a:off x="1513605" y="1300600"/>
            <a:ext cx="917383" cy="851150"/>
          </a:xfrm>
          <a:prstGeom prst="rect">
            <a:avLst/>
          </a:prstGeom>
          <a:noFill/>
          <a:ln>
            <a:noFill/>
          </a:ln>
        </p:spPr>
      </p:pic>
      <p:pic>
        <p:nvPicPr>
          <p:cNvPr id="600" name="Google Shape;600;p43"/>
          <p:cNvPicPr preferRelativeResize="0"/>
          <p:nvPr/>
        </p:nvPicPr>
        <p:blipFill>
          <a:blip r:embed="rId4">
            <a:alphaModFix amt="88000"/>
          </a:blip>
          <a:stretch>
            <a:fillRect/>
          </a:stretch>
        </p:blipFill>
        <p:spPr>
          <a:xfrm>
            <a:off x="720002" y="1017725"/>
            <a:ext cx="7703999" cy="48800"/>
          </a:xfrm>
          <a:prstGeom prst="rect">
            <a:avLst/>
          </a:prstGeom>
          <a:noFill/>
          <a:ln>
            <a:noFill/>
          </a:ln>
        </p:spPr>
      </p:pic>
      <p:sp>
        <p:nvSpPr>
          <p:cNvPr id="601" name="Google Shape;601;p43"/>
          <p:cNvSpPr txBox="1"/>
          <p:nvPr/>
        </p:nvSpPr>
        <p:spPr>
          <a:xfrm>
            <a:off x="1671400" y="1581875"/>
            <a:ext cx="3000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JB</a:t>
            </a:r>
            <a:endParaRPr sz="1600" b="1"/>
          </a:p>
        </p:txBody>
      </p:sp>
      <p:pic>
        <p:nvPicPr>
          <p:cNvPr id="602" name="Google Shape;602;p43"/>
          <p:cNvPicPr preferRelativeResize="0"/>
          <p:nvPr/>
        </p:nvPicPr>
        <p:blipFill>
          <a:blip r:embed="rId3">
            <a:alphaModFix amt="88000"/>
          </a:blip>
          <a:stretch>
            <a:fillRect/>
          </a:stretch>
        </p:blipFill>
        <p:spPr>
          <a:xfrm>
            <a:off x="6304630" y="1300600"/>
            <a:ext cx="917383" cy="851150"/>
          </a:xfrm>
          <a:prstGeom prst="rect">
            <a:avLst/>
          </a:prstGeom>
          <a:noFill/>
          <a:ln>
            <a:noFill/>
          </a:ln>
        </p:spPr>
      </p:pic>
      <p:sp>
        <p:nvSpPr>
          <p:cNvPr id="603" name="Google Shape;603;p43"/>
          <p:cNvSpPr txBox="1"/>
          <p:nvPr/>
        </p:nvSpPr>
        <p:spPr>
          <a:xfrm>
            <a:off x="6415075" y="1502975"/>
            <a:ext cx="3000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EJB</a:t>
            </a:r>
            <a:endParaRPr sz="1600" b="1"/>
          </a:p>
        </p:txBody>
      </p:sp>
      <p:sp>
        <p:nvSpPr>
          <p:cNvPr id="604" name="Google Shape;604;p43"/>
          <p:cNvSpPr txBox="1"/>
          <p:nvPr/>
        </p:nvSpPr>
        <p:spPr>
          <a:xfrm>
            <a:off x="631100" y="2385825"/>
            <a:ext cx="31239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JavaBeans</a:t>
            </a:r>
            <a:r>
              <a:rPr lang="en"/>
              <a:t> adopte une approche de </a:t>
            </a:r>
            <a:r>
              <a:rPr lang="en" b="1"/>
              <a:t>bas niveau</a:t>
            </a:r>
            <a:r>
              <a:rPr lang="en"/>
              <a:t> pour développer des composants logiciels réutilisables qui peuvent être utilisés pour créer des différents types d'applications Java (applets, applications autonomes, etc.) dans n'importe quel domaine.</a:t>
            </a:r>
            <a:endParaRPr/>
          </a:p>
        </p:txBody>
      </p:sp>
      <p:sp>
        <p:nvSpPr>
          <p:cNvPr id="605" name="Google Shape;605;p43"/>
          <p:cNvSpPr txBox="1"/>
          <p:nvPr/>
        </p:nvSpPr>
        <p:spPr>
          <a:xfrm>
            <a:off x="4766075" y="2385825"/>
            <a:ext cx="3591900" cy="212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Enterprise JavaBeans</a:t>
            </a:r>
            <a:r>
              <a:rPr lang="en"/>
              <a:t> adopte une approche de </a:t>
            </a:r>
            <a:r>
              <a:rPr lang="en" b="1"/>
              <a:t>haut niveau</a:t>
            </a:r>
            <a:r>
              <a:rPr lang="en"/>
              <a:t> pour créer des systèmes distribués. Il permet au développeur d'applications de se concentrer uniquement sur la programmation de la logique métier tout en supprimant la nécessité d'écrire tout le code requis dans toute application d'entreprise.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4"/>
          <p:cNvSpPr txBox="1">
            <a:spLocks noGrp="1"/>
          </p:cNvSpPr>
          <p:nvPr>
            <p:ph type="title"/>
          </p:nvPr>
        </p:nvSpPr>
        <p:spPr>
          <a:xfrm>
            <a:off x="837150" y="161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Différence entre JB et EJB :</a:t>
            </a:r>
            <a:endParaRPr/>
          </a:p>
        </p:txBody>
      </p:sp>
      <p:pic>
        <p:nvPicPr>
          <p:cNvPr id="611" name="Google Shape;611;p44"/>
          <p:cNvPicPr preferRelativeResize="0"/>
          <p:nvPr/>
        </p:nvPicPr>
        <p:blipFill>
          <a:blip r:embed="rId3">
            <a:alphaModFix amt="88000"/>
          </a:blip>
          <a:stretch>
            <a:fillRect/>
          </a:stretch>
        </p:blipFill>
        <p:spPr>
          <a:xfrm>
            <a:off x="720002" y="733725"/>
            <a:ext cx="7703999" cy="48800"/>
          </a:xfrm>
          <a:prstGeom prst="rect">
            <a:avLst/>
          </a:prstGeom>
          <a:noFill/>
          <a:ln>
            <a:noFill/>
          </a:ln>
        </p:spPr>
      </p:pic>
      <p:graphicFrame>
        <p:nvGraphicFramePr>
          <p:cNvPr id="612" name="Google Shape;612;p44"/>
          <p:cNvGraphicFramePr/>
          <p:nvPr/>
        </p:nvGraphicFramePr>
        <p:xfrm>
          <a:off x="720000" y="914800"/>
          <a:ext cx="7542325" cy="3500345"/>
        </p:xfrm>
        <a:graphic>
          <a:graphicData uri="http://schemas.openxmlformats.org/drawingml/2006/table">
            <a:tbl>
              <a:tblPr>
                <a:noFill/>
                <a:tableStyleId>{78212868-81E3-4C4D-9DB5-3E32C0CBE1FC}</a:tableStyleId>
              </a:tblPr>
              <a:tblGrid>
                <a:gridCol w="3994350"/>
                <a:gridCol w="3547975"/>
              </a:tblGrid>
              <a:tr h="518750">
                <a:tc>
                  <a:txBody>
                    <a:bodyPr/>
                    <a:lstStyle/>
                    <a:p>
                      <a:pPr marL="0" lvl="0" indent="0" algn="ctr" rtl="0">
                        <a:spcBef>
                          <a:spcPts val="0"/>
                        </a:spcBef>
                        <a:spcAft>
                          <a:spcPts val="0"/>
                        </a:spcAft>
                        <a:buNone/>
                      </a:pPr>
                      <a:r>
                        <a:rPr lang="en" sz="2000" b="1">
                          <a:solidFill>
                            <a:schemeClr val="accent2"/>
                          </a:solidFill>
                          <a:latin typeface="Miriam Libre"/>
                          <a:ea typeface="Miriam Libre"/>
                          <a:cs typeface="Miriam Libre"/>
                          <a:sym typeface="Miriam Libre"/>
                        </a:rPr>
                        <a:t>JavaBeans</a:t>
                      </a:r>
                      <a:endParaRPr sz="2000" b="1">
                        <a:solidFill>
                          <a:schemeClr val="accent2"/>
                        </a:solidFill>
                        <a:latin typeface="Miriam Libre"/>
                        <a:ea typeface="Miriam Libre"/>
                        <a:cs typeface="Miriam Libre"/>
                        <a:sym typeface="Miriam Libr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000" b="1">
                          <a:solidFill>
                            <a:schemeClr val="accent2"/>
                          </a:solidFill>
                          <a:latin typeface="Miriam Libre"/>
                          <a:ea typeface="Miriam Libre"/>
                          <a:cs typeface="Miriam Libre"/>
                          <a:sym typeface="Miriam Libre"/>
                        </a:rPr>
                        <a:t>Enterprise JavaBeans</a:t>
                      </a:r>
                      <a:endParaRPr sz="2000" b="1">
                        <a:solidFill>
                          <a:schemeClr val="accent2"/>
                        </a:solidFill>
                        <a:latin typeface="Miriam Libre"/>
                        <a:ea typeface="Miriam Libre"/>
                        <a:cs typeface="Miriam Libre"/>
                        <a:sym typeface="Miriam Libr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515725">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Visible ou non visible </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Non visible</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515725">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S'exécute sur la machine du client</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Exécuté côté serveur</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340575">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les applications sont construites à l'aide de génériques composants créés par Java Bean</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Il utilise la technologie des composants mais il n'est pas construit sur les beans </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515725">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Nanum Gothic"/>
                          <a:ea typeface="Nanum Gothic"/>
                          <a:cs typeface="Nanum Gothic"/>
                          <a:sym typeface="Nanum Gothic"/>
                        </a:rPr>
                        <a:t>Il a une interface externe pour interpréter la fonctionnalité du Bean</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Fonctionne de manière transparente avec l'IDE ou l'outil de création externe</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5"/>
          <p:cNvSpPr txBox="1">
            <a:spLocks noGrp="1"/>
          </p:cNvSpPr>
          <p:nvPr>
            <p:ph type="title"/>
          </p:nvPr>
        </p:nvSpPr>
        <p:spPr>
          <a:xfrm>
            <a:off x="837150" y="161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Différence entre JB et EJB :</a:t>
            </a:r>
            <a:endParaRPr/>
          </a:p>
        </p:txBody>
      </p:sp>
      <p:pic>
        <p:nvPicPr>
          <p:cNvPr id="618" name="Google Shape;618;p45"/>
          <p:cNvPicPr preferRelativeResize="0"/>
          <p:nvPr/>
        </p:nvPicPr>
        <p:blipFill>
          <a:blip r:embed="rId3">
            <a:alphaModFix amt="88000"/>
          </a:blip>
          <a:stretch>
            <a:fillRect/>
          </a:stretch>
        </p:blipFill>
        <p:spPr>
          <a:xfrm>
            <a:off x="720002" y="733725"/>
            <a:ext cx="7703999" cy="48800"/>
          </a:xfrm>
          <a:prstGeom prst="rect">
            <a:avLst/>
          </a:prstGeom>
          <a:noFill/>
          <a:ln>
            <a:noFill/>
          </a:ln>
        </p:spPr>
      </p:pic>
      <p:graphicFrame>
        <p:nvGraphicFramePr>
          <p:cNvPr id="619" name="Google Shape;619;p45"/>
          <p:cNvGraphicFramePr/>
          <p:nvPr/>
        </p:nvGraphicFramePr>
        <p:xfrm>
          <a:off x="396600" y="914800"/>
          <a:ext cx="8299600" cy="3824075"/>
        </p:xfrm>
        <a:graphic>
          <a:graphicData uri="http://schemas.openxmlformats.org/drawingml/2006/table">
            <a:tbl>
              <a:tblPr>
                <a:noFill/>
                <a:tableStyleId>{78212868-81E3-4C4D-9DB5-3E32C0CBE1FC}</a:tableStyleId>
              </a:tblPr>
              <a:tblGrid>
                <a:gridCol w="4458300"/>
                <a:gridCol w="3841300"/>
              </a:tblGrid>
              <a:tr h="518750">
                <a:tc>
                  <a:txBody>
                    <a:bodyPr/>
                    <a:lstStyle/>
                    <a:p>
                      <a:pPr marL="0" lvl="0" indent="0" algn="ctr" rtl="0">
                        <a:spcBef>
                          <a:spcPts val="0"/>
                        </a:spcBef>
                        <a:spcAft>
                          <a:spcPts val="0"/>
                        </a:spcAft>
                        <a:buNone/>
                      </a:pPr>
                      <a:r>
                        <a:rPr lang="en" sz="2000" b="1">
                          <a:solidFill>
                            <a:schemeClr val="accent2"/>
                          </a:solidFill>
                          <a:latin typeface="Miriam Libre"/>
                          <a:ea typeface="Miriam Libre"/>
                          <a:cs typeface="Miriam Libre"/>
                          <a:sym typeface="Miriam Libre"/>
                        </a:rPr>
                        <a:t>JavaBeans</a:t>
                      </a:r>
                      <a:endParaRPr sz="2000" b="1">
                        <a:solidFill>
                          <a:schemeClr val="accent2"/>
                        </a:solidFill>
                        <a:latin typeface="Miriam Libre"/>
                        <a:ea typeface="Miriam Libre"/>
                        <a:cs typeface="Miriam Libre"/>
                        <a:sym typeface="Miriam Libr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000" b="1">
                          <a:solidFill>
                            <a:schemeClr val="accent2"/>
                          </a:solidFill>
                          <a:latin typeface="Miriam Libre"/>
                          <a:ea typeface="Miriam Libre"/>
                          <a:cs typeface="Miriam Libre"/>
                          <a:sym typeface="Miriam Libre"/>
                        </a:rPr>
                        <a:t>Enterprise JavaBeans</a:t>
                      </a:r>
                      <a:endParaRPr sz="2000" b="1">
                        <a:solidFill>
                          <a:schemeClr val="accent2"/>
                        </a:solidFill>
                        <a:latin typeface="Miriam Libre"/>
                        <a:ea typeface="Miriam Libre"/>
                        <a:cs typeface="Miriam Libre"/>
                        <a:sym typeface="Miriam Libr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822925">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Nanum Gothic"/>
                          <a:ea typeface="Nanum Gothic"/>
                          <a:cs typeface="Nanum Gothic"/>
                          <a:sym typeface="Nanum Gothic"/>
                        </a:rPr>
                        <a:t>Avoir des éditeurs de propriétés, des personnalisateurs </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Pas de tels concepts autres que ce qui est fourni par le descripteur de déploiement</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515725">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Aucun type</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3 types</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930375">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Aucun support explicite n'existe pour les transactions</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les transactions sont prises en charge </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036300">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Nanum Gothic"/>
                          <a:ea typeface="Nanum Gothic"/>
                          <a:cs typeface="Nanum Gothic"/>
                          <a:sym typeface="Nanum Gothic"/>
                        </a:rPr>
                        <a:t>Des ponts de composants sont disponibles pour JavaBeans. Par exemple, un JavaBean peut également être déployé en tant que contrôle Activex</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Nanum Gothic"/>
                          <a:ea typeface="Nanum Gothic"/>
                          <a:cs typeface="Nanum Gothic"/>
                          <a:sym typeface="Nanum Gothic"/>
                        </a:rPr>
                        <a:t>ne peuvent pas être déployés en tant que contrôles ActiveX </a:t>
                      </a:r>
                      <a:endParaRPr>
                        <a:solidFill>
                          <a:schemeClr val="dk1"/>
                        </a:solidFill>
                        <a:latin typeface="Nanum Gothic"/>
                        <a:ea typeface="Nanum Gothic"/>
                        <a:cs typeface="Nanum 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6"/>
          <p:cNvSpPr txBox="1">
            <a:spLocks noGrp="1"/>
          </p:cNvSpPr>
          <p:nvPr>
            <p:ph type="title"/>
          </p:nvPr>
        </p:nvSpPr>
        <p:spPr>
          <a:xfrm>
            <a:off x="1518900" y="1481900"/>
            <a:ext cx="6106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avantages </a:t>
            </a:r>
            <a:r>
              <a:rPr lang="en" dirty="0" smtClean="0"/>
              <a:t>d’EJB</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7"/>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Avantages </a:t>
            </a:r>
            <a:r>
              <a:rPr lang="en" dirty="0" smtClean="0"/>
              <a:t>d’EJB</a:t>
            </a:r>
            <a:r>
              <a:rPr lang="en" dirty="0"/>
              <a:t>:</a:t>
            </a:r>
            <a:endParaRPr dirty="0">
              <a:solidFill>
                <a:schemeClr val="lt2"/>
              </a:solidFill>
            </a:endParaRPr>
          </a:p>
        </p:txBody>
      </p:sp>
      <p:pic>
        <p:nvPicPr>
          <p:cNvPr id="630" name="Google Shape;630;p47"/>
          <p:cNvPicPr preferRelativeResize="0"/>
          <p:nvPr/>
        </p:nvPicPr>
        <p:blipFill>
          <a:blip r:embed="rId3">
            <a:alphaModFix amt="88000"/>
          </a:blip>
          <a:stretch>
            <a:fillRect/>
          </a:stretch>
        </p:blipFill>
        <p:spPr>
          <a:xfrm>
            <a:off x="720002" y="1017725"/>
            <a:ext cx="7703999" cy="48800"/>
          </a:xfrm>
          <a:prstGeom prst="rect">
            <a:avLst/>
          </a:prstGeom>
          <a:noFill/>
          <a:ln>
            <a:noFill/>
          </a:ln>
        </p:spPr>
      </p:pic>
      <p:sp>
        <p:nvSpPr>
          <p:cNvPr id="631" name="Google Shape;631;p47"/>
          <p:cNvSpPr txBox="1"/>
          <p:nvPr/>
        </p:nvSpPr>
        <p:spPr>
          <a:xfrm>
            <a:off x="1278000" y="1640875"/>
            <a:ext cx="69894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Simplification du développement de grandes applications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Le développeur se concentre : </a:t>
            </a:r>
            <a:endParaRPr sz="1700"/>
          </a:p>
          <a:p>
            <a:pPr marL="0" lvl="0" indent="0" algn="l" rtl="0">
              <a:spcBef>
                <a:spcPts val="0"/>
              </a:spcBef>
              <a:spcAft>
                <a:spcPts val="0"/>
              </a:spcAft>
              <a:buNone/>
            </a:pPr>
            <a:r>
              <a:rPr lang="en" sz="1700"/>
              <a:t>          ➔ uniquement à résoudre les problèmes métiers </a:t>
            </a:r>
            <a:endParaRPr sz="1700"/>
          </a:p>
          <a:p>
            <a:pPr marL="0" lvl="0" indent="0" algn="l" rtl="0">
              <a:spcBef>
                <a:spcPts val="0"/>
              </a:spcBef>
              <a:spcAft>
                <a:spcPts val="0"/>
              </a:spcAft>
              <a:buNone/>
            </a:pPr>
            <a:r>
              <a:rPr lang="en" sz="1700"/>
              <a:t>          ➔ sur la présentation client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Le client n'a pas besoin d'un gros équipement ( client léger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Portable, réutilisable sur n'importe quel serveurs d'applications J2EE.</a:t>
            </a:r>
            <a:endParaRPr sz="1700"/>
          </a:p>
          <a:p>
            <a:pPr marL="0" lvl="0" indent="0" algn="l" rtl="0">
              <a:spcBef>
                <a:spcPts val="0"/>
              </a:spcBef>
              <a:spcAft>
                <a:spcPts val="0"/>
              </a:spcAft>
              <a:buNone/>
            </a:pP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8"/>
          <p:cNvSpPr txBox="1">
            <a:spLocks noGrp="1"/>
          </p:cNvSpPr>
          <p:nvPr>
            <p:ph type="title"/>
          </p:nvPr>
        </p:nvSpPr>
        <p:spPr>
          <a:xfrm>
            <a:off x="1547664" y="1779662"/>
            <a:ext cx="6106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restrictions </a:t>
            </a:r>
            <a:r>
              <a:rPr lang="en" dirty="0" smtClean="0"/>
              <a:t>d’EJB</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9"/>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restrictions </a:t>
            </a:r>
            <a:r>
              <a:rPr lang="en" dirty="0" smtClean="0"/>
              <a:t> d’EJB :</a:t>
            </a:r>
            <a:endParaRPr dirty="0">
              <a:solidFill>
                <a:schemeClr val="lt2"/>
              </a:solidFill>
            </a:endParaRPr>
          </a:p>
        </p:txBody>
      </p:sp>
      <p:pic>
        <p:nvPicPr>
          <p:cNvPr id="642" name="Google Shape;642;p49"/>
          <p:cNvPicPr preferRelativeResize="0"/>
          <p:nvPr/>
        </p:nvPicPr>
        <p:blipFill>
          <a:blip r:embed="rId3">
            <a:alphaModFix amt="88000"/>
          </a:blip>
          <a:stretch>
            <a:fillRect/>
          </a:stretch>
        </p:blipFill>
        <p:spPr>
          <a:xfrm>
            <a:off x="720002" y="1017725"/>
            <a:ext cx="7703999" cy="48800"/>
          </a:xfrm>
          <a:prstGeom prst="rect">
            <a:avLst/>
          </a:prstGeom>
          <a:noFill/>
          <a:ln>
            <a:noFill/>
          </a:ln>
        </p:spPr>
      </p:pic>
      <p:sp>
        <p:nvSpPr>
          <p:cNvPr id="643" name="Google Shape;643;p49"/>
          <p:cNvSpPr txBox="1"/>
          <p:nvPr/>
        </p:nvSpPr>
        <p:spPr>
          <a:xfrm>
            <a:off x="1408650" y="1697000"/>
            <a:ext cx="6326700" cy="24828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900"/>
              </a:spcBef>
              <a:spcAft>
                <a:spcPts val="0"/>
              </a:spcAft>
              <a:buClr>
                <a:srgbClr val="404040"/>
              </a:buClr>
              <a:buSzPts val="1700"/>
              <a:buChar char="●"/>
            </a:pPr>
            <a:r>
              <a:rPr lang="en" sz="1700">
                <a:solidFill>
                  <a:schemeClr val="dk1"/>
                </a:solidFill>
              </a:rPr>
              <a:t>Un EJB ne doit pas utiliser de champs statiques. </a:t>
            </a:r>
            <a:endParaRPr sz="1700">
              <a:solidFill>
                <a:schemeClr val="dk1"/>
              </a:solidFill>
            </a:endParaRPr>
          </a:p>
          <a:p>
            <a:pPr marL="457200" lvl="0" indent="0" algn="l" rtl="0">
              <a:lnSpc>
                <a:spcPct val="115000"/>
              </a:lnSpc>
              <a:spcBef>
                <a:spcPts val="900"/>
              </a:spcBef>
              <a:spcAft>
                <a:spcPts val="0"/>
              </a:spcAft>
              <a:buNone/>
            </a:pPr>
            <a:r>
              <a:rPr lang="en" sz="1700">
                <a:solidFill>
                  <a:schemeClr val="dk1"/>
                </a:solidFill>
              </a:rPr>
              <a:t>Les champs statiques ne sont pas transmis de machine en machine, on ne peut donc pas les utiliser pour communiquer entre instances d'une même classe.</a:t>
            </a:r>
            <a:endParaRPr sz="1700">
              <a:solidFill>
                <a:schemeClr val="dk1"/>
              </a:solidFill>
            </a:endParaRPr>
          </a:p>
          <a:p>
            <a:pPr marL="457200" lvl="0" indent="-336550" algn="l" rtl="0">
              <a:lnSpc>
                <a:spcPct val="115000"/>
              </a:lnSpc>
              <a:spcBef>
                <a:spcPts val="900"/>
              </a:spcBef>
              <a:spcAft>
                <a:spcPts val="0"/>
              </a:spcAft>
              <a:buClr>
                <a:srgbClr val="404040"/>
              </a:buClr>
              <a:buSzPts val="1700"/>
              <a:buChar char="●"/>
            </a:pPr>
            <a:r>
              <a:rPr lang="en" sz="1700">
                <a:solidFill>
                  <a:schemeClr val="dk1"/>
                </a:solidFill>
              </a:rPr>
              <a:t>Un EJB ne doit pas utiliser de mécanisme de synchronisation avec d'autres threads, pour les mêmes raisons.</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2"/>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DE MATIERE</a:t>
            </a:r>
            <a:endParaRPr/>
          </a:p>
        </p:txBody>
      </p:sp>
      <p:sp>
        <p:nvSpPr>
          <p:cNvPr id="498" name="Google Shape;498;p32"/>
          <p:cNvSpPr txBox="1">
            <a:spLocks noGrp="1"/>
          </p:cNvSpPr>
          <p:nvPr>
            <p:ph type="subTitle" idx="1"/>
          </p:nvPr>
        </p:nvSpPr>
        <p:spPr>
          <a:xfrm>
            <a:off x="1181075" y="1958400"/>
            <a:ext cx="265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lvl="0">
              <a:buChar char="●"/>
            </a:pPr>
            <a:r>
              <a:rPr lang="fr-FR" dirty="0"/>
              <a:t>Historique</a:t>
            </a:r>
          </a:p>
          <a:p>
            <a:pPr marL="457200" lvl="0" indent="-330200" algn="l" rtl="0">
              <a:spcBef>
                <a:spcPts val="0"/>
              </a:spcBef>
              <a:spcAft>
                <a:spcPts val="0"/>
              </a:spcAft>
              <a:buSzPts val="1600"/>
              <a:buChar char="●"/>
            </a:pPr>
            <a:r>
              <a:rPr lang="en" dirty="0" smtClean="0"/>
              <a:t>Définition</a:t>
            </a:r>
            <a:endParaRPr dirty="0"/>
          </a:p>
          <a:p>
            <a:pPr marL="457200" lvl="0" indent="-330200" algn="l" rtl="0">
              <a:spcBef>
                <a:spcPts val="0"/>
              </a:spcBef>
              <a:spcAft>
                <a:spcPts val="0"/>
              </a:spcAft>
              <a:buSzPts val="1600"/>
              <a:buChar char="●"/>
            </a:pPr>
            <a:r>
              <a:rPr lang="en" dirty="0"/>
              <a:t>types</a:t>
            </a:r>
            <a:endParaRPr dirty="0"/>
          </a:p>
        </p:txBody>
      </p:sp>
      <p:sp>
        <p:nvSpPr>
          <p:cNvPr id="499" name="Google Shape;499;p32"/>
          <p:cNvSpPr txBox="1">
            <a:spLocks noGrp="1"/>
          </p:cNvSpPr>
          <p:nvPr>
            <p:ph type="title" idx="2"/>
          </p:nvPr>
        </p:nvSpPr>
        <p:spPr>
          <a:xfrm>
            <a:off x="1181075" y="1280375"/>
            <a:ext cx="1379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00" name="Google Shape;500;p32"/>
          <p:cNvSpPr txBox="1">
            <a:spLocks noGrp="1"/>
          </p:cNvSpPr>
          <p:nvPr>
            <p:ph type="subTitle" idx="3"/>
          </p:nvPr>
        </p:nvSpPr>
        <p:spPr>
          <a:xfrm>
            <a:off x="905525" y="1776750"/>
            <a:ext cx="320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01" name="Google Shape;501;p32"/>
          <p:cNvSpPr txBox="1">
            <a:spLocks noGrp="1"/>
          </p:cNvSpPr>
          <p:nvPr>
            <p:ph type="title" idx="4"/>
          </p:nvPr>
        </p:nvSpPr>
        <p:spPr>
          <a:xfrm>
            <a:off x="1181075" y="3108475"/>
            <a:ext cx="1379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02" name="Google Shape;502;p32"/>
          <p:cNvSpPr txBox="1">
            <a:spLocks noGrp="1"/>
          </p:cNvSpPr>
          <p:nvPr>
            <p:ph type="subTitle" idx="6"/>
          </p:nvPr>
        </p:nvSpPr>
        <p:spPr>
          <a:xfrm>
            <a:off x="1106700" y="3681175"/>
            <a:ext cx="320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et </a:t>
            </a:r>
            <a:r>
              <a:rPr lang="en" dirty="0" smtClean="0"/>
              <a:t>application </a:t>
            </a:r>
            <a:endParaRPr dirty="0"/>
          </a:p>
        </p:txBody>
      </p:sp>
      <p:sp>
        <p:nvSpPr>
          <p:cNvPr id="503" name="Google Shape;503;p32"/>
          <p:cNvSpPr txBox="1">
            <a:spLocks noGrp="1"/>
          </p:cNvSpPr>
          <p:nvPr>
            <p:ph type="title" idx="7"/>
          </p:nvPr>
        </p:nvSpPr>
        <p:spPr>
          <a:xfrm>
            <a:off x="4492350" y="1329525"/>
            <a:ext cx="1379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04" name="Google Shape;504;p32"/>
          <p:cNvSpPr txBox="1">
            <a:spLocks noGrp="1"/>
          </p:cNvSpPr>
          <p:nvPr>
            <p:ph type="subTitle" idx="8"/>
          </p:nvPr>
        </p:nvSpPr>
        <p:spPr>
          <a:xfrm>
            <a:off x="4492350" y="2165225"/>
            <a:ext cx="2656500" cy="57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JB VS EJB</a:t>
            </a:r>
            <a:endParaRPr/>
          </a:p>
          <a:p>
            <a:pPr marL="457200" lvl="0" indent="-330200" algn="l" rtl="0">
              <a:spcBef>
                <a:spcPts val="0"/>
              </a:spcBef>
              <a:spcAft>
                <a:spcPts val="0"/>
              </a:spcAft>
              <a:buSzPts val="1600"/>
              <a:buChar char="●"/>
            </a:pPr>
            <a:r>
              <a:rPr lang="en"/>
              <a:t>Les avantages et les restrictions</a:t>
            </a:r>
            <a:endParaRPr/>
          </a:p>
          <a:p>
            <a:pPr marL="457200" lvl="0" indent="0" algn="l" rtl="0">
              <a:spcBef>
                <a:spcPts val="0"/>
              </a:spcBef>
              <a:spcAft>
                <a:spcPts val="0"/>
              </a:spcAft>
              <a:buNone/>
            </a:pPr>
            <a:endParaRPr/>
          </a:p>
        </p:txBody>
      </p:sp>
      <p:sp>
        <p:nvSpPr>
          <p:cNvPr id="505" name="Google Shape;505;p32"/>
          <p:cNvSpPr txBox="1">
            <a:spLocks noGrp="1"/>
          </p:cNvSpPr>
          <p:nvPr>
            <p:ph type="subTitle" idx="9"/>
          </p:nvPr>
        </p:nvSpPr>
        <p:spPr>
          <a:xfrm>
            <a:off x="4492350" y="1732975"/>
            <a:ext cx="393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Pourquoi les EJB?</a:t>
            </a:r>
            <a:endParaRPr/>
          </a:p>
        </p:txBody>
      </p:sp>
      <p:sp>
        <p:nvSpPr>
          <p:cNvPr id="506" name="Google Shape;506;p32"/>
          <p:cNvSpPr txBox="1">
            <a:spLocks noGrp="1"/>
          </p:cNvSpPr>
          <p:nvPr>
            <p:ph type="title" idx="13"/>
          </p:nvPr>
        </p:nvSpPr>
        <p:spPr>
          <a:xfrm>
            <a:off x="4492350" y="3108475"/>
            <a:ext cx="1379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07" name="Google Shape;507;p32"/>
          <p:cNvSpPr txBox="1">
            <a:spLocks noGrp="1"/>
          </p:cNvSpPr>
          <p:nvPr>
            <p:ph type="subTitle" idx="15"/>
          </p:nvPr>
        </p:nvSpPr>
        <p:spPr>
          <a:xfrm>
            <a:off x="4566725" y="3681175"/>
            <a:ext cx="393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pic>
        <p:nvPicPr>
          <p:cNvPr id="508" name="Google Shape;508;p32"/>
          <p:cNvPicPr preferRelativeResize="0"/>
          <p:nvPr/>
        </p:nvPicPr>
        <p:blipFill>
          <a:blip r:embed="rId3">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0"/>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restrictions </a:t>
            </a:r>
            <a:r>
              <a:rPr lang="en" dirty="0" smtClean="0"/>
              <a:t>d’EJB</a:t>
            </a:r>
            <a:r>
              <a:rPr lang="en" dirty="0"/>
              <a:t>:</a:t>
            </a:r>
            <a:endParaRPr dirty="0">
              <a:solidFill>
                <a:schemeClr val="lt2"/>
              </a:solidFill>
            </a:endParaRPr>
          </a:p>
        </p:txBody>
      </p:sp>
      <p:pic>
        <p:nvPicPr>
          <p:cNvPr id="649" name="Google Shape;649;p50"/>
          <p:cNvPicPr preferRelativeResize="0"/>
          <p:nvPr/>
        </p:nvPicPr>
        <p:blipFill>
          <a:blip r:embed="rId3">
            <a:alphaModFix amt="88000"/>
          </a:blip>
          <a:stretch>
            <a:fillRect/>
          </a:stretch>
        </p:blipFill>
        <p:spPr>
          <a:xfrm>
            <a:off x="720002" y="1017725"/>
            <a:ext cx="7703999" cy="48800"/>
          </a:xfrm>
          <a:prstGeom prst="rect">
            <a:avLst/>
          </a:prstGeom>
          <a:noFill/>
          <a:ln>
            <a:noFill/>
          </a:ln>
        </p:spPr>
      </p:pic>
      <p:sp>
        <p:nvSpPr>
          <p:cNvPr id="650" name="Google Shape;650;p50"/>
          <p:cNvSpPr txBox="1"/>
          <p:nvPr/>
        </p:nvSpPr>
        <p:spPr>
          <a:xfrm>
            <a:off x="1447950" y="1845975"/>
            <a:ext cx="6248100" cy="226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900"/>
              </a:spcBef>
              <a:spcAft>
                <a:spcPts val="0"/>
              </a:spcAft>
              <a:buClr>
                <a:srgbClr val="404040"/>
              </a:buClr>
              <a:buSzPts val="2000"/>
              <a:buChar char="●"/>
            </a:pPr>
            <a:r>
              <a:rPr lang="en" sz="2000">
                <a:solidFill>
                  <a:schemeClr val="dk1"/>
                </a:solidFill>
              </a:rPr>
              <a:t>Un EJB ne doit pas tenter de créer de threads, ou d'en fermer. Ce genre d'opération est de la responsabilité du serveur d'applications.</a:t>
            </a:r>
            <a:endParaRPr sz="2000">
              <a:solidFill>
                <a:schemeClr val="dk1"/>
              </a:solidFill>
            </a:endParaRPr>
          </a:p>
          <a:p>
            <a:pPr marL="457200" lvl="0" indent="-355600" algn="l" rtl="0">
              <a:lnSpc>
                <a:spcPct val="115000"/>
              </a:lnSpc>
              <a:spcBef>
                <a:spcPts val="0"/>
              </a:spcBef>
              <a:spcAft>
                <a:spcPts val="0"/>
              </a:spcAft>
              <a:buClr>
                <a:srgbClr val="404040"/>
              </a:buClr>
              <a:buSzPts val="2000"/>
              <a:buChar char="●"/>
            </a:pPr>
            <a:r>
              <a:rPr lang="en" sz="2000">
                <a:solidFill>
                  <a:schemeClr val="dk1"/>
                </a:solidFill>
              </a:rPr>
              <a:t>Un EJB ne doit pas utiliser de librairie native.</a:t>
            </a:r>
            <a:endParaRPr sz="2000">
              <a:solidFill>
                <a:schemeClr val="dk1"/>
              </a:solidFill>
            </a:endParaRPr>
          </a:p>
          <a:p>
            <a:pPr marL="457200" lvl="0" indent="-355600" algn="l" rtl="0">
              <a:lnSpc>
                <a:spcPct val="115000"/>
              </a:lnSpc>
              <a:spcBef>
                <a:spcPts val="0"/>
              </a:spcBef>
              <a:spcAft>
                <a:spcPts val="0"/>
              </a:spcAft>
              <a:buClr>
                <a:srgbClr val="404040"/>
              </a:buClr>
              <a:buSzPts val="2000"/>
              <a:buChar char="●"/>
            </a:pPr>
            <a:r>
              <a:rPr lang="en" sz="2000">
                <a:solidFill>
                  <a:schemeClr val="dk1"/>
                </a:solidFill>
              </a:rPr>
              <a:t>Un EJB ne doit pas passer </a:t>
            </a:r>
            <a:r>
              <a:rPr lang="en" sz="2000" b="1">
                <a:solidFill>
                  <a:schemeClr val="dk1"/>
                </a:solidFill>
                <a:latin typeface="Courier New"/>
                <a:ea typeface="Courier New"/>
                <a:cs typeface="Courier New"/>
                <a:sym typeface="Courier New"/>
              </a:rPr>
              <a:t>this</a:t>
            </a:r>
            <a:r>
              <a:rPr lang="en" sz="2000">
                <a:solidFill>
                  <a:schemeClr val="dk1"/>
                </a:solidFill>
              </a:rPr>
              <a:t> comme argument d'une méthode qu'il appelle.</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1"/>
          <p:cNvSpPr txBox="1">
            <a:spLocks noGrp="1"/>
          </p:cNvSpPr>
          <p:nvPr>
            <p:ph type="title"/>
          </p:nvPr>
        </p:nvSpPr>
        <p:spPr>
          <a:xfrm flipH="1">
            <a:off x="2317575" y="2369550"/>
            <a:ext cx="433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a:t>
            </a:r>
            <a:endParaRPr/>
          </a:p>
          <a:p>
            <a:pPr marL="0" lvl="0" indent="0" algn="ctr" rtl="0">
              <a:spcBef>
                <a:spcPts val="0"/>
              </a:spcBef>
              <a:spcAft>
                <a:spcPts val="0"/>
              </a:spcAft>
              <a:buNone/>
            </a:pPr>
            <a:r>
              <a:rPr lang="en"/>
              <a:t>ET </a:t>
            </a:r>
            <a:endParaRPr/>
          </a:p>
          <a:p>
            <a:pPr marL="0" lvl="0" indent="0" algn="ctr" rtl="0">
              <a:spcBef>
                <a:spcPts val="0"/>
              </a:spcBef>
              <a:spcAft>
                <a:spcPts val="0"/>
              </a:spcAft>
              <a:buNone/>
            </a:pPr>
            <a:r>
              <a:rPr lang="en"/>
              <a:t>FONCTIONNEMENT</a:t>
            </a:r>
            <a:endParaRPr/>
          </a:p>
        </p:txBody>
      </p:sp>
      <p:sp>
        <p:nvSpPr>
          <p:cNvPr id="656" name="Google Shape;656;p51"/>
          <p:cNvSpPr txBox="1">
            <a:spLocks noGrp="1"/>
          </p:cNvSpPr>
          <p:nvPr>
            <p:ph type="title" idx="2"/>
          </p:nvPr>
        </p:nvSpPr>
        <p:spPr>
          <a:xfrm flipH="1">
            <a:off x="3630300" y="585400"/>
            <a:ext cx="1883400" cy="14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pic>
        <p:nvPicPr>
          <p:cNvPr id="657" name="Google Shape;657;p51"/>
          <p:cNvPicPr preferRelativeResize="0"/>
          <p:nvPr/>
        </p:nvPicPr>
        <p:blipFill>
          <a:blip r:embed="rId3">
            <a:alphaModFix amt="88000"/>
          </a:blip>
          <a:stretch>
            <a:fillRect/>
          </a:stretch>
        </p:blipFill>
        <p:spPr>
          <a:xfrm>
            <a:off x="2824338" y="3656875"/>
            <a:ext cx="3495325" cy="4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2"/>
          <p:cNvSpPr txBox="1">
            <a:spLocks noGrp="1"/>
          </p:cNvSpPr>
          <p:nvPr>
            <p:ph type="title"/>
          </p:nvPr>
        </p:nvSpPr>
        <p:spPr>
          <a:xfrm>
            <a:off x="1583475" y="1466025"/>
            <a:ext cx="5977200" cy="22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Architecture  </a:t>
            </a:r>
            <a:r>
              <a:rPr lang="en" dirty="0" smtClean="0">
                <a:solidFill>
                  <a:schemeClr val="lt2"/>
                </a:solidFill>
              </a:rPr>
              <a:t>d’EJB</a:t>
            </a:r>
            <a:endParaRPr dirty="0">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53"/>
          <p:cNvPicPr preferRelativeResize="0"/>
          <p:nvPr/>
        </p:nvPicPr>
        <p:blipFill>
          <a:blip r:embed="rId3">
            <a:alphaModFix amt="88000"/>
          </a:blip>
          <a:stretch>
            <a:fillRect/>
          </a:stretch>
        </p:blipFill>
        <p:spPr>
          <a:xfrm>
            <a:off x="272775" y="4888075"/>
            <a:ext cx="4962025" cy="48800"/>
          </a:xfrm>
          <a:prstGeom prst="rect">
            <a:avLst/>
          </a:prstGeom>
          <a:noFill/>
          <a:ln>
            <a:noFill/>
          </a:ln>
        </p:spPr>
      </p:pic>
      <p:sp>
        <p:nvSpPr>
          <p:cNvPr id="668" name="Google Shape;668;p53"/>
          <p:cNvSpPr txBox="1"/>
          <p:nvPr/>
        </p:nvSpPr>
        <p:spPr>
          <a:xfrm>
            <a:off x="0" y="4456975"/>
            <a:ext cx="5812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Nanum Gothic"/>
                <a:ea typeface="Nanum Gothic"/>
                <a:cs typeface="Nanum Gothic"/>
                <a:sym typeface="Nanum Gothic"/>
              </a:rPr>
              <a:t>Composants d’une application EJB</a:t>
            </a:r>
            <a:endParaRPr sz="1600" b="1">
              <a:latin typeface="Nanum Gothic"/>
              <a:ea typeface="Nanum Gothic"/>
              <a:cs typeface="Nanum Gothic"/>
              <a:sym typeface="Nanum Gothic"/>
            </a:endParaRPr>
          </a:p>
        </p:txBody>
      </p:sp>
      <p:pic>
        <p:nvPicPr>
          <p:cNvPr id="669" name="Google Shape;669;p53"/>
          <p:cNvPicPr preferRelativeResize="0"/>
          <p:nvPr/>
        </p:nvPicPr>
        <p:blipFill>
          <a:blip r:embed="rId4">
            <a:alphaModFix/>
          </a:blip>
          <a:stretch>
            <a:fillRect/>
          </a:stretch>
        </p:blipFill>
        <p:spPr>
          <a:xfrm>
            <a:off x="982800" y="635775"/>
            <a:ext cx="7147650" cy="374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53"/>
          <p:cNvPicPr preferRelativeResize="0"/>
          <p:nvPr/>
        </p:nvPicPr>
        <p:blipFill>
          <a:blip r:embed="rId3">
            <a:alphaModFix amt="88000"/>
          </a:blip>
          <a:stretch>
            <a:fillRect/>
          </a:stretch>
        </p:blipFill>
        <p:spPr>
          <a:xfrm>
            <a:off x="272775" y="4888075"/>
            <a:ext cx="4962025" cy="48800"/>
          </a:xfrm>
          <a:prstGeom prst="rect">
            <a:avLst/>
          </a:prstGeom>
          <a:noFill/>
          <a:ln>
            <a:noFill/>
          </a:ln>
        </p:spPr>
      </p:pic>
      <p:sp>
        <p:nvSpPr>
          <p:cNvPr id="668" name="Google Shape;668;p53"/>
          <p:cNvSpPr txBox="1"/>
          <p:nvPr/>
        </p:nvSpPr>
        <p:spPr>
          <a:xfrm>
            <a:off x="0" y="4456975"/>
            <a:ext cx="5812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Nanum Gothic"/>
                <a:ea typeface="Nanum Gothic"/>
                <a:cs typeface="Nanum Gothic"/>
                <a:sym typeface="Nanum Gothic"/>
              </a:rPr>
              <a:t>Composants d’une application EJB</a:t>
            </a:r>
            <a:endParaRPr sz="1600" b="1">
              <a:latin typeface="Nanum Gothic"/>
              <a:ea typeface="Nanum Gothic"/>
              <a:cs typeface="Nanum Gothic"/>
              <a:sym typeface="Nanum Gothic"/>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843558"/>
            <a:ext cx="6624735" cy="3456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28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56"/>
          <p:cNvPicPr preferRelativeResize="0"/>
          <p:nvPr/>
        </p:nvPicPr>
        <p:blipFill>
          <a:blip r:embed="rId3">
            <a:alphaModFix amt="88000"/>
          </a:blip>
          <a:stretch>
            <a:fillRect/>
          </a:stretch>
        </p:blipFill>
        <p:spPr>
          <a:xfrm>
            <a:off x="3971696" y="3119249"/>
            <a:ext cx="1200608" cy="1488300"/>
          </a:xfrm>
          <a:prstGeom prst="rect">
            <a:avLst/>
          </a:prstGeom>
          <a:noFill/>
          <a:ln>
            <a:noFill/>
          </a:ln>
        </p:spPr>
      </p:pic>
      <p:pic>
        <p:nvPicPr>
          <p:cNvPr id="696" name="Google Shape;696;p56"/>
          <p:cNvPicPr preferRelativeResize="0"/>
          <p:nvPr/>
        </p:nvPicPr>
        <p:blipFill>
          <a:blip r:embed="rId3">
            <a:alphaModFix amt="88000"/>
          </a:blip>
          <a:stretch>
            <a:fillRect/>
          </a:stretch>
        </p:blipFill>
        <p:spPr>
          <a:xfrm>
            <a:off x="7087571" y="1322274"/>
            <a:ext cx="1200608" cy="1488300"/>
          </a:xfrm>
          <a:prstGeom prst="rect">
            <a:avLst/>
          </a:prstGeom>
          <a:noFill/>
          <a:ln>
            <a:noFill/>
          </a:ln>
        </p:spPr>
      </p:pic>
      <p:sp>
        <p:nvSpPr>
          <p:cNvPr id="697" name="Google Shape;697;p56"/>
          <p:cNvSpPr txBox="1">
            <a:spLocks noGrp="1"/>
          </p:cNvSpPr>
          <p:nvPr>
            <p:ph type="title"/>
          </p:nvPr>
        </p:nvSpPr>
        <p:spPr>
          <a:xfrm>
            <a:off x="954375" y="445025"/>
            <a:ext cx="754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Client d’EJB</a:t>
            </a:r>
            <a:endParaRPr dirty="0">
              <a:solidFill>
                <a:schemeClr val="lt2"/>
              </a:solidFill>
            </a:endParaRPr>
          </a:p>
        </p:txBody>
      </p:sp>
      <p:sp>
        <p:nvSpPr>
          <p:cNvPr id="698" name="Google Shape;698;p56"/>
          <p:cNvSpPr/>
          <p:nvPr/>
        </p:nvSpPr>
        <p:spPr>
          <a:xfrm>
            <a:off x="6172995" y="1847459"/>
            <a:ext cx="618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6"/>
          <p:cNvSpPr txBox="1">
            <a:spLocks noGrp="1"/>
          </p:cNvSpPr>
          <p:nvPr>
            <p:ph type="subTitle" idx="1"/>
          </p:nvPr>
        </p:nvSpPr>
        <p:spPr>
          <a:xfrm>
            <a:off x="398096" y="1538275"/>
            <a:ext cx="5398040" cy="18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30200" algn="l" rtl="0">
              <a:spcBef>
                <a:spcPts val="0"/>
              </a:spcBef>
              <a:spcAft>
                <a:spcPts val="0"/>
              </a:spcAft>
              <a:buSzPts val="1600"/>
              <a:buChar char="●"/>
            </a:pPr>
            <a:endParaRPr lang="en" dirty="0" smtClean="0"/>
          </a:p>
          <a:p>
            <a:pPr>
              <a:buFont typeface="Nanum Gothic"/>
              <a:buChar char="●"/>
            </a:pPr>
            <a:r>
              <a:rPr lang="fr-FR" dirty="0" smtClean="0"/>
              <a:t>Le </a:t>
            </a:r>
            <a:r>
              <a:rPr lang="fr-FR" dirty="0"/>
              <a:t>client est une application logicielle utilisant des composants EJB</a:t>
            </a:r>
            <a:r>
              <a:rPr lang="fr-FR" dirty="0" smtClean="0"/>
              <a:t>.</a:t>
            </a:r>
            <a:endParaRPr lang="fr-FR" dirty="0"/>
          </a:p>
          <a:p>
            <a:pPr>
              <a:buFont typeface="Nanum Gothic"/>
              <a:buChar char="●"/>
            </a:pPr>
            <a:r>
              <a:rPr lang="en" dirty="0"/>
              <a:t>La saisie et affichage des </a:t>
            </a:r>
            <a:r>
              <a:rPr lang="en" dirty="0" smtClean="0"/>
              <a:t>données</a:t>
            </a:r>
            <a:endParaRPr dirty="0"/>
          </a:p>
          <a:p>
            <a:pPr marL="457200" lvl="0" indent="-330200" algn="l" rtl="0">
              <a:spcBef>
                <a:spcPts val="0"/>
              </a:spcBef>
              <a:spcAft>
                <a:spcPts val="0"/>
              </a:spcAft>
              <a:buSzPts val="1600"/>
              <a:buChar char="●"/>
            </a:pPr>
            <a:r>
              <a:rPr lang="en" dirty="0"/>
              <a:t>Browser ou application</a:t>
            </a:r>
            <a:endParaRPr dirty="0"/>
          </a:p>
        </p:txBody>
      </p:sp>
      <p:pic>
        <p:nvPicPr>
          <p:cNvPr id="701" name="Google Shape;701;p56"/>
          <p:cNvPicPr preferRelativeResize="0"/>
          <p:nvPr/>
        </p:nvPicPr>
        <p:blipFill>
          <a:blip r:embed="rId4">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p57"/>
          <p:cNvPicPr preferRelativeResize="0"/>
          <p:nvPr/>
        </p:nvPicPr>
        <p:blipFill>
          <a:blip r:embed="rId3">
            <a:alphaModFix amt="88000"/>
          </a:blip>
          <a:stretch>
            <a:fillRect/>
          </a:stretch>
        </p:blipFill>
        <p:spPr>
          <a:xfrm>
            <a:off x="3971696" y="3119249"/>
            <a:ext cx="1200608" cy="1488300"/>
          </a:xfrm>
          <a:prstGeom prst="rect">
            <a:avLst/>
          </a:prstGeom>
          <a:noFill/>
          <a:ln>
            <a:noFill/>
          </a:ln>
        </p:spPr>
      </p:pic>
      <p:pic>
        <p:nvPicPr>
          <p:cNvPr id="708" name="Google Shape;708;p57"/>
          <p:cNvPicPr preferRelativeResize="0"/>
          <p:nvPr/>
        </p:nvPicPr>
        <p:blipFill>
          <a:blip r:embed="rId3">
            <a:alphaModFix amt="88000"/>
          </a:blip>
          <a:stretch>
            <a:fillRect/>
          </a:stretch>
        </p:blipFill>
        <p:spPr>
          <a:xfrm>
            <a:off x="7087571" y="1322274"/>
            <a:ext cx="1200608" cy="1488300"/>
          </a:xfrm>
          <a:prstGeom prst="rect">
            <a:avLst/>
          </a:prstGeom>
          <a:noFill/>
          <a:ln>
            <a:noFill/>
          </a:ln>
        </p:spPr>
      </p:pic>
      <p:sp>
        <p:nvSpPr>
          <p:cNvPr id="709" name="Google Shape;709;p57"/>
          <p:cNvSpPr txBox="1">
            <a:spLocks noGrp="1"/>
          </p:cNvSpPr>
          <p:nvPr>
            <p:ph type="title"/>
          </p:nvPr>
        </p:nvSpPr>
        <p:spPr>
          <a:xfrm>
            <a:off x="954375" y="445025"/>
            <a:ext cx="754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Serveur </a:t>
            </a:r>
            <a:r>
              <a:rPr lang="en" dirty="0" smtClean="0"/>
              <a:t>d’EJB</a:t>
            </a:r>
            <a:endParaRPr dirty="0">
              <a:solidFill>
                <a:schemeClr val="lt2"/>
              </a:solidFill>
            </a:endParaRPr>
          </a:p>
        </p:txBody>
      </p:sp>
      <p:sp>
        <p:nvSpPr>
          <p:cNvPr id="710" name="Google Shape;710;p57"/>
          <p:cNvSpPr/>
          <p:nvPr/>
        </p:nvSpPr>
        <p:spPr>
          <a:xfrm>
            <a:off x="6172995" y="1847459"/>
            <a:ext cx="618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rot="10800000" flipH="1">
            <a:off x="5109425" y="4080850"/>
            <a:ext cx="3477900" cy="120000"/>
          </a:xfrm>
          <a:prstGeom prst="round2SameRect">
            <a:avLst>
              <a:gd name="adj1" fmla="val 2107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txBox="1">
            <a:spLocks noGrp="1"/>
          </p:cNvSpPr>
          <p:nvPr>
            <p:ph type="subTitle" idx="1"/>
          </p:nvPr>
        </p:nvSpPr>
        <p:spPr>
          <a:xfrm>
            <a:off x="395536" y="1265350"/>
            <a:ext cx="4713889" cy="2875500"/>
          </a:xfrm>
          <a:prstGeom prst="rect">
            <a:avLst/>
          </a:prstGeom>
        </p:spPr>
        <p:txBody>
          <a:bodyPr spcFirstLastPara="1" wrap="square" lIns="91425" tIns="91425" rIns="91425" bIns="91425" anchor="t" anchorCtr="0">
            <a:noAutofit/>
          </a:bodyPr>
          <a:lstStyle/>
          <a:p>
            <a:pPr lvl="0">
              <a:buChar char="●"/>
            </a:pPr>
            <a:r>
              <a:rPr lang="fr-FR" dirty="0"/>
              <a:t>Services des conteneurs</a:t>
            </a:r>
          </a:p>
          <a:p>
            <a:pPr marL="457200" lvl="0" indent="-330200" algn="l" rtl="0">
              <a:spcBef>
                <a:spcPts val="0"/>
              </a:spcBef>
              <a:spcAft>
                <a:spcPts val="0"/>
              </a:spcAft>
              <a:buSzPts val="1600"/>
              <a:buChar char="●"/>
            </a:pPr>
            <a:r>
              <a:rPr lang="en" dirty="0" smtClean="0"/>
              <a:t>Environnement d’excécution d’applications</a:t>
            </a:r>
            <a:endParaRPr dirty="0"/>
          </a:p>
          <a:p>
            <a:pPr marL="457200" lvl="0" indent="-330200" algn="l" rtl="0">
              <a:spcBef>
                <a:spcPts val="0"/>
              </a:spcBef>
              <a:spcAft>
                <a:spcPts val="0"/>
              </a:spcAft>
              <a:buSzPts val="1600"/>
              <a:buChar char="➔"/>
            </a:pPr>
            <a:r>
              <a:rPr lang="en" dirty="0" smtClean="0"/>
              <a:t>Gestion d’interfae</a:t>
            </a:r>
            <a:endParaRPr dirty="0"/>
          </a:p>
          <a:p>
            <a:pPr marL="457200" lvl="0" indent="-330200" algn="l" rtl="0">
              <a:spcBef>
                <a:spcPts val="0"/>
              </a:spcBef>
              <a:spcAft>
                <a:spcPts val="0"/>
              </a:spcAft>
              <a:buSzPts val="1600"/>
              <a:buChar char="➔"/>
            </a:pPr>
            <a:r>
              <a:rPr lang="en" dirty="0" smtClean="0"/>
              <a:t>Excécution des processus</a:t>
            </a:r>
          </a:p>
          <a:p>
            <a:pPr marL="457200" lvl="0" indent="-330200" algn="l" rtl="0">
              <a:spcBef>
                <a:spcPts val="0"/>
              </a:spcBef>
              <a:spcAft>
                <a:spcPts val="0"/>
              </a:spcAft>
              <a:buSzPts val="1600"/>
              <a:buChar char="➔"/>
            </a:pPr>
            <a:r>
              <a:rPr lang="en" dirty="0" smtClean="0"/>
              <a:t>Connexion à la base de données</a:t>
            </a:r>
          </a:p>
          <a:p>
            <a:pPr marL="457200" lvl="0" indent="-330200" algn="l" rtl="0">
              <a:spcBef>
                <a:spcPts val="0"/>
              </a:spcBef>
              <a:spcAft>
                <a:spcPts val="0"/>
              </a:spcAft>
              <a:buSzPts val="1600"/>
              <a:buChar char="➔"/>
            </a:pPr>
            <a:r>
              <a:rPr lang="en" dirty="0" smtClean="0"/>
              <a:t>Gestion de ressources</a:t>
            </a:r>
            <a:r>
              <a:rPr lang="en" dirty="0" smtClean="0"/>
              <a:t> </a:t>
            </a:r>
            <a:endParaRPr dirty="0"/>
          </a:p>
          <a:p>
            <a:pPr marL="0" lvl="0" indent="0" algn="l" rtl="0">
              <a:spcBef>
                <a:spcPts val="0"/>
              </a:spcBef>
              <a:spcAft>
                <a:spcPts val="0"/>
              </a:spcAft>
              <a:buNone/>
            </a:pPr>
            <a:endParaRPr dirty="0"/>
          </a:p>
          <a:p>
            <a:pPr marL="457200" lvl="0" indent="-330200" algn="l" rtl="0">
              <a:spcBef>
                <a:spcPts val="0"/>
              </a:spcBef>
              <a:spcAft>
                <a:spcPts val="0"/>
              </a:spcAft>
              <a:buSzPts val="1600"/>
              <a:buChar char="●"/>
            </a:pPr>
            <a:r>
              <a:rPr lang="en" dirty="0">
                <a:sym typeface="Verdana"/>
              </a:rPr>
              <a:t>Exemples de serveurs EJB: BEA Weblogic, IBM Webpshere, Sun IPlanet, Macromedia JRun, Borland AppServer, etc ... </a:t>
            </a:r>
            <a:endParaRPr lang="en" dirty="0" smtClean="0">
              <a:sym typeface="Verdana"/>
            </a:endParaRPr>
          </a:p>
          <a:p>
            <a:pPr marL="457200" lvl="0" indent="-330200" algn="l" rtl="0">
              <a:spcBef>
                <a:spcPts val="0"/>
              </a:spcBef>
              <a:spcAft>
                <a:spcPts val="0"/>
              </a:spcAft>
              <a:buSzPts val="1600"/>
              <a:buChar char="●"/>
            </a:pPr>
            <a:r>
              <a:rPr lang="en" dirty="0" smtClean="0">
                <a:sym typeface="Verdana"/>
              </a:rPr>
              <a:t>Il </a:t>
            </a:r>
            <a:r>
              <a:rPr lang="en" dirty="0">
                <a:sym typeface="Verdana"/>
              </a:rPr>
              <a:t>existe aussi des serveurs d'EJB open source dont les plus avancés sont JBoss et Jonas.</a:t>
            </a:r>
            <a:endParaRPr dirty="0"/>
          </a:p>
        </p:txBody>
      </p:sp>
      <p:pic>
        <p:nvPicPr>
          <p:cNvPr id="713" name="Google Shape;713;p57"/>
          <p:cNvPicPr preferRelativeResize="0"/>
          <p:nvPr/>
        </p:nvPicPr>
        <p:blipFill>
          <a:blip r:embed="rId4">
            <a:alphaModFix amt="88000"/>
          </a:blip>
          <a:stretch>
            <a:fillRect/>
          </a:stretch>
        </p:blipFill>
        <p:spPr>
          <a:xfrm>
            <a:off x="720002" y="1017725"/>
            <a:ext cx="7703999" cy="48800"/>
          </a:xfrm>
          <a:prstGeom prst="rect">
            <a:avLst/>
          </a:prstGeom>
          <a:noFill/>
          <a:ln>
            <a:noFill/>
          </a:ln>
        </p:spPr>
      </p:pic>
      <p:pic>
        <p:nvPicPr>
          <p:cNvPr id="714" name="Google Shape;714;p57"/>
          <p:cNvPicPr preferRelativeResize="0"/>
          <p:nvPr/>
        </p:nvPicPr>
        <p:blipFill>
          <a:blip r:embed="rId5">
            <a:alphaModFix/>
          </a:blip>
          <a:stretch>
            <a:fillRect/>
          </a:stretch>
        </p:blipFill>
        <p:spPr>
          <a:xfrm>
            <a:off x="5329400" y="1066525"/>
            <a:ext cx="2454025" cy="2875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p57"/>
          <p:cNvPicPr preferRelativeResize="0"/>
          <p:nvPr/>
        </p:nvPicPr>
        <p:blipFill>
          <a:blip r:embed="rId3">
            <a:alphaModFix amt="88000"/>
          </a:blip>
          <a:stretch>
            <a:fillRect/>
          </a:stretch>
        </p:blipFill>
        <p:spPr>
          <a:xfrm>
            <a:off x="3971696" y="3119249"/>
            <a:ext cx="1200608" cy="1488300"/>
          </a:xfrm>
          <a:prstGeom prst="rect">
            <a:avLst/>
          </a:prstGeom>
          <a:noFill/>
          <a:ln>
            <a:noFill/>
          </a:ln>
        </p:spPr>
      </p:pic>
      <p:pic>
        <p:nvPicPr>
          <p:cNvPr id="708" name="Google Shape;708;p57"/>
          <p:cNvPicPr preferRelativeResize="0"/>
          <p:nvPr/>
        </p:nvPicPr>
        <p:blipFill>
          <a:blip r:embed="rId3">
            <a:alphaModFix amt="88000"/>
          </a:blip>
          <a:stretch>
            <a:fillRect/>
          </a:stretch>
        </p:blipFill>
        <p:spPr>
          <a:xfrm>
            <a:off x="7087571" y="1322274"/>
            <a:ext cx="1200608" cy="1488300"/>
          </a:xfrm>
          <a:prstGeom prst="rect">
            <a:avLst/>
          </a:prstGeom>
          <a:noFill/>
          <a:ln>
            <a:noFill/>
          </a:ln>
        </p:spPr>
      </p:pic>
      <p:sp>
        <p:nvSpPr>
          <p:cNvPr id="709" name="Google Shape;709;p57"/>
          <p:cNvSpPr txBox="1">
            <a:spLocks noGrp="1"/>
          </p:cNvSpPr>
          <p:nvPr>
            <p:ph type="title"/>
          </p:nvPr>
        </p:nvSpPr>
        <p:spPr>
          <a:xfrm>
            <a:off x="954375" y="445025"/>
            <a:ext cx="754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Conteneur d’EJB</a:t>
            </a:r>
            <a:endParaRPr dirty="0">
              <a:solidFill>
                <a:schemeClr val="lt2"/>
              </a:solidFill>
            </a:endParaRPr>
          </a:p>
        </p:txBody>
      </p:sp>
      <p:sp>
        <p:nvSpPr>
          <p:cNvPr id="710" name="Google Shape;710;p57"/>
          <p:cNvSpPr/>
          <p:nvPr/>
        </p:nvSpPr>
        <p:spPr>
          <a:xfrm>
            <a:off x="6172995" y="1847459"/>
            <a:ext cx="618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rot="10800000" flipH="1">
            <a:off x="5109425" y="4080850"/>
            <a:ext cx="3477900" cy="120000"/>
          </a:xfrm>
          <a:prstGeom prst="round2SameRect">
            <a:avLst>
              <a:gd name="adj1" fmla="val 2107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txBox="1">
            <a:spLocks noGrp="1"/>
          </p:cNvSpPr>
          <p:nvPr>
            <p:ph type="subTitle" idx="1"/>
          </p:nvPr>
        </p:nvSpPr>
        <p:spPr>
          <a:xfrm>
            <a:off x="322250" y="1375725"/>
            <a:ext cx="4325400" cy="2875500"/>
          </a:xfrm>
          <a:prstGeom prst="rect">
            <a:avLst/>
          </a:prstGeom>
        </p:spPr>
        <p:txBody>
          <a:bodyPr spcFirstLastPara="1" wrap="square" lIns="91425" tIns="91425" rIns="91425" bIns="91425" anchor="t" anchorCtr="0">
            <a:noAutofit/>
          </a:bodyPr>
          <a:lstStyle/>
          <a:p>
            <a:pPr lvl="0">
              <a:buChar char="●"/>
            </a:pPr>
            <a:r>
              <a:rPr lang="en" dirty="0"/>
              <a:t>L’hote des composants EJB, fournissant des services systèmes </a:t>
            </a:r>
            <a:r>
              <a:rPr lang="en" dirty="0" smtClean="0"/>
              <a:t>Services </a:t>
            </a:r>
            <a:r>
              <a:rPr lang="en" dirty="0"/>
              <a:t>des </a:t>
            </a:r>
            <a:r>
              <a:rPr lang="en" dirty="0" smtClean="0"/>
              <a:t>conteneurs</a:t>
            </a:r>
          </a:p>
          <a:p>
            <a:pPr>
              <a:buFont typeface="Nanum Gothic"/>
              <a:buChar char="●"/>
            </a:pPr>
            <a:r>
              <a:rPr lang="fr-FR" dirty="0"/>
              <a:t>Fournisseur de services commerciaux ou données commerciales.</a:t>
            </a:r>
          </a:p>
          <a:p>
            <a:pPr marL="412750" lvl="0" indent="-285750">
              <a:buFont typeface="Wingdings" panose="05000000000000000000" pitchFamily="2" charset="2"/>
              <a:buChar char="q"/>
            </a:pPr>
            <a:r>
              <a:rPr lang="fr-FR" dirty="0"/>
              <a:t>Lancement, validation et annulation des transactions en fonction des </a:t>
            </a:r>
            <a:r>
              <a:rPr lang="fr-FR" dirty="0" smtClean="0"/>
              <a:t>besoins</a:t>
            </a:r>
          </a:p>
          <a:p>
            <a:pPr marL="412750" lvl="0" indent="-285750">
              <a:buFont typeface="Wingdings" panose="05000000000000000000" pitchFamily="2" charset="2"/>
              <a:buChar char="q"/>
            </a:pPr>
            <a:r>
              <a:rPr lang="fr-FR" dirty="0"/>
              <a:t>Synchronisation des données</a:t>
            </a:r>
            <a:endParaRPr dirty="0"/>
          </a:p>
        </p:txBody>
      </p:sp>
      <p:pic>
        <p:nvPicPr>
          <p:cNvPr id="713" name="Google Shape;713;p57"/>
          <p:cNvPicPr preferRelativeResize="0"/>
          <p:nvPr/>
        </p:nvPicPr>
        <p:blipFill>
          <a:blip r:embed="rId4">
            <a:alphaModFix amt="88000"/>
          </a:blip>
          <a:stretch>
            <a:fillRect/>
          </a:stretch>
        </p:blipFill>
        <p:spPr>
          <a:xfrm>
            <a:off x="720002" y="1017725"/>
            <a:ext cx="7703999" cy="48800"/>
          </a:xfrm>
          <a:prstGeom prst="rect">
            <a:avLst/>
          </a:prstGeom>
          <a:noFill/>
          <a:ln>
            <a:noFill/>
          </a:ln>
        </p:spPr>
      </p:pic>
      <p:pic>
        <p:nvPicPr>
          <p:cNvPr id="714" name="Google Shape;714;p57"/>
          <p:cNvPicPr preferRelativeResize="0"/>
          <p:nvPr/>
        </p:nvPicPr>
        <p:blipFill>
          <a:blip r:embed="rId5">
            <a:alphaModFix/>
          </a:blip>
          <a:stretch>
            <a:fillRect/>
          </a:stretch>
        </p:blipFill>
        <p:spPr>
          <a:xfrm>
            <a:off x="5329400" y="1066525"/>
            <a:ext cx="2454025" cy="2875500"/>
          </a:xfrm>
          <a:prstGeom prst="rect">
            <a:avLst/>
          </a:prstGeom>
          <a:noFill/>
          <a:ln>
            <a:noFill/>
          </a:ln>
        </p:spPr>
      </p:pic>
    </p:spTree>
    <p:extLst>
      <p:ext uri="{BB962C8B-B14F-4D97-AF65-F5344CB8AC3E}">
        <p14:creationId xmlns:p14="http://schemas.microsoft.com/office/powerpoint/2010/main" val="1542757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5"/>
          <p:cNvSpPr txBox="1">
            <a:spLocks noGrp="1"/>
          </p:cNvSpPr>
          <p:nvPr>
            <p:ph type="title"/>
          </p:nvPr>
        </p:nvSpPr>
        <p:spPr>
          <a:xfrm>
            <a:off x="1313750" y="1466025"/>
            <a:ext cx="6246900" cy="22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Application   </a:t>
            </a:r>
            <a:r>
              <a:rPr lang="en" dirty="0">
                <a:solidFill>
                  <a:schemeClr val="lt2"/>
                </a:solidFill>
              </a:rPr>
              <a:t>d’EJB</a:t>
            </a:r>
            <a:endParaRPr dirty="0">
              <a:solidFill>
                <a:schemeClr val="lt2"/>
              </a:solidFill>
            </a:endParaRPr>
          </a:p>
        </p:txBody>
      </p:sp>
    </p:spTree>
    <p:extLst>
      <p:ext uri="{BB962C8B-B14F-4D97-AF65-F5344CB8AC3E}">
        <p14:creationId xmlns:p14="http://schemas.microsoft.com/office/powerpoint/2010/main" val="90309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60"/>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 grands domaines d’application </a:t>
            </a:r>
            <a:endParaRPr>
              <a:solidFill>
                <a:schemeClr val="lt2"/>
              </a:solidFill>
            </a:endParaRPr>
          </a:p>
        </p:txBody>
      </p:sp>
      <p:sp>
        <p:nvSpPr>
          <p:cNvPr id="739" name="Google Shape;739;p60"/>
          <p:cNvSpPr txBox="1"/>
          <p:nvPr/>
        </p:nvSpPr>
        <p:spPr>
          <a:xfrm>
            <a:off x="692050" y="3187100"/>
            <a:ext cx="2562900" cy="3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Nanum Gothic"/>
              <a:ea typeface="Nanum Gothic"/>
              <a:cs typeface="Nanum Gothic"/>
              <a:sym typeface="Nanum Gothic"/>
            </a:endParaRPr>
          </a:p>
        </p:txBody>
      </p:sp>
      <p:sp>
        <p:nvSpPr>
          <p:cNvPr id="740" name="Google Shape;740;p60"/>
          <p:cNvSpPr txBox="1"/>
          <p:nvPr/>
        </p:nvSpPr>
        <p:spPr>
          <a:xfrm>
            <a:off x="620800" y="3640313"/>
            <a:ext cx="2705400" cy="3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chemeClr val="dk1"/>
              </a:solidFill>
              <a:latin typeface="Nanum Gothic"/>
              <a:ea typeface="Nanum Gothic"/>
              <a:cs typeface="Nanum Gothic"/>
              <a:sym typeface="Nanum Gothic"/>
            </a:endParaRPr>
          </a:p>
        </p:txBody>
      </p:sp>
      <p:sp>
        <p:nvSpPr>
          <p:cNvPr id="741" name="Google Shape;741;p60"/>
          <p:cNvSpPr txBox="1"/>
          <p:nvPr/>
        </p:nvSpPr>
        <p:spPr>
          <a:xfrm>
            <a:off x="5411725" y="3084700"/>
            <a:ext cx="3154200" cy="4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rgbClr val="333333"/>
                </a:solidFill>
              </a:rPr>
              <a:t>les EJB simplifient les procédures</a:t>
            </a:r>
            <a:endParaRPr sz="100">
              <a:solidFill>
                <a:schemeClr val="dk1"/>
              </a:solidFill>
              <a:latin typeface="Nanum Gothic"/>
              <a:ea typeface="Nanum Gothic"/>
              <a:cs typeface="Nanum Gothic"/>
              <a:sym typeface="Nanum Gothic"/>
            </a:endParaRPr>
          </a:p>
        </p:txBody>
      </p:sp>
      <p:pic>
        <p:nvPicPr>
          <p:cNvPr id="742" name="Google Shape;742;p60"/>
          <p:cNvPicPr preferRelativeResize="0"/>
          <p:nvPr/>
        </p:nvPicPr>
        <p:blipFill>
          <a:blip r:embed="rId3">
            <a:alphaModFix amt="88000"/>
          </a:blip>
          <a:stretch>
            <a:fillRect/>
          </a:stretch>
        </p:blipFill>
        <p:spPr>
          <a:xfrm>
            <a:off x="720002" y="1017725"/>
            <a:ext cx="7703999" cy="48800"/>
          </a:xfrm>
          <a:prstGeom prst="rect">
            <a:avLst/>
          </a:prstGeom>
          <a:noFill/>
          <a:ln>
            <a:noFill/>
          </a:ln>
        </p:spPr>
      </p:pic>
      <p:sp>
        <p:nvSpPr>
          <p:cNvPr id="743" name="Google Shape;743;p60"/>
          <p:cNvSpPr txBox="1"/>
          <p:nvPr/>
        </p:nvSpPr>
        <p:spPr>
          <a:xfrm>
            <a:off x="2419200" y="1562125"/>
            <a:ext cx="4305600" cy="684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accent2"/>
                </a:solidFill>
                <a:latin typeface="Miriam Libre"/>
                <a:ea typeface="Miriam Libre"/>
                <a:cs typeface="Miriam Libre"/>
                <a:sym typeface="Miriam Libre"/>
              </a:rPr>
              <a:t>Les domaines d’application de EJB</a:t>
            </a:r>
            <a:endParaRPr sz="1600" b="1">
              <a:solidFill>
                <a:schemeClr val="accent2"/>
              </a:solidFill>
              <a:latin typeface="Miriam Libre"/>
              <a:ea typeface="Miriam Libre"/>
              <a:cs typeface="Miriam Libre"/>
              <a:sym typeface="Miriam Libre"/>
            </a:endParaRPr>
          </a:p>
        </p:txBody>
      </p:sp>
      <p:sp>
        <p:nvSpPr>
          <p:cNvPr id="744" name="Google Shape;744;p60"/>
          <p:cNvSpPr txBox="1"/>
          <p:nvPr/>
        </p:nvSpPr>
        <p:spPr>
          <a:xfrm>
            <a:off x="272050" y="2488363"/>
            <a:ext cx="34029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333333"/>
                </a:solidFill>
              </a:rPr>
              <a:t>stockage d'objets java </a:t>
            </a:r>
            <a:endParaRPr sz="400" b="1">
              <a:solidFill>
                <a:schemeClr val="dk1"/>
              </a:solidFill>
              <a:latin typeface="Miriam Libre"/>
              <a:ea typeface="Miriam Libre"/>
              <a:cs typeface="Miriam Libre"/>
              <a:sym typeface="Miriam Libre"/>
            </a:endParaRPr>
          </a:p>
        </p:txBody>
      </p:sp>
      <p:sp>
        <p:nvSpPr>
          <p:cNvPr id="745" name="Google Shape;745;p60"/>
          <p:cNvSpPr txBox="1"/>
          <p:nvPr/>
        </p:nvSpPr>
        <p:spPr>
          <a:xfrm>
            <a:off x="5904600" y="2576413"/>
            <a:ext cx="3249000" cy="6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333333"/>
                </a:solidFill>
              </a:rPr>
              <a:t>transactions sécurisées</a:t>
            </a:r>
            <a:endParaRPr sz="200" b="1">
              <a:solidFill>
                <a:schemeClr val="dk1"/>
              </a:solidFill>
              <a:latin typeface="Miriam Libre"/>
              <a:ea typeface="Miriam Libre"/>
              <a:cs typeface="Miriam Libre"/>
              <a:sym typeface="Miriam Libre"/>
            </a:endParaRPr>
          </a:p>
        </p:txBody>
      </p:sp>
      <p:cxnSp>
        <p:nvCxnSpPr>
          <p:cNvPr id="746" name="Google Shape;746;p60"/>
          <p:cNvCxnSpPr>
            <a:stCxn id="743" idx="1"/>
            <a:endCxn id="744" idx="0"/>
          </p:cNvCxnSpPr>
          <p:nvPr/>
        </p:nvCxnSpPr>
        <p:spPr>
          <a:xfrm flipH="1">
            <a:off x="1973400" y="1904125"/>
            <a:ext cx="445800" cy="584100"/>
          </a:xfrm>
          <a:prstGeom prst="bentConnector2">
            <a:avLst/>
          </a:prstGeom>
          <a:noFill/>
          <a:ln w="9525" cap="flat" cmpd="sng">
            <a:solidFill>
              <a:schemeClr val="dk1"/>
            </a:solidFill>
            <a:prstDash val="solid"/>
            <a:round/>
            <a:headEnd type="none" w="med" len="med"/>
            <a:tailEnd type="oval" w="med" len="med"/>
          </a:ln>
        </p:spPr>
      </p:cxnSp>
      <p:cxnSp>
        <p:nvCxnSpPr>
          <p:cNvPr id="747" name="Google Shape;747;p60"/>
          <p:cNvCxnSpPr>
            <a:stCxn id="743" idx="3"/>
            <a:endCxn id="745" idx="0"/>
          </p:cNvCxnSpPr>
          <p:nvPr/>
        </p:nvCxnSpPr>
        <p:spPr>
          <a:xfrm>
            <a:off x="6724800" y="1904125"/>
            <a:ext cx="804300" cy="672300"/>
          </a:xfrm>
          <a:prstGeom prst="bentConnector2">
            <a:avLst/>
          </a:prstGeom>
          <a:noFill/>
          <a:ln w="9525" cap="flat" cmpd="sng">
            <a:solidFill>
              <a:schemeClr val="dk1"/>
            </a:solidFill>
            <a:prstDash val="solid"/>
            <a:round/>
            <a:headEnd type="none" w="med" len="med"/>
            <a:tailEnd type="oval" w="med" len="med"/>
          </a:ln>
        </p:spPr>
      </p:cxnSp>
      <p:cxnSp>
        <p:nvCxnSpPr>
          <p:cNvPr id="748" name="Google Shape;748;p60"/>
          <p:cNvCxnSpPr/>
          <p:nvPr/>
        </p:nvCxnSpPr>
        <p:spPr>
          <a:xfrm>
            <a:off x="692050" y="2950175"/>
            <a:ext cx="2562900" cy="0"/>
          </a:xfrm>
          <a:prstGeom prst="straightConnector1">
            <a:avLst/>
          </a:prstGeom>
          <a:noFill/>
          <a:ln w="9525" cap="flat" cmpd="sng">
            <a:solidFill>
              <a:schemeClr val="dk1"/>
            </a:solidFill>
            <a:prstDash val="solid"/>
            <a:round/>
            <a:headEnd type="none" w="med" len="med"/>
            <a:tailEnd type="none" w="med" len="med"/>
          </a:ln>
        </p:spPr>
      </p:cxnSp>
      <p:cxnSp>
        <p:nvCxnSpPr>
          <p:cNvPr id="749" name="Google Shape;749;p60"/>
          <p:cNvCxnSpPr/>
          <p:nvPr/>
        </p:nvCxnSpPr>
        <p:spPr>
          <a:xfrm>
            <a:off x="5904600" y="2950175"/>
            <a:ext cx="2562900" cy="0"/>
          </a:xfrm>
          <a:prstGeom prst="straightConnector1">
            <a:avLst/>
          </a:prstGeom>
          <a:noFill/>
          <a:ln w="9525" cap="flat" cmpd="sng">
            <a:solidFill>
              <a:schemeClr val="dk1"/>
            </a:solidFill>
            <a:prstDash val="solid"/>
            <a:round/>
            <a:headEnd type="none" w="med" len="med"/>
            <a:tailEnd type="none" w="med" len="med"/>
          </a:ln>
        </p:spPr>
      </p:cxnSp>
      <p:sp>
        <p:nvSpPr>
          <p:cNvPr id="750" name="Google Shape;750;p60"/>
          <p:cNvSpPr txBox="1"/>
          <p:nvPr/>
        </p:nvSpPr>
        <p:spPr>
          <a:xfrm>
            <a:off x="5425500" y="3517525"/>
            <a:ext cx="3402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33333"/>
                </a:solidFill>
              </a:rPr>
              <a:t>Le développeur n'a plus qu'à définir les objets et les méthodes appropriés à une transaction particulière</a:t>
            </a:r>
            <a:endParaRPr sz="100"/>
          </a:p>
        </p:txBody>
      </p:sp>
      <p:sp>
        <p:nvSpPr>
          <p:cNvPr id="751" name="Google Shape;751;p60"/>
          <p:cNvSpPr txBox="1"/>
          <p:nvPr/>
        </p:nvSpPr>
        <p:spPr>
          <a:xfrm>
            <a:off x="473500" y="3147575"/>
            <a:ext cx="3000000" cy="133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rgbClr val="333333"/>
                </a:solidFill>
              </a:rPr>
              <a:t>le composant peut être implémenté sur n'importe quelle plate-forme ou système d'exploitation intégrant ce langage</a:t>
            </a:r>
            <a:endParaRPr sz="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3"/>
          <p:cNvSpPr txBox="1">
            <a:spLocks noGrp="1"/>
          </p:cNvSpPr>
          <p:nvPr>
            <p:ph type="title"/>
          </p:nvPr>
        </p:nvSpPr>
        <p:spPr>
          <a:xfrm>
            <a:off x="5027088" y="2369538"/>
            <a:ext cx="3298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Qu’est ce que </a:t>
            </a:r>
            <a:r>
              <a:rPr lang="en" dirty="0" smtClean="0"/>
              <a:t>l’EJB</a:t>
            </a:r>
            <a:r>
              <a:rPr lang="en" dirty="0"/>
              <a:t>? </a:t>
            </a:r>
            <a:endParaRPr dirty="0"/>
          </a:p>
        </p:txBody>
      </p:sp>
      <p:sp>
        <p:nvSpPr>
          <p:cNvPr id="514" name="Google Shape;514;p33"/>
          <p:cNvSpPr txBox="1">
            <a:spLocks noGrp="1"/>
          </p:cNvSpPr>
          <p:nvPr>
            <p:ph type="title" idx="2"/>
          </p:nvPr>
        </p:nvSpPr>
        <p:spPr>
          <a:xfrm>
            <a:off x="5986800" y="746536"/>
            <a:ext cx="1379100" cy="14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pic>
        <p:nvPicPr>
          <p:cNvPr id="515" name="Google Shape;515;p33"/>
          <p:cNvPicPr preferRelativeResize="0"/>
          <p:nvPr/>
        </p:nvPicPr>
        <p:blipFill>
          <a:blip r:embed="rId3">
            <a:alphaModFix amt="88000"/>
          </a:blip>
          <a:stretch>
            <a:fillRect/>
          </a:stretch>
        </p:blipFill>
        <p:spPr>
          <a:xfrm>
            <a:off x="4928675" y="3495775"/>
            <a:ext cx="3495325" cy="4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9"/>
          <p:cNvSpPr txBox="1">
            <a:spLocks noGrp="1"/>
          </p:cNvSpPr>
          <p:nvPr>
            <p:ph type="title"/>
          </p:nvPr>
        </p:nvSpPr>
        <p:spPr>
          <a:xfrm flipH="1">
            <a:off x="3693150" y="1852656"/>
            <a:ext cx="3906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732" name="Google Shape;732;p59"/>
          <p:cNvSpPr txBox="1">
            <a:spLocks noGrp="1"/>
          </p:cNvSpPr>
          <p:nvPr>
            <p:ph type="title" idx="2"/>
          </p:nvPr>
        </p:nvSpPr>
        <p:spPr>
          <a:xfrm flipH="1">
            <a:off x="1696350" y="1908331"/>
            <a:ext cx="1883400" cy="14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pic>
        <p:nvPicPr>
          <p:cNvPr id="733" name="Google Shape;733;p59"/>
          <p:cNvPicPr preferRelativeResize="0"/>
          <p:nvPr/>
        </p:nvPicPr>
        <p:blipFill>
          <a:blip r:embed="rId3">
            <a:alphaModFix amt="88000"/>
          </a:blip>
          <a:stretch>
            <a:fillRect/>
          </a:stretch>
        </p:blipFill>
        <p:spPr>
          <a:xfrm rot="-5400000">
            <a:off x="2516349" y="2547344"/>
            <a:ext cx="1990401" cy="4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9"/>
          <p:cNvSpPr txBox="1">
            <a:spLocks noGrp="1"/>
          </p:cNvSpPr>
          <p:nvPr>
            <p:ph type="title"/>
          </p:nvPr>
        </p:nvSpPr>
        <p:spPr>
          <a:xfrm flipH="1">
            <a:off x="1835696" y="1635646"/>
            <a:ext cx="5692346" cy="2736304"/>
          </a:xfrm>
          <a:prstGeom prst="rect">
            <a:avLst/>
          </a:prstGeom>
        </p:spPr>
        <p:txBody>
          <a:bodyPr spcFirstLastPara="1" wrap="square" lIns="91425" tIns="91425" rIns="91425" bIns="91425" anchor="ctr" anchorCtr="0">
            <a:noAutofit/>
          </a:bodyPr>
          <a:lstStyle/>
          <a:p>
            <a:pPr lvl="0"/>
            <a:r>
              <a:rPr lang="fr-FR" sz="1200" b="0" dirty="0" err="1">
                <a:hlinkClick r:id="rId3"/>
              </a:rPr>
              <a:t>Beans</a:t>
            </a:r>
            <a:r>
              <a:rPr lang="fr-FR" sz="1200" b="0" dirty="0">
                <a:hlinkClick r:id="rId3"/>
              </a:rPr>
              <a:t> </a:t>
            </a:r>
            <a:r>
              <a:rPr lang="fr-FR" sz="1200" b="0" dirty="0" err="1">
                <a:hlinkClick r:id="rId3"/>
              </a:rPr>
              <a:t>enterprise</a:t>
            </a:r>
            <a:r>
              <a:rPr lang="fr-FR" sz="1200" b="0" dirty="0">
                <a:hlinkClick r:id="rId3"/>
              </a:rPr>
              <a:t> - Documentation </a:t>
            </a:r>
            <a:r>
              <a:rPr lang="fr-FR" sz="1200" b="0" dirty="0" smtClean="0">
                <a:hlinkClick r:id="rId3"/>
              </a:rPr>
              <a:t>IBM</a:t>
            </a:r>
            <a:r>
              <a:rPr lang="fr-FR" sz="1200" b="0" dirty="0" smtClean="0"/>
              <a:t/>
            </a:r>
            <a:br>
              <a:rPr lang="fr-FR" sz="1200" b="0" dirty="0" smtClean="0"/>
            </a:br>
            <a:r>
              <a:rPr lang="fr-FR" sz="1200" b="0" dirty="0" smtClean="0"/>
              <a:t/>
            </a:r>
            <a:br>
              <a:rPr lang="fr-FR" sz="1200" b="0" dirty="0" smtClean="0"/>
            </a:br>
            <a:r>
              <a:rPr lang="fr-FR" sz="1200" b="0" dirty="0">
                <a:hlinkClick r:id="rId4"/>
              </a:rPr>
              <a:t>Les EJB — Documentation Java EE 1.0 (</a:t>
            </a:r>
            <a:r>
              <a:rPr lang="fr-FR" sz="1200" b="0" dirty="0" err="1">
                <a:hlinkClick r:id="rId4"/>
              </a:rPr>
              <a:t>gayerie.dev</a:t>
            </a:r>
            <a:r>
              <a:rPr lang="fr-FR" sz="1200" b="0" dirty="0" smtClean="0">
                <a:hlinkClick r:id="rId4"/>
              </a:rPr>
              <a:t>)</a:t>
            </a:r>
            <a:r>
              <a:rPr lang="fr-FR" sz="1200" b="0" dirty="0" smtClean="0"/>
              <a:t/>
            </a:r>
            <a:br>
              <a:rPr lang="fr-FR" sz="1200" b="0" dirty="0" smtClean="0"/>
            </a:br>
            <a:r>
              <a:rPr lang="fr-FR" sz="1200" b="0" dirty="0" smtClean="0"/>
              <a:t/>
            </a:r>
            <a:br>
              <a:rPr lang="fr-FR" sz="1200" b="0" dirty="0" smtClean="0"/>
            </a:br>
            <a:r>
              <a:rPr lang="en-US" sz="1200" b="0" dirty="0">
                <a:hlinkClick r:id="rId5"/>
              </a:rPr>
              <a:t>EJB Architecture | Guide to the Architecture of EJB with Advantages (educba.com</a:t>
            </a:r>
            <a:r>
              <a:rPr lang="en-US" sz="1200" b="0" dirty="0" smtClean="0">
                <a:hlinkClick r:id="rId5"/>
              </a:rPr>
              <a:t>)</a:t>
            </a:r>
            <a:r>
              <a:rPr lang="en-US" sz="1200" b="0" dirty="0" smtClean="0"/>
              <a:t/>
            </a:r>
            <a:br>
              <a:rPr lang="en-US" sz="1200" b="0" dirty="0" smtClean="0"/>
            </a:br>
            <a:r>
              <a:rPr lang="en-US" sz="1200" b="0" dirty="0" smtClean="0"/>
              <a:t/>
            </a:r>
            <a:br>
              <a:rPr lang="en-US" sz="1200" b="0" dirty="0" smtClean="0"/>
            </a:br>
            <a:r>
              <a:rPr lang="fr-FR" sz="1200" b="0" dirty="0">
                <a:hlinkClick r:id="rId6"/>
              </a:rPr>
              <a:t>Enterprise JavaBeans — Wikipédia (wikipedia.org</a:t>
            </a:r>
            <a:r>
              <a:rPr lang="fr-FR" sz="1200" b="0" dirty="0" smtClean="0">
                <a:hlinkClick r:id="rId6"/>
              </a:rPr>
              <a:t>)</a:t>
            </a:r>
            <a:r>
              <a:rPr lang="fr-FR" sz="1200" b="0" dirty="0" smtClean="0"/>
              <a:t/>
            </a:r>
            <a:br>
              <a:rPr lang="fr-FR" sz="1200" b="0" dirty="0" smtClean="0"/>
            </a:br>
            <a:r>
              <a:rPr lang="fr-FR" sz="1200" b="0" dirty="0" smtClean="0"/>
              <a:t/>
            </a:r>
            <a:br>
              <a:rPr lang="fr-FR" sz="1200" b="0" dirty="0" smtClean="0"/>
            </a:br>
            <a:r>
              <a:rPr lang="en-US" sz="1200" b="0" dirty="0">
                <a:hlinkClick r:id="rId7"/>
              </a:rPr>
              <a:t>What is EJB? The evolution of Enterprise JavaBeans | </a:t>
            </a:r>
            <a:r>
              <a:rPr lang="en-US" sz="1200" b="0" dirty="0" smtClean="0">
                <a:hlinkClick r:id="rId7"/>
              </a:rPr>
              <a:t>InfoWorld</a:t>
            </a:r>
            <a:r>
              <a:rPr lang="en-US" sz="1200" b="0" dirty="0" smtClean="0"/>
              <a:t/>
            </a:r>
            <a:br>
              <a:rPr lang="en-US" sz="1200" b="0" dirty="0" smtClean="0"/>
            </a:br>
            <a:r>
              <a:rPr lang="en-US" sz="1200" b="0" dirty="0" smtClean="0"/>
              <a:t/>
            </a:r>
            <a:br>
              <a:rPr lang="en-US" sz="1200" b="0" dirty="0" smtClean="0"/>
            </a:br>
            <a:r>
              <a:rPr lang="en-US" sz="1200" b="0" dirty="0">
                <a:hlinkClick r:id="rId8"/>
              </a:rPr>
              <a:t>Enterprise Java Beans (EJB) </a:t>
            </a:r>
            <a:r>
              <a:rPr lang="en-US" sz="1200" b="0" dirty="0" smtClean="0">
                <a:hlinkClick r:id="rId8"/>
              </a:rPr>
              <a:t>– </a:t>
            </a:r>
            <a:r>
              <a:rPr lang="en-US" sz="1200" b="0" dirty="0" err="1" smtClean="0">
                <a:hlinkClick r:id="rId8"/>
              </a:rPr>
              <a:t>GeeksforGeeks</a:t>
            </a:r>
            <a:r>
              <a:rPr lang="en-US" sz="1200" b="0" dirty="0" smtClean="0"/>
              <a:t/>
            </a:r>
            <a:br>
              <a:rPr lang="en-US" sz="1200" b="0" dirty="0" smtClean="0"/>
            </a:br>
            <a:r>
              <a:rPr lang="en-US" sz="1200" b="0" dirty="0" smtClean="0"/>
              <a:t/>
            </a:r>
            <a:br>
              <a:rPr lang="en-US" sz="1200" b="0" dirty="0" smtClean="0"/>
            </a:br>
            <a:r>
              <a:rPr lang="fr-FR" sz="1200" b="0" dirty="0">
                <a:hlinkClick r:id="rId9"/>
              </a:rPr>
              <a:t>Développons en Java - Les EJB (Entreprise Java Bean) (jmdoudoux.fr</a:t>
            </a:r>
            <a:r>
              <a:rPr lang="fr-FR" sz="1200" b="0" dirty="0" smtClean="0">
                <a:hlinkClick r:id="rId9"/>
              </a:rPr>
              <a:t>)</a:t>
            </a:r>
            <a:r>
              <a:rPr lang="fr-FR" sz="1200" b="0" dirty="0" smtClean="0"/>
              <a:t/>
            </a:r>
            <a:br>
              <a:rPr lang="fr-FR" sz="1200" b="0" dirty="0" smtClean="0"/>
            </a:br>
            <a:r>
              <a:rPr lang="fr-FR" sz="1200" b="0" dirty="0"/>
              <a:t/>
            </a:r>
            <a:br>
              <a:rPr lang="fr-FR" sz="1200" b="0" dirty="0"/>
            </a:br>
            <a:r>
              <a:rPr lang="en-US" sz="1200" dirty="0" smtClean="0"/>
              <a:t/>
            </a:r>
            <a:br>
              <a:rPr lang="en-US" sz="1200" dirty="0" smtClean="0"/>
            </a:br>
            <a:r>
              <a:rPr lang="fr-FR" sz="1200" dirty="0" smtClean="0"/>
              <a:t/>
            </a:r>
            <a:br>
              <a:rPr lang="fr-FR" sz="1200" dirty="0" smtClean="0"/>
            </a:br>
            <a:endParaRPr sz="1200" dirty="0"/>
          </a:p>
        </p:txBody>
      </p:sp>
      <p:sp>
        <p:nvSpPr>
          <p:cNvPr id="732" name="Google Shape;732;p59"/>
          <p:cNvSpPr txBox="1">
            <a:spLocks noGrp="1"/>
          </p:cNvSpPr>
          <p:nvPr>
            <p:ph type="title" idx="2"/>
          </p:nvPr>
        </p:nvSpPr>
        <p:spPr>
          <a:xfrm flipH="1">
            <a:off x="2267744" y="843558"/>
            <a:ext cx="3816424" cy="311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tx2"/>
                </a:solidFill>
              </a:rPr>
              <a:t>Bibliographie</a:t>
            </a:r>
            <a:endParaRPr sz="2000" dirty="0">
              <a:solidFill>
                <a:schemeClr val="tx2"/>
              </a:solidFill>
            </a:endParaRPr>
          </a:p>
        </p:txBody>
      </p:sp>
      <p:pic>
        <p:nvPicPr>
          <p:cNvPr id="733" name="Google Shape;733;p59"/>
          <p:cNvPicPr preferRelativeResize="0"/>
          <p:nvPr/>
        </p:nvPicPr>
        <p:blipFill>
          <a:blip r:embed="rId10">
            <a:alphaModFix amt="88000"/>
          </a:blip>
          <a:stretch>
            <a:fillRect/>
          </a:stretch>
        </p:blipFill>
        <p:spPr>
          <a:xfrm flipV="1">
            <a:off x="2987824" y="1203598"/>
            <a:ext cx="4176464" cy="72008"/>
          </a:xfrm>
          <a:prstGeom prst="rect">
            <a:avLst/>
          </a:prstGeom>
          <a:noFill/>
          <a:ln>
            <a:noFill/>
          </a:ln>
        </p:spPr>
      </p:pic>
    </p:spTree>
    <p:extLst>
      <p:ext uri="{BB962C8B-B14F-4D97-AF65-F5344CB8AC3E}">
        <p14:creationId xmlns:p14="http://schemas.microsoft.com/office/powerpoint/2010/main" val="193844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pic>
        <p:nvPicPr>
          <p:cNvPr id="756" name="Google Shape;756;p61"/>
          <p:cNvPicPr preferRelativeResize="0"/>
          <p:nvPr/>
        </p:nvPicPr>
        <p:blipFill>
          <a:blip r:embed="rId3">
            <a:alphaModFix amt="88000"/>
          </a:blip>
          <a:stretch>
            <a:fillRect/>
          </a:stretch>
        </p:blipFill>
        <p:spPr>
          <a:xfrm>
            <a:off x="1033307" y="3216060"/>
            <a:ext cx="1535887" cy="1358550"/>
          </a:xfrm>
          <a:prstGeom prst="rect">
            <a:avLst/>
          </a:prstGeom>
          <a:noFill/>
          <a:ln>
            <a:noFill/>
          </a:ln>
        </p:spPr>
      </p:pic>
      <p:sp>
        <p:nvSpPr>
          <p:cNvPr id="757" name="Google Shape;757;p61"/>
          <p:cNvSpPr txBox="1">
            <a:spLocks noGrp="1"/>
          </p:cNvSpPr>
          <p:nvPr>
            <p:ph type="subTitle" idx="1"/>
          </p:nvPr>
        </p:nvSpPr>
        <p:spPr>
          <a:xfrm>
            <a:off x="2271875" y="1017800"/>
            <a:ext cx="4465200" cy="282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700" b="1">
                <a:latin typeface="Miriam Libre"/>
                <a:ea typeface="Miriam Libre"/>
                <a:cs typeface="Miriam Libre"/>
                <a:sym typeface="Miriam Libre"/>
              </a:rPr>
              <a:t>MERCI </a:t>
            </a:r>
            <a:endParaRPr sz="4700" b="1">
              <a:latin typeface="Miriam Libre"/>
              <a:ea typeface="Miriam Libre"/>
              <a:cs typeface="Miriam Libre"/>
              <a:sym typeface="Miriam Libre"/>
            </a:endParaRPr>
          </a:p>
          <a:p>
            <a:pPr marL="0" lvl="0" indent="0" algn="ctr" rtl="0">
              <a:spcBef>
                <a:spcPts val="0"/>
              </a:spcBef>
              <a:spcAft>
                <a:spcPts val="0"/>
              </a:spcAft>
              <a:buClr>
                <a:schemeClr val="dk1"/>
              </a:buClr>
              <a:buSzPts val="1100"/>
              <a:buFont typeface="Arial"/>
              <a:buNone/>
            </a:pPr>
            <a:r>
              <a:rPr lang="en" sz="4700" b="1">
                <a:latin typeface="Miriam Libre"/>
                <a:ea typeface="Miriam Libre"/>
                <a:cs typeface="Miriam Libre"/>
                <a:sym typeface="Miriam Libre"/>
              </a:rPr>
              <a:t>DE </a:t>
            </a:r>
            <a:endParaRPr sz="4700" b="1">
              <a:latin typeface="Miriam Libre"/>
              <a:ea typeface="Miriam Libre"/>
              <a:cs typeface="Miriam Libre"/>
              <a:sym typeface="Miriam Libre"/>
            </a:endParaRPr>
          </a:p>
          <a:p>
            <a:pPr marL="0" lvl="0" indent="0" algn="ctr" rtl="0">
              <a:spcBef>
                <a:spcPts val="0"/>
              </a:spcBef>
              <a:spcAft>
                <a:spcPts val="0"/>
              </a:spcAft>
              <a:buClr>
                <a:schemeClr val="dk1"/>
              </a:buClr>
              <a:buSzPts val="1100"/>
              <a:buFont typeface="Arial"/>
              <a:buNone/>
            </a:pPr>
            <a:r>
              <a:rPr lang="en" sz="4700" b="1">
                <a:latin typeface="Miriam Libre"/>
                <a:ea typeface="Miriam Libre"/>
                <a:cs typeface="Miriam Libre"/>
                <a:sym typeface="Miriam Libre"/>
              </a:rPr>
              <a:t>VOTRE ATTENTION</a:t>
            </a:r>
            <a:endParaRPr sz="4700" b="1">
              <a:latin typeface="Miriam Libre"/>
              <a:ea typeface="Miriam Libre"/>
              <a:cs typeface="Miriam Libre"/>
              <a:sym typeface="Miriam Libre"/>
            </a:endParaRPr>
          </a:p>
          <a:p>
            <a:pPr marL="0" lvl="0" indent="0" algn="r" rtl="0">
              <a:spcBef>
                <a:spcPts val="0"/>
              </a:spcBef>
              <a:spcAft>
                <a:spcPts val="0"/>
              </a:spcAft>
              <a:buClr>
                <a:schemeClr val="dk1"/>
              </a:buClr>
              <a:buSzPts val="1100"/>
              <a:buFont typeface="Arial"/>
              <a:buNone/>
            </a:pPr>
            <a:endParaRPr sz="1100"/>
          </a:p>
          <a:p>
            <a:pPr marL="0" lvl="0" indent="0" algn="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4"/>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Historique</a:t>
            </a:r>
            <a:r>
              <a:rPr lang="en" sz="1600" b="0" dirty="0">
                <a:latin typeface="Nanum Gothic"/>
                <a:ea typeface="Nanum Gothic"/>
                <a:cs typeface="Nanum Gothic"/>
                <a:sym typeface="Nanum Gothic"/>
              </a:rPr>
              <a:t> </a:t>
            </a:r>
            <a:r>
              <a:rPr lang="en" sz="1600" b="0" dirty="0" smtClean="0">
                <a:latin typeface="Nanum Gothic"/>
                <a:ea typeface="Nanum Gothic"/>
                <a:cs typeface="Nanum Gothic"/>
                <a:sym typeface="Nanum Gothic"/>
              </a:rPr>
              <a:t> </a:t>
            </a:r>
            <a:r>
              <a:rPr lang="en" dirty="0" smtClean="0"/>
              <a:t>d’EJB</a:t>
            </a:r>
            <a:r>
              <a:rPr lang="en" dirty="0"/>
              <a:t>:</a:t>
            </a:r>
            <a:endParaRPr dirty="0">
              <a:solidFill>
                <a:schemeClr val="lt2"/>
              </a:solidFill>
            </a:endParaRPr>
          </a:p>
        </p:txBody>
      </p:sp>
      <p:sp>
        <p:nvSpPr>
          <p:cNvPr id="521" name="Google Shape;521;p34"/>
          <p:cNvSpPr txBox="1">
            <a:spLocks noGrp="1"/>
          </p:cNvSpPr>
          <p:nvPr>
            <p:ph type="body" idx="1"/>
          </p:nvPr>
        </p:nvSpPr>
        <p:spPr>
          <a:xfrm>
            <a:off x="747375" y="1622500"/>
            <a:ext cx="7883700" cy="3416400"/>
          </a:xfrm>
          <a:prstGeom prst="rect">
            <a:avLst/>
          </a:prstGeom>
        </p:spPr>
        <p:txBody>
          <a:bodyPr spcFirstLastPara="1" wrap="square" lIns="91425" tIns="91425" rIns="91425" bIns="91425" anchor="t" anchorCtr="0">
            <a:noAutofit/>
          </a:bodyPr>
          <a:lstStyle/>
          <a:p>
            <a:pPr marL="57150" marR="205220" lvl="0" indent="114300" algn="ctr" rtl="0">
              <a:lnSpc>
                <a:spcPct val="115000"/>
              </a:lnSpc>
              <a:spcBef>
                <a:spcPts val="0"/>
              </a:spcBef>
              <a:spcAft>
                <a:spcPts val="0"/>
              </a:spcAft>
              <a:buClr>
                <a:schemeClr val="dk1"/>
              </a:buClr>
              <a:buSzPts val="1100"/>
              <a:buFont typeface="Arial"/>
              <a:buNone/>
            </a:pPr>
            <a:r>
              <a:rPr lang="en" sz="1500"/>
              <a:t>Au début des années 1990 apparaît le multi-tiers : un modèle de traitement logiciel couplant une architecture client/serveur avec bases de données et applications. Les développeurs ont alors imaginé ce qu'on appelle les middlewares : des modules capables de prendre en charge requêtes, transactions et messages. C'est dans ce contexte que Sun décide de concevoir les EJB. Une initiative qui a pour finalité de simplifier le travail des développeurs en proposant des middlewares sous la forme de composants Java standardisés. </a:t>
            </a:r>
            <a:endParaRPr sz="1200"/>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pic>
        <p:nvPicPr>
          <p:cNvPr id="522" name="Google Shape;522;p34"/>
          <p:cNvPicPr preferRelativeResize="0"/>
          <p:nvPr/>
        </p:nvPicPr>
        <p:blipFill>
          <a:blip r:embed="rId3">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5"/>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Définition </a:t>
            </a:r>
            <a:r>
              <a:rPr lang="en" dirty="0" smtClean="0"/>
              <a:t>d’EJB</a:t>
            </a:r>
            <a:r>
              <a:rPr lang="en" dirty="0"/>
              <a:t>:</a:t>
            </a:r>
            <a:endParaRPr dirty="0">
              <a:solidFill>
                <a:schemeClr val="lt2"/>
              </a:solidFill>
            </a:endParaRPr>
          </a:p>
        </p:txBody>
      </p:sp>
      <p:sp>
        <p:nvSpPr>
          <p:cNvPr id="528" name="Google Shape;528;p35"/>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457200" algn="just" rtl="0">
              <a:lnSpc>
                <a:spcPct val="115000"/>
              </a:lnSpc>
              <a:spcBef>
                <a:spcPts val="0"/>
              </a:spcBef>
              <a:spcAft>
                <a:spcPts val="0"/>
              </a:spcAft>
              <a:buNone/>
            </a:pPr>
            <a:r>
              <a:rPr lang="en" sz="1500"/>
              <a:t>Enterprise JavaBeans (EJB) est une architecture permettant de configurer des composants de programme, écrits dans le langage de programmation Java, qui s'exécutent dans les parties serveur d'un réseau informatique utilisant le modèle client/serveur. Enterprise JavaBeans s'appuie sur la technologie JavaBeans pour distribuer des composants de programme (appelés Beans) aux clients d'un réseau. Leur objectif et de construire des applications distribuées.</a:t>
            </a:r>
            <a:endParaRPr/>
          </a:p>
        </p:txBody>
      </p:sp>
      <p:pic>
        <p:nvPicPr>
          <p:cNvPr id="529" name="Google Shape;529;p35"/>
          <p:cNvPicPr preferRelativeResize="0"/>
          <p:nvPr/>
        </p:nvPicPr>
        <p:blipFill>
          <a:blip r:embed="rId3">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6"/>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a:t>
            </a:r>
            <a:r>
              <a:rPr lang="en" dirty="0" smtClean="0"/>
              <a:t>d’EJB</a:t>
            </a:r>
            <a:r>
              <a:rPr lang="en" dirty="0"/>
              <a:t>:</a:t>
            </a:r>
            <a:endParaRPr dirty="0">
              <a:solidFill>
                <a:schemeClr val="lt2"/>
              </a:solidFill>
            </a:endParaRPr>
          </a:p>
        </p:txBody>
      </p:sp>
      <p:pic>
        <p:nvPicPr>
          <p:cNvPr id="535" name="Google Shape;535;p36"/>
          <p:cNvPicPr preferRelativeResize="0"/>
          <p:nvPr/>
        </p:nvPicPr>
        <p:blipFill>
          <a:blip r:embed="rId3">
            <a:alphaModFix amt="88000"/>
          </a:blip>
          <a:stretch>
            <a:fillRect/>
          </a:stretch>
        </p:blipFill>
        <p:spPr>
          <a:xfrm>
            <a:off x="720002" y="1017725"/>
            <a:ext cx="7703999" cy="48800"/>
          </a:xfrm>
          <a:prstGeom prst="rect">
            <a:avLst/>
          </a:prstGeom>
          <a:noFill/>
          <a:ln>
            <a:noFill/>
          </a:ln>
        </p:spPr>
      </p:pic>
      <p:pic>
        <p:nvPicPr>
          <p:cNvPr id="536" name="Google Shape;536;p36"/>
          <p:cNvPicPr preferRelativeResize="0"/>
          <p:nvPr/>
        </p:nvPicPr>
        <p:blipFill>
          <a:blip r:embed="rId4">
            <a:alphaModFix/>
          </a:blip>
          <a:stretch>
            <a:fillRect/>
          </a:stretch>
        </p:blipFill>
        <p:spPr>
          <a:xfrm>
            <a:off x="3023513" y="1346570"/>
            <a:ext cx="3331425" cy="305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7"/>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a:t>
            </a:r>
            <a:r>
              <a:rPr lang="en" dirty="0" smtClean="0"/>
              <a:t>d’EJB</a:t>
            </a:r>
            <a:r>
              <a:rPr lang="en" dirty="0"/>
              <a:t>:</a:t>
            </a:r>
            <a:endParaRPr dirty="0">
              <a:solidFill>
                <a:schemeClr val="lt2"/>
              </a:solidFill>
            </a:endParaRPr>
          </a:p>
        </p:txBody>
      </p:sp>
      <p:sp>
        <p:nvSpPr>
          <p:cNvPr id="542" name="Google Shape;542;p37"/>
          <p:cNvSpPr txBox="1">
            <a:spLocks noGrp="1"/>
          </p:cNvSpPr>
          <p:nvPr>
            <p:ph type="body" idx="1"/>
          </p:nvPr>
        </p:nvSpPr>
        <p:spPr>
          <a:xfrm>
            <a:off x="720000" y="1152475"/>
            <a:ext cx="7704000" cy="3416400"/>
          </a:xfrm>
          <a:prstGeom prst="rect">
            <a:avLst/>
          </a:prstGeom>
        </p:spPr>
        <p:txBody>
          <a:bodyPr spcFirstLastPara="1" wrap="square" lIns="285750"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700" b="1"/>
              <a:t>Entity beans : </a:t>
            </a:r>
            <a:endParaRPr sz="1700" b="1"/>
          </a:p>
          <a:p>
            <a:pPr marL="0" marR="181841" lvl="0" indent="0" algn="just" rtl="0">
              <a:lnSpc>
                <a:spcPct val="150000"/>
              </a:lnSpc>
              <a:spcBef>
                <a:spcPts val="0"/>
              </a:spcBef>
              <a:spcAft>
                <a:spcPts val="0"/>
              </a:spcAft>
              <a:buClr>
                <a:schemeClr val="dk1"/>
              </a:buClr>
              <a:buSzPts val="1100"/>
              <a:buFont typeface="Arial"/>
              <a:buNone/>
            </a:pPr>
            <a:r>
              <a:rPr lang="en" sz="1500"/>
              <a:t>un moyen de stocker des données permanentes, ils nécessitent donc des connexions à une forme de stockage persistant. Ce stockage peut être une base de données, une application patrimoniale existante, un fichier ou un autre type de stockage persistant.</a:t>
            </a:r>
            <a:endParaRPr sz="1700" b="1"/>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endParaRPr sz="1500"/>
          </a:p>
        </p:txBody>
      </p:sp>
      <p:pic>
        <p:nvPicPr>
          <p:cNvPr id="543" name="Google Shape;543;p37"/>
          <p:cNvPicPr preferRelativeResize="0"/>
          <p:nvPr/>
        </p:nvPicPr>
        <p:blipFill>
          <a:blip r:embed="rId3">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8"/>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des EJB:</a:t>
            </a:r>
            <a:endParaRPr>
              <a:solidFill>
                <a:schemeClr val="lt2"/>
              </a:solidFill>
            </a:endParaRPr>
          </a:p>
        </p:txBody>
      </p:sp>
      <p:sp>
        <p:nvSpPr>
          <p:cNvPr id="549" name="Google Shape;549;p38"/>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700" b="1"/>
              <a:t>Session beans :</a:t>
            </a:r>
            <a:endParaRPr sz="1500"/>
          </a:p>
          <a:p>
            <a:pPr marL="0" lvl="0" indent="0" algn="l" rtl="0">
              <a:spcBef>
                <a:spcPts val="0"/>
              </a:spcBef>
              <a:spcAft>
                <a:spcPts val="0"/>
              </a:spcAft>
              <a:buClr>
                <a:schemeClr val="dk1"/>
              </a:buClr>
              <a:buSzPts val="1100"/>
              <a:buFont typeface="Arial"/>
              <a:buNone/>
            </a:pPr>
            <a:r>
              <a:rPr lang="en" sz="1500"/>
              <a:t> La Session Bean encapsule uniquement la logique métier, il peut être invoqué par un client local, distant ou un web service.</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 sz="1500"/>
              <a:t>Il peut être utilisé pour les calculs, l'accès aux bases de données, etc.</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 sz="1500"/>
              <a:t>Il existe 3 types de session bean.</a:t>
            </a:r>
            <a:endParaRPr sz="1500"/>
          </a:p>
        </p:txBody>
      </p:sp>
      <p:pic>
        <p:nvPicPr>
          <p:cNvPr id="550" name="Google Shape;550;p38"/>
          <p:cNvPicPr preferRelativeResize="0"/>
          <p:nvPr/>
        </p:nvPicPr>
        <p:blipFill>
          <a:blip r:embed="rId3">
            <a:alphaModFix amt="88000"/>
          </a:blip>
          <a:stretch>
            <a:fillRect/>
          </a:stretch>
        </p:blipFill>
        <p:spPr>
          <a:xfrm>
            <a:off x="720002" y="1017725"/>
            <a:ext cx="7703999" cy="4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954375" y="445025"/>
            <a:ext cx="746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a:t>
            </a:r>
            <a:r>
              <a:rPr lang="en" dirty="0" smtClean="0"/>
              <a:t>d’EJB</a:t>
            </a:r>
            <a:r>
              <a:rPr lang="en" dirty="0"/>
              <a:t>:</a:t>
            </a:r>
            <a:endParaRPr dirty="0">
              <a:solidFill>
                <a:schemeClr val="lt2"/>
              </a:solidFill>
            </a:endParaRPr>
          </a:p>
          <a:p>
            <a:pPr marL="0" lvl="0" indent="0" algn="l" rtl="0">
              <a:lnSpc>
                <a:spcPct val="150000"/>
              </a:lnSpc>
              <a:spcBef>
                <a:spcPts val="0"/>
              </a:spcBef>
              <a:spcAft>
                <a:spcPts val="0"/>
              </a:spcAft>
              <a:buClr>
                <a:schemeClr val="dk1"/>
              </a:buClr>
              <a:buSzPts val="1100"/>
              <a:buFont typeface="Arial"/>
              <a:buNone/>
            </a:pPr>
            <a:endParaRPr sz="1700" dirty="0">
              <a:latin typeface="Nanum Gothic"/>
              <a:ea typeface="Nanum Gothic"/>
              <a:cs typeface="Nanum Gothic"/>
              <a:sym typeface="Nanum Gothic"/>
            </a:endParaRPr>
          </a:p>
        </p:txBody>
      </p:sp>
      <p:sp>
        <p:nvSpPr>
          <p:cNvPr id="556" name="Google Shape;556;p39"/>
          <p:cNvSpPr txBox="1"/>
          <p:nvPr/>
        </p:nvSpPr>
        <p:spPr>
          <a:xfrm>
            <a:off x="2106225" y="1176525"/>
            <a:ext cx="4931400" cy="4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Nanum Gothic"/>
              <a:ea typeface="Nanum Gothic"/>
              <a:cs typeface="Nanum Gothic"/>
              <a:sym typeface="Nanum Gothic"/>
            </a:endParaRPr>
          </a:p>
        </p:txBody>
      </p:sp>
      <p:sp>
        <p:nvSpPr>
          <p:cNvPr id="557" name="Google Shape;557;p39"/>
          <p:cNvSpPr txBox="1"/>
          <p:nvPr/>
        </p:nvSpPr>
        <p:spPr>
          <a:xfrm>
            <a:off x="590050" y="3235825"/>
            <a:ext cx="2562900" cy="90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500">
                <a:solidFill>
                  <a:schemeClr val="dk1"/>
                </a:solidFill>
                <a:latin typeface="Nanum Gothic"/>
                <a:ea typeface="Nanum Gothic"/>
                <a:cs typeface="Nanum Gothic"/>
                <a:sym typeface="Nanum Gothic"/>
              </a:rPr>
              <a:t>Il ne maintient pas l'état d'un client entre plusieurs appels de méthode.</a:t>
            </a:r>
            <a:endParaRPr sz="1500">
              <a:solidFill>
                <a:schemeClr val="dk1"/>
              </a:solidFill>
              <a:latin typeface="Nanum Gothic"/>
              <a:ea typeface="Nanum Gothic"/>
              <a:cs typeface="Nanum Gothic"/>
              <a:sym typeface="Nanum Gothic"/>
            </a:endParaRPr>
          </a:p>
          <a:p>
            <a:pPr marL="0" lvl="0" indent="0" algn="ctr" rtl="0">
              <a:spcBef>
                <a:spcPts val="0"/>
              </a:spcBef>
              <a:spcAft>
                <a:spcPts val="0"/>
              </a:spcAft>
              <a:buNone/>
            </a:pPr>
            <a:endParaRPr sz="1200">
              <a:solidFill>
                <a:schemeClr val="dk1"/>
              </a:solidFill>
              <a:latin typeface="Nanum Gothic"/>
              <a:ea typeface="Nanum Gothic"/>
              <a:cs typeface="Nanum Gothic"/>
              <a:sym typeface="Nanum Gothic"/>
            </a:endParaRPr>
          </a:p>
        </p:txBody>
      </p:sp>
      <p:sp>
        <p:nvSpPr>
          <p:cNvPr id="558" name="Google Shape;558;p39"/>
          <p:cNvSpPr txBox="1"/>
          <p:nvPr/>
        </p:nvSpPr>
        <p:spPr>
          <a:xfrm>
            <a:off x="3198000" y="3160908"/>
            <a:ext cx="2748000" cy="9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latin typeface="Nanum Gothic"/>
                <a:ea typeface="Nanum Gothic"/>
                <a:cs typeface="Nanum Gothic"/>
                <a:sym typeface="Nanum Gothic"/>
              </a:rPr>
              <a:t>Il maintient l'état d'un client entre plusieurs requêtes</a:t>
            </a:r>
            <a:endParaRPr sz="1200">
              <a:solidFill>
                <a:schemeClr val="dk1"/>
              </a:solidFill>
              <a:latin typeface="Nanum Gothic"/>
              <a:ea typeface="Nanum Gothic"/>
              <a:cs typeface="Nanum Gothic"/>
              <a:sym typeface="Nanum Gothic"/>
            </a:endParaRPr>
          </a:p>
        </p:txBody>
      </p:sp>
      <p:sp>
        <p:nvSpPr>
          <p:cNvPr id="559" name="Google Shape;559;p39"/>
          <p:cNvSpPr txBox="1"/>
          <p:nvPr/>
        </p:nvSpPr>
        <p:spPr>
          <a:xfrm>
            <a:off x="5931500" y="3160900"/>
            <a:ext cx="2748000" cy="1086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500">
                <a:solidFill>
                  <a:schemeClr val="dk1"/>
                </a:solidFill>
                <a:latin typeface="Nanum Gothic"/>
                <a:ea typeface="Nanum Gothic"/>
                <a:cs typeface="Nanum Gothic"/>
                <a:sym typeface="Nanum Gothic"/>
              </a:rPr>
              <a:t>Une instance par application, elle est partagée entre les clients et supporte l'accès simultané.</a:t>
            </a:r>
            <a:endParaRPr sz="1200">
              <a:solidFill>
                <a:schemeClr val="dk1"/>
              </a:solidFill>
              <a:latin typeface="Nanum Gothic"/>
              <a:ea typeface="Nanum Gothic"/>
              <a:cs typeface="Nanum Gothic"/>
              <a:sym typeface="Nanum Gothic"/>
            </a:endParaRPr>
          </a:p>
        </p:txBody>
      </p:sp>
      <p:pic>
        <p:nvPicPr>
          <p:cNvPr id="560" name="Google Shape;560;p39"/>
          <p:cNvPicPr preferRelativeResize="0"/>
          <p:nvPr/>
        </p:nvPicPr>
        <p:blipFill>
          <a:blip r:embed="rId3">
            <a:alphaModFix amt="88000"/>
          </a:blip>
          <a:stretch>
            <a:fillRect/>
          </a:stretch>
        </p:blipFill>
        <p:spPr>
          <a:xfrm>
            <a:off x="720002" y="1017725"/>
            <a:ext cx="7703999" cy="48800"/>
          </a:xfrm>
          <a:prstGeom prst="rect">
            <a:avLst/>
          </a:prstGeom>
          <a:noFill/>
          <a:ln>
            <a:noFill/>
          </a:ln>
        </p:spPr>
      </p:pic>
      <p:sp>
        <p:nvSpPr>
          <p:cNvPr id="561" name="Google Shape;561;p39"/>
          <p:cNvSpPr txBox="1"/>
          <p:nvPr/>
        </p:nvSpPr>
        <p:spPr>
          <a:xfrm>
            <a:off x="2419200" y="1562125"/>
            <a:ext cx="4305600" cy="526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accent2"/>
                </a:solidFill>
                <a:latin typeface="Miriam Libre"/>
                <a:ea typeface="Miriam Libre"/>
                <a:cs typeface="Miriam Libre"/>
                <a:sym typeface="Miriam Libre"/>
              </a:rPr>
              <a:t>Session beans </a:t>
            </a:r>
            <a:endParaRPr sz="1600" b="1">
              <a:solidFill>
                <a:schemeClr val="accent2"/>
              </a:solidFill>
              <a:latin typeface="Miriam Libre"/>
              <a:ea typeface="Miriam Libre"/>
              <a:cs typeface="Miriam Libre"/>
              <a:sym typeface="Miriam Libre"/>
            </a:endParaRPr>
          </a:p>
        </p:txBody>
      </p:sp>
      <p:sp>
        <p:nvSpPr>
          <p:cNvPr id="562" name="Google Shape;562;p39"/>
          <p:cNvSpPr txBox="1"/>
          <p:nvPr/>
        </p:nvSpPr>
        <p:spPr>
          <a:xfrm>
            <a:off x="794050" y="2398125"/>
            <a:ext cx="2358900" cy="6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latin typeface="Miriam Libre"/>
                <a:ea typeface="Miriam Libre"/>
                <a:cs typeface="Miriam Libre"/>
                <a:sym typeface="Miriam Libre"/>
              </a:rPr>
              <a:t>Stateless Session Bean</a:t>
            </a:r>
            <a:endParaRPr sz="1300" b="1">
              <a:solidFill>
                <a:schemeClr val="dk1"/>
              </a:solidFill>
              <a:latin typeface="Miriam Libre"/>
              <a:ea typeface="Miriam Libre"/>
              <a:cs typeface="Miriam Libre"/>
              <a:sym typeface="Miriam Libre"/>
            </a:endParaRPr>
          </a:p>
        </p:txBody>
      </p:sp>
      <p:sp>
        <p:nvSpPr>
          <p:cNvPr id="563" name="Google Shape;563;p39"/>
          <p:cNvSpPr txBox="1"/>
          <p:nvPr/>
        </p:nvSpPr>
        <p:spPr>
          <a:xfrm>
            <a:off x="3254850" y="2398125"/>
            <a:ext cx="26343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300" b="1">
                <a:solidFill>
                  <a:schemeClr val="dk1"/>
                </a:solidFill>
                <a:latin typeface="Miriam Libre"/>
                <a:ea typeface="Miriam Libre"/>
                <a:cs typeface="Miriam Libre"/>
                <a:sym typeface="Miriam Libre"/>
              </a:rPr>
              <a:t>Stateful Session Bean</a:t>
            </a:r>
            <a:endParaRPr sz="1300" b="1">
              <a:solidFill>
                <a:schemeClr val="dk1"/>
              </a:solidFill>
              <a:latin typeface="Miriam Libre"/>
              <a:ea typeface="Miriam Libre"/>
              <a:cs typeface="Miriam Libre"/>
              <a:sym typeface="Miriam Libre"/>
            </a:endParaRPr>
          </a:p>
        </p:txBody>
      </p:sp>
      <p:sp>
        <p:nvSpPr>
          <p:cNvPr id="564" name="Google Shape;564;p39"/>
          <p:cNvSpPr txBox="1"/>
          <p:nvPr/>
        </p:nvSpPr>
        <p:spPr>
          <a:xfrm>
            <a:off x="6012350" y="2398113"/>
            <a:ext cx="2358900" cy="6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latin typeface="Miriam Libre"/>
                <a:ea typeface="Miriam Libre"/>
                <a:cs typeface="Miriam Libre"/>
                <a:sym typeface="Miriam Libre"/>
              </a:rPr>
              <a:t>Singleton Session Bean</a:t>
            </a:r>
            <a:r>
              <a:rPr lang="en" sz="1500">
                <a:solidFill>
                  <a:schemeClr val="dk1"/>
                </a:solidFill>
                <a:latin typeface="Nanum Gothic"/>
                <a:ea typeface="Nanum Gothic"/>
                <a:cs typeface="Nanum Gothic"/>
                <a:sym typeface="Nanum Gothic"/>
              </a:rPr>
              <a:t> </a:t>
            </a:r>
            <a:endParaRPr sz="1300" b="1">
              <a:solidFill>
                <a:schemeClr val="dk1"/>
              </a:solidFill>
              <a:latin typeface="Miriam Libre"/>
              <a:ea typeface="Miriam Libre"/>
              <a:cs typeface="Miriam Libre"/>
              <a:sym typeface="Miriam Libre"/>
            </a:endParaRPr>
          </a:p>
        </p:txBody>
      </p:sp>
      <p:cxnSp>
        <p:nvCxnSpPr>
          <p:cNvPr id="565" name="Google Shape;565;p39"/>
          <p:cNvCxnSpPr>
            <a:stCxn id="561" idx="1"/>
            <a:endCxn id="562" idx="0"/>
          </p:cNvCxnSpPr>
          <p:nvPr/>
        </p:nvCxnSpPr>
        <p:spPr>
          <a:xfrm flipH="1">
            <a:off x="1973400" y="1825375"/>
            <a:ext cx="445800" cy="572700"/>
          </a:xfrm>
          <a:prstGeom prst="bentConnector2">
            <a:avLst/>
          </a:prstGeom>
          <a:noFill/>
          <a:ln w="9525" cap="flat" cmpd="sng">
            <a:solidFill>
              <a:schemeClr val="dk1"/>
            </a:solidFill>
            <a:prstDash val="solid"/>
            <a:round/>
            <a:headEnd type="none" w="med" len="med"/>
            <a:tailEnd type="oval" w="med" len="med"/>
          </a:ln>
        </p:spPr>
      </p:cxnSp>
      <p:cxnSp>
        <p:nvCxnSpPr>
          <p:cNvPr id="566" name="Google Shape;566;p39"/>
          <p:cNvCxnSpPr>
            <a:stCxn id="561" idx="3"/>
            <a:endCxn id="564" idx="0"/>
          </p:cNvCxnSpPr>
          <p:nvPr/>
        </p:nvCxnSpPr>
        <p:spPr>
          <a:xfrm>
            <a:off x="6724800" y="1825375"/>
            <a:ext cx="467100" cy="572700"/>
          </a:xfrm>
          <a:prstGeom prst="bentConnector2">
            <a:avLst/>
          </a:prstGeom>
          <a:noFill/>
          <a:ln w="9525" cap="flat" cmpd="sng">
            <a:solidFill>
              <a:schemeClr val="dk1"/>
            </a:solidFill>
            <a:prstDash val="solid"/>
            <a:round/>
            <a:headEnd type="none" w="med" len="med"/>
            <a:tailEnd type="oval" w="med" len="med"/>
          </a:ln>
        </p:spPr>
      </p:cxnSp>
      <p:cxnSp>
        <p:nvCxnSpPr>
          <p:cNvPr id="567" name="Google Shape;567;p39"/>
          <p:cNvCxnSpPr>
            <a:stCxn id="561" idx="2"/>
            <a:endCxn id="563" idx="0"/>
          </p:cNvCxnSpPr>
          <p:nvPr/>
        </p:nvCxnSpPr>
        <p:spPr>
          <a:xfrm>
            <a:off x="4572000" y="2088625"/>
            <a:ext cx="0" cy="309600"/>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sld>
</file>

<file path=ppt/theme/theme1.xml><?xml version="1.0" encoding="utf-8"?>
<a:theme xmlns:a="http://schemas.openxmlformats.org/drawingml/2006/main" name="Watercolor Consulting Toolkit by Slidesgo">
  <a:themeElements>
    <a:clrScheme name="Simple Light">
      <a:dk1>
        <a:srgbClr val="000000"/>
      </a:dk1>
      <a:lt1>
        <a:srgbClr val="CD3B57"/>
      </a:lt1>
      <a:dk2>
        <a:srgbClr val="17B9BE"/>
      </a:dk2>
      <a:lt2>
        <a:srgbClr val="823A5D"/>
      </a:lt2>
      <a:accent1>
        <a:srgbClr val="F6DDC1"/>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1080</Words>
  <Application>Microsoft Office PowerPoint</Application>
  <PresentationFormat>Affichage à l'écran (16:9)</PresentationFormat>
  <Paragraphs>154</Paragraphs>
  <Slides>32</Slides>
  <Notes>32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32</vt:i4>
      </vt:variant>
    </vt:vector>
  </HeadingPairs>
  <TitlesOfParts>
    <vt:vector size="40" baseType="lpstr">
      <vt:lpstr>Arial</vt:lpstr>
      <vt:lpstr>Miriam Libre</vt:lpstr>
      <vt:lpstr>Wingdings</vt:lpstr>
      <vt:lpstr>Nanum Gothic</vt:lpstr>
      <vt:lpstr>Verdana</vt:lpstr>
      <vt:lpstr>Courier New</vt:lpstr>
      <vt:lpstr>Roboto Condensed Light</vt:lpstr>
      <vt:lpstr>Watercolor Consulting Toolkit by Slidesgo</vt:lpstr>
      <vt:lpstr>Enterprise java beans (EJB)  </vt:lpstr>
      <vt:lpstr>TABLE DE MATIERE</vt:lpstr>
      <vt:lpstr>Qu’est ce que l’EJB? </vt:lpstr>
      <vt:lpstr>Historique  d’EJB:</vt:lpstr>
      <vt:lpstr>Définition d’EJB:</vt:lpstr>
      <vt:lpstr>types d’EJB:</vt:lpstr>
      <vt:lpstr>types d’EJB:</vt:lpstr>
      <vt:lpstr>types des EJB:</vt:lpstr>
      <vt:lpstr>types d’EJB: </vt:lpstr>
      <vt:lpstr>types d’EJB:</vt:lpstr>
      <vt:lpstr>Pourquoi les EJB?</vt:lpstr>
      <vt:lpstr>Différence entre Java Bean et EJB</vt:lpstr>
      <vt:lpstr>Différence entre Java Bean et EJB</vt:lpstr>
      <vt:lpstr>Différence entre JB et EJB :</vt:lpstr>
      <vt:lpstr>Différence entre JB et EJB :</vt:lpstr>
      <vt:lpstr>Les avantages d’EJB</vt:lpstr>
      <vt:lpstr>Avantages d’EJB:</vt:lpstr>
      <vt:lpstr>Les restrictions d’EJB</vt:lpstr>
      <vt:lpstr>Les restrictions  d’EJB :</vt:lpstr>
      <vt:lpstr>Les restrictions d’EJB:</vt:lpstr>
      <vt:lpstr>ARCHITECTURE ET  FONCTIONNEMENT</vt:lpstr>
      <vt:lpstr>Architecture  d’EJB</vt:lpstr>
      <vt:lpstr>Présentation PowerPoint</vt:lpstr>
      <vt:lpstr>Présentation PowerPoint</vt:lpstr>
      <vt:lpstr>Client d’EJB</vt:lpstr>
      <vt:lpstr>Serveur d’EJB</vt:lpstr>
      <vt:lpstr>Conteneur d’EJB</vt:lpstr>
      <vt:lpstr>Application   d’EJB</vt:lpstr>
      <vt:lpstr>Les grands domaines d’application </vt:lpstr>
      <vt:lpstr>Conclusion</vt:lpstr>
      <vt:lpstr>Beans enterprise - Documentation IBM  Les EJB — Documentation Java EE 1.0 (gayerie.dev)  EJB Architecture | Guide to the Architecture of EJB with Advantages (educba.com)  Enterprise JavaBeans — Wikipédia (wikipedia.org)  What is EJB? The evolution of Enterprise JavaBeans | InfoWorld  Enterprise Java Beans (EJB) – GeeksforGeeks  Développons en Java - Les EJB (Entreprise Java Bean) (jmdoudoux.fr)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java beans (EJB)</dc:title>
  <dc:creator>hajar chk</dc:creator>
  <cp:lastModifiedBy>Utilisateur Windows</cp:lastModifiedBy>
  <cp:revision>19</cp:revision>
  <dcterms:modified xsi:type="dcterms:W3CDTF">2021-12-06T13:08:16Z</dcterms:modified>
</cp:coreProperties>
</file>