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61" r:id="rId5"/>
    <p:sldId id="257" r:id="rId6"/>
    <p:sldId id="262" r:id="rId7"/>
    <p:sldId id="263" r:id="rId8"/>
    <p:sldId id="264" r:id="rId9"/>
    <p:sldId id="266" r:id="rId10"/>
    <p:sldId id="267" r:id="rId11"/>
    <p:sldId id="265" r:id="rId12"/>
    <p:sldId id="268" r:id="rId13"/>
    <p:sldId id="289" r:id="rId14"/>
    <p:sldId id="287" r:id="rId15"/>
    <p:sldId id="269" r:id="rId16"/>
    <p:sldId id="285" r:id="rId17"/>
    <p:sldId id="288" r:id="rId18"/>
    <p:sldId id="276" r:id="rId19"/>
    <p:sldId id="29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11" autoAdjust="0"/>
    <p:restoredTop sz="94660"/>
  </p:normalViewPr>
  <p:slideViewPr>
    <p:cSldViewPr snapToGrid="0">
      <p:cViewPr varScale="1">
        <p:scale>
          <a:sx n="73" d="100"/>
          <a:sy n="73" d="100"/>
        </p:scale>
        <p:origin x="9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7/31/2018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7/31/2018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7/31/2018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7/31/2018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7/31/2018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7/31/2018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7/31/2018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7/31/2018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7/31/2018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7/31/2018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7/31/2018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629470"/>
            <a:ext cx="8825658" cy="1261776"/>
          </a:xfrm>
        </p:spPr>
        <p:txBody>
          <a:bodyPr/>
          <a:lstStyle/>
          <a:p>
            <a:r>
              <a:rPr lang="en-US" dirty="0"/>
              <a:t>Microsoft PowerApps</a:t>
            </a:r>
          </a:p>
        </p:txBody>
      </p:sp>
    </p:spTree>
    <p:extLst>
      <p:ext uri="{BB962C8B-B14F-4D97-AF65-F5344CB8AC3E}">
        <p14:creationId xmlns:p14="http://schemas.microsoft.com/office/powerpoint/2010/main" val="300172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37" y="708846"/>
            <a:ext cx="8761413" cy="706964"/>
          </a:xfrm>
        </p:spPr>
        <p:txBody>
          <a:bodyPr/>
          <a:lstStyle/>
          <a:p>
            <a:r>
              <a:rPr lang="en-US" dirty="0"/>
              <a:t>Better ways to enter data</a:t>
            </a:r>
          </a:p>
        </p:txBody>
      </p:sp>
      <p:pic>
        <p:nvPicPr>
          <p:cNvPr id="6" name="Picture 5"/>
          <p:cNvPicPr>
            <a:picLocks noChangeAspect="1"/>
          </p:cNvPicPr>
          <p:nvPr/>
        </p:nvPicPr>
        <p:blipFill>
          <a:blip r:embed="rId2"/>
          <a:stretch>
            <a:fillRect/>
          </a:stretch>
        </p:blipFill>
        <p:spPr>
          <a:xfrm>
            <a:off x="1446835" y="1680632"/>
            <a:ext cx="9020537" cy="4602436"/>
          </a:xfrm>
          <a:prstGeom prst="rect">
            <a:avLst/>
          </a:prstGeom>
        </p:spPr>
      </p:pic>
    </p:spTree>
    <p:extLst>
      <p:ext uri="{BB962C8B-B14F-4D97-AF65-F5344CB8AC3E}">
        <p14:creationId xmlns:p14="http://schemas.microsoft.com/office/powerpoint/2010/main" val="4004612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start?</a:t>
            </a:r>
          </a:p>
        </p:txBody>
      </p:sp>
      <p:sp>
        <p:nvSpPr>
          <p:cNvPr id="3" name="Content Placeholder 2"/>
          <p:cNvSpPr>
            <a:spLocks noGrp="1"/>
          </p:cNvSpPr>
          <p:nvPr>
            <p:ph idx="1"/>
          </p:nvPr>
        </p:nvSpPr>
        <p:spPr/>
        <p:txBody>
          <a:bodyPr/>
          <a:lstStyle/>
          <a:p>
            <a:endParaRPr lang="en-US" dirty="0"/>
          </a:p>
          <a:p>
            <a:r>
              <a:rPr lang="en-US" dirty="0"/>
              <a:t>Where to start?  </a:t>
            </a:r>
          </a:p>
          <a:p>
            <a:r>
              <a:rPr lang="en-US" dirty="0"/>
              <a:t>Register at powerapps.microsoft.com</a:t>
            </a:r>
          </a:p>
          <a:p>
            <a:pPr marL="0" indent="0">
              <a:buNone/>
            </a:pPr>
            <a:endParaRPr lang="en-US" dirty="0"/>
          </a:p>
          <a:p>
            <a:r>
              <a:rPr lang="en-US" dirty="0"/>
              <a:t>Create apps from the Web interface</a:t>
            </a:r>
          </a:p>
          <a:p>
            <a:r>
              <a:rPr lang="en-US" dirty="0"/>
              <a:t>Create apps from Desktop Studio</a:t>
            </a:r>
          </a:p>
        </p:txBody>
      </p:sp>
    </p:spTree>
    <p:extLst>
      <p:ext uri="{BB962C8B-B14F-4D97-AF65-F5344CB8AC3E}">
        <p14:creationId xmlns:p14="http://schemas.microsoft.com/office/powerpoint/2010/main" val="334866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in touch…</a:t>
            </a:r>
          </a:p>
        </p:txBody>
      </p:sp>
      <p:sp>
        <p:nvSpPr>
          <p:cNvPr id="3" name="Content Placeholder 2"/>
          <p:cNvSpPr>
            <a:spLocks noGrp="1"/>
          </p:cNvSpPr>
          <p:nvPr>
            <p:ph idx="1"/>
          </p:nvPr>
        </p:nvSpPr>
        <p:spPr>
          <a:xfrm>
            <a:off x="1154954" y="2603500"/>
            <a:ext cx="8825659" cy="3639256"/>
          </a:xfrm>
        </p:spPr>
        <p:txBody>
          <a:bodyPr>
            <a:normAutofit lnSpcReduction="10000"/>
          </a:bodyPr>
          <a:lstStyle/>
          <a:p>
            <a:endParaRPr lang="en-US" sz="2400" dirty="0"/>
          </a:p>
          <a:p>
            <a:r>
              <a:rPr lang="en-US" sz="2400" dirty="0"/>
              <a:t>http://www.accessusergroups.org/powerapps</a:t>
            </a:r>
          </a:p>
          <a:p>
            <a:r>
              <a:rPr lang="en-US" sz="2400" dirty="0"/>
              <a:t>http://www.accessusergroups.org/ET</a:t>
            </a:r>
            <a:br>
              <a:rPr lang="en-US" sz="2400" dirty="0"/>
            </a:br>
            <a:endParaRPr lang="en-US" sz="2400" dirty="0"/>
          </a:p>
          <a:p>
            <a:r>
              <a:rPr lang="en-US" sz="2400" dirty="0"/>
              <a:t>Andy Tabisz</a:t>
            </a:r>
          </a:p>
          <a:p>
            <a:r>
              <a:rPr lang="en-US" sz="2400" dirty="0"/>
              <a:t>Twitter:  @AccessWisdom</a:t>
            </a:r>
          </a:p>
          <a:p>
            <a:r>
              <a:rPr lang="en-US" sz="2400" dirty="0"/>
              <a:t>Email:  andy@worksmartdb.com</a:t>
            </a:r>
          </a:p>
          <a:p>
            <a:r>
              <a:rPr lang="en-US" sz="2400" dirty="0"/>
              <a:t>Mobile:  616-258-1408</a:t>
            </a:r>
          </a:p>
        </p:txBody>
      </p:sp>
    </p:spTree>
    <p:extLst>
      <p:ext uri="{BB962C8B-B14F-4D97-AF65-F5344CB8AC3E}">
        <p14:creationId xmlns:p14="http://schemas.microsoft.com/office/powerpoint/2010/main" val="2841213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SLIDES !!!</a:t>
            </a:r>
          </a:p>
        </p:txBody>
      </p:sp>
      <p:sp>
        <p:nvSpPr>
          <p:cNvPr id="3" name="Content Placeholder 2"/>
          <p:cNvSpPr>
            <a:spLocks noGrp="1"/>
          </p:cNvSpPr>
          <p:nvPr>
            <p:ph idx="1"/>
          </p:nvPr>
        </p:nvSpPr>
        <p:spPr>
          <a:xfrm>
            <a:off x="1154954" y="2603500"/>
            <a:ext cx="8825659" cy="3639256"/>
          </a:xfrm>
        </p:spPr>
        <p:txBody>
          <a:bodyPr>
            <a:normAutofit/>
          </a:bodyPr>
          <a:lstStyle/>
          <a:p>
            <a:endParaRPr lang="en-US" sz="2400" dirty="0"/>
          </a:p>
          <a:p>
            <a:r>
              <a:rPr lang="en-US" sz="2400" dirty="0"/>
              <a:t>If we have enough time, Andy will touch on how Microsoft Flow and Power BI relate to PowerApps.</a:t>
            </a:r>
          </a:p>
        </p:txBody>
      </p:sp>
    </p:spTree>
    <p:extLst>
      <p:ext uri="{BB962C8B-B14F-4D97-AF65-F5344CB8AC3E}">
        <p14:creationId xmlns:p14="http://schemas.microsoft.com/office/powerpoint/2010/main" val="4219371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3 Tools, 1 Department</a:t>
            </a:r>
          </a:p>
        </p:txBody>
      </p:sp>
      <p:pic>
        <p:nvPicPr>
          <p:cNvPr id="6" name="Content Placeholder 5">
            <a:extLst>
              <a:ext uri="{FF2B5EF4-FFF2-40B4-BE49-F238E27FC236}">
                <a16:creationId xmlns:a16="http://schemas.microsoft.com/office/drawing/2014/main" id="{C6067D85-46FA-4009-8F5E-1C2CFCF524CE}"/>
              </a:ext>
            </a:extLst>
          </p:cNvPr>
          <p:cNvPicPr>
            <a:picLocks noGrp="1" noChangeAspect="1"/>
          </p:cNvPicPr>
          <p:nvPr>
            <p:ph idx="1"/>
          </p:nvPr>
        </p:nvPicPr>
        <p:blipFill rotWithShape="1">
          <a:blip r:embed="rId2"/>
          <a:srcRect l="24538" t="31055" r="26110" b="37284"/>
          <a:stretch/>
        </p:blipFill>
        <p:spPr>
          <a:xfrm>
            <a:off x="1023762" y="2693322"/>
            <a:ext cx="10153255" cy="3663934"/>
          </a:xfrm>
          <a:prstGeom prst="rect">
            <a:avLst/>
          </a:prstGeom>
        </p:spPr>
      </p:pic>
    </p:spTree>
    <p:extLst>
      <p:ext uri="{BB962C8B-B14F-4D97-AF65-F5344CB8AC3E}">
        <p14:creationId xmlns:p14="http://schemas.microsoft.com/office/powerpoint/2010/main" val="131935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Power BI</a:t>
            </a:r>
          </a:p>
        </p:txBody>
      </p:sp>
      <p:sp>
        <p:nvSpPr>
          <p:cNvPr id="3" name="Content Placeholder 2"/>
          <p:cNvSpPr>
            <a:spLocks noGrp="1"/>
          </p:cNvSpPr>
          <p:nvPr>
            <p:ph idx="1"/>
          </p:nvPr>
        </p:nvSpPr>
        <p:spPr/>
        <p:txBody>
          <a:bodyPr/>
          <a:lstStyle/>
          <a:p>
            <a:r>
              <a:rPr lang="en-US" dirty="0"/>
              <a:t>Any kind of graph or chart you can think of</a:t>
            </a:r>
          </a:p>
          <a:p>
            <a:r>
              <a:rPr lang="en-US" dirty="0"/>
              <a:t>Once created, can be used in multiple apps</a:t>
            </a:r>
          </a:p>
          <a:p>
            <a:r>
              <a:rPr lang="en-US" dirty="0"/>
              <a:t>Connects to over 100 data sets</a:t>
            </a:r>
          </a:p>
          <a:p>
            <a:r>
              <a:rPr lang="en-US" dirty="0"/>
              <a:t>Spin-off group from the Microsoft Excel team</a:t>
            </a:r>
          </a:p>
          <a:p>
            <a:endParaRPr lang="en-US" dirty="0"/>
          </a:p>
        </p:txBody>
      </p:sp>
    </p:spTree>
    <p:extLst>
      <p:ext uri="{BB962C8B-B14F-4D97-AF65-F5344CB8AC3E}">
        <p14:creationId xmlns:p14="http://schemas.microsoft.com/office/powerpoint/2010/main" val="418866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71665" y="556980"/>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6">
                    <a:lumMod val="50000"/>
                  </a:schemeClr>
                </a:solidFill>
              </a:rPr>
              <a:t>Microsoft Power BI</a:t>
            </a:r>
          </a:p>
        </p:txBody>
      </p:sp>
      <p:pic>
        <p:nvPicPr>
          <p:cNvPr id="2" name="Picture 1"/>
          <p:cNvPicPr>
            <a:picLocks noChangeAspect="1"/>
          </p:cNvPicPr>
          <p:nvPr/>
        </p:nvPicPr>
        <p:blipFill rotWithShape="1">
          <a:blip r:embed="rId2"/>
          <a:srcRect l="9814" t="22785" r="31204" b="24609"/>
          <a:stretch/>
        </p:blipFill>
        <p:spPr>
          <a:xfrm>
            <a:off x="1670756" y="1968982"/>
            <a:ext cx="8613422" cy="4321346"/>
          </a:xfrm>
          <a:prstGeom prst="rect">
            <a:avLst/>
          </a:prstGeom>
        </p:spPr>
      </p:pic>
    </p:spTree>
    <p:extLst>
      <p:ext uri="{BB962C8B-B14F-4D97-AF65-F5344CB8AC3E}">
        <p14:creationId xmlns:p14="http://schemas.microsoft.com/office/powerpoint/2010/main" val="294859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Flow</a:t>
            </a:r>
          </a:p>
        </p:txBody>
      </p:sp>
      <p:sp>
        <p:nvSpPr>
          <p:cNvPr id="3" name="Content Placeholder 2"/>
          <p:cNvSpPr>
            <a:spLocks noGrp="1"/>
          </p:cNvSpPr>
          <p:nvPr>
            <p:ph idx="1"/>
          </p:nvPr>
        </p:nvSpPr>
        <p:spPr/>
        <p:txBody>
          <a:bodyPr/>
          <a:lstStyle/>
          <a:p>
            <a:r>
              <a:rPr lang="en-US" dirty="0"/>
              <a:t>Automate Workflows</a:t>
            </a:r>
          </a:p>
          <a:p>
            <a:r>
              <a:rPr lang="en-US" dirty="0"/>
              <a:t>Replacement for SharePoint’s </a:t>
            </a:r>
            <a:r>
              <a:rPr lang="en-US" dirty="0" err="1"/>
              <a:t>Infopath</a:t>
            </a:r>
            <a:endParaRPr lang="en-US" dirty="0"/>
          </a:p>
          <a:p>
            <a:r>
              <a:rPr lang="en-US" dirty="0"/>
              <a:t>Once created, can be used in multiple apps</a:t>
            </a:r>
          </a:p>
          <a:p>
            <a:r>
              <a:rPr lang="en-US" dirty="0"/>
              <a:t>Connects to over 100 data sets</a:t>
            </a:r>
          </a:p>
          <a:p>
            <a:endParaRPr lang="en-US" dirty="0"/>
          </a:p>
        </p:txBody>
      </p:sp>
    </p:spTree>
    <p:extLst>
      <p:ext uri="{BB962C8B-B14F-4D97-AF65-F5344CB8AC3E}">
        <p14:creationId xmlns:p14="http://schemas.microsoft.com/office/powerpoint/2010/main" val="284769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03" t="23856" r="1277" b="5316"/>
          <a:stretch/>
        </p:blipFill>
        <p:spPr>
          <a:xfrm>
            <a:off x="371665" y="1921398"/>
            <a:ext cx="11684869" cy="4838218"/>
          </a:xfrm>
          <a:prstGeom prst="rect">
            <a:avLst/>
          </a:prstGeom>
        </p:spPr>
      </p:pic>
      <p:sp>
        <p:nvSpPr>
          <p:cNvPr id="3" name="Title 1"/>
          <p:cNvSpPr txBox="1">
            <a:spLocks/>
          </p:cNvSpPr>
          <p:nvPr/>
        </p:nvSpPr>
        <p:spPr>
          <a:xfrm>
            <a:off x="371665" y="556980"/>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6">
                    <a:lumMod val="50000"/>
                  </a:schemeClr>
                </a:solidFill>
              </a:rPr>
              <a:t>Microsoft Flow</a:t>
            </a:r>
            <a:endParaRPr lang="en-US" dirty="0">
              <a:solidFill>
                <a:schemeClr val="accent6">
                  <a:lumMod val="50000"/>
                </a:schemeClr>
              </a:solidFill>
            </a:endParaRPr>
          </a:p>
        </p:txBody>
      </p:sp>
    </p:spTree>
    <p:extLst>
      <p:ext uri="{BB962C8B-B14F-4D97-AF65-F5344CB8AC3E}">
        <p14:creationId xmlns:p14="http://schemas.microsoft.com/office/powerpoint/2010/main" val="390572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WorkSmart</a:t>
            </a:r>
          </a:p>
        </p:txBody>
      </p:sp>
      <p:pic>
        <p:nvPicPr>
          <p:cNvPr id="9" name="Picture 8">
            <a:extLst>
              <a:ext uri="{FF2B5EF4-FFF2-40B4-BE49-F238E27FC236}">
                <a16:creationId xmlns:a16="http://schemas.microsoft.com/office/drawing/2014/main" id="{3F7A3671-0070-4499-822B-1406332C9E21}"/>
              </a:ext>
            </a:extLst>
          </p:cNvPr>
          <p:cNvPicPr>
            <a:picLocks noChangeAspect="1"/>
          </p:cNvPicPr>
          <p:nvPr/>
        </p:nvPicPr>
        <p:blipFill>
          <a:blip r:embed="rId2"/>
          <a:stretch>
            <a:fillRect/>
          </a:stretch>
        </p:blipFill>
        <p:spPr>
          <a:xfrm>
            <a:off x="5778331" y="2307545"/>
            <a:ext cx="6303423" cy="4336219"/>
          </a:xfrm>
          <a:prstGeom prst="rect">
            <a:avLst/>
          </a:prstGeom>
        </p:spPr>
      </p:pic>
      <p:sp>
        <p:nvSpPr>
          <p:cNvPr id="10" name="TextBox 9">
            <a:extLst>
              <a:ext uri="{FF2B5EF4-FFF2-40B4-BE49-F238E27FC236}">
                <a16:creationId xmlns:a16="http://schemas.microsoft.com/office/drawing/2014/main" id="{CF14DDF1-2306-4D09-9592-736AA7DF3AE8}"/>
              </a:ext>
            </a:extLst>
          </p:cNvPr>
          <p:cNvSpPr txBox="1"/>
          <p:nvPr/>
        </p:nvSpPr>
        <p:spPr>
          <a:xfrm>
            <a:off x="515566" y="2821021"/>
            <a:ext cx="5651770" cy="646331"/>
          </a:xfrm>
          <a:prstGeom prst="rect">
            <a:avLst/>
          </a:prstGeom>
          <a:noFill/>
        </p:spPr>
        <p:txBody>
          <a:bodyPr wrap="square" rtlCol="0">
            <a:spAutoFit/>
          </a:bodyPr>
          <a:lstStyle/>
          <a:p>
            <a:r>
              <a:rPr lang="en-US" b="1" dirty="0"/>
              <a:t>Are software inefficiencies holding you back?</a:t>
            </a:r>
          </a:p>
          <a:p>
            <a:r>
              <a:rPr lang="en-US" b="1" dirty="0"/>
              <a:t>Unleash your inner beast.  Get more done.</a:t>
            </a:r>
          </a:p>
        </p:txBody>
      </p:sp>
      <p:sp>
        <p:nvSpPr>
          <p:cNvPr id="11" name="TextBox 10">
            <a:extLst>
              <a:ext uri="{FF2B5EF4-FFF2-40B4-BE49-F238E27FC236}">
                <a16:creationId xmlns:a16="http://schemas.microsoft.com/office/drawing/2014/main" id="{FB3BA6CE-0047-4CD5-9EBE-E883952AE452}"/>
              </a:ext>
            </a:extLst>
          </p:cNvPr>
          <p:cNvSpPr txBox="1"/>
          <p:nvPr/>
        </p:nvSpPr>
        <p:spPr>
          <a:xfrm>
            <a:off x="515566" y="3762896"/>
            <a:ext cx="5262765" cy="2585323"/>
          </a:xfrm>
          <a:prstGeom prst="rect">
            <a:avLst/>
          </a:prstGeom>
          <a:noFill/>
        </p:spPr>
        <p:txBody>
          <a:bodyPr wrap="square" rtlCol="0">
            <a:spAutoFit/>
          </a:bodyPr>
          <a:lstStyle/>
          <a:p>
            <a:r>
              <a:rPr lang="en-US" dirty="0"/>
              <a:t>WorkSmart Database Masters, LLC is a tech company dedicated to eliminating all the software frustrations that keep clients from maximizing their time at work, so they can get back to what’s really important... more time with family and friends.</a:t>
            </a:r>
          </a:p>
          <a:p>
            <a:endParaRPr lang="en-US" dirty="0"/>
          </a:p>
          <a:p>
            <a:r>
              <a:rPr lang="en-US" dirty="0"/>
              <a:t>Learn more at www.WorkSmartDB.com.</a:t>
            </a:r>
          </a:p>
          <a:p>
            <a:r>
              <a:rPr lang="en-US" dirty="0"/>
              <a:t>Andy can be reached at 616-258-1408.</a:t>
            </a:r>
          </a:p>
        </p:txBody>
      </p:sp>
    </p:spTree>
    <p:extLst>
      <p:ext uri="{BB962C8B-B14F-4D97-AF65-F5344CB8AC3E}">
        <p14:creationId xmlns:p14="http://schemas.microsoft.com/office/powerpoint/2010/main" val="125300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PowerApps?</a:t>
            </a:r>
          </a:p>
        </p:txBody>
      </p:sp>
      <p:sp>
        <p:nvSpPr>
          <p:cNvPr id="3" name="Content Placeholder 2"/>
          <p:cNvSpPr>
            <a:spLocks noGrp="1"/>
          </p:cNvSpPr>
          <p:nvPr>
            <p:ph idx="1"/>
          </p:nvPr>
        </p:nvSpPr>
        <p:spPr>
          <a:xfrm>
            <a:off x="1154954" y="2777066"/>
            <a:ext cx="8825659" cy="3242733"/>
          </a:xfrm>
        </p:spPr>
        <p:txBody>
          <a:bodyPr/>
          <a:lstStyle/>
          <a:p>
            <a:r>
              <a:rPr lang="en-US" dirty="0"/>
              <a:t>Customers have many data sources</a:t>
            </a:r>
          </a:p>
          <a:p>
            <a:r>
              <a:rPr lang="en-US" dirty="0"/>
              <a:t>Ability to view &amp; edit data from anywhere</a:t>
            </a:r>
          </a:p>
          <a:p>
            <a:r>
              <a:rPr lang="en-US" dirty="0"/>
              <a:t>Compatibility with iPhone, iPad &amp; Android devices</a:t>
            </a:r>
          </a:p>
          <a:p>
            <a:r>
              <a:rPr lang="en-US" dirty="0"/>
              <a:t>Ability to develop apps quickly</a:t>
            </a:r>
          </a:p>
          <a:p>
            <a:r>
              <a:rPr lang="en-US" dirty="0"/>
              <a:t>Do it for cheap… or free</a:t>
            </a:r>
          </a:p>
        </p:txBody>
      </p:sp>
    </p:spTree>
    <p:extLst>
      <p:ext uri="{BB962C8B-B14F-4D97-AF65-F5344CB8AC3E}">
        <p14:creationId xmlns:p14="http://schemas.microsoft.com/office/powerpoint/2010/main" val="202786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290925" y="457905"/>
            <a:ext cx="11710448" cy="5976762"/>
          </a:xfrm>
        </p:spPr>
      </p:pic>
    </p:spTree>
    <p:extLst>
      <p:ext uri="{BB962C8B-B14F-4D97-AF65-F5344CB8AC3E}">
        <p14:creationId xmlns:p14="http://schemas.microsoft.com/office/powerpoint/2010/main" val="383088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Connections</a:t>
            </a:r>
          </a:p>
        </p:txBody>
      </p:sp>
      <p:pic>
        <p:nvPicPr>
          <p:cNvPr id="5" name="Picture 4"/>
          <p:cNvPicPr>
            <a:picLocks noChangeAspect="1"/>
          </p:cNvPicPr>
          <p:nvPr/>
        </p:nvPicPr>
        <p:blipFill rotWithShape="1">
          <a:blip r:embed="rId2"/>
          <a:srcRect l="11296" t="16932" r="13982" b="20671"/>
          <a:stretch/>
        </p:blipFill>
        <p:spPr>
          <a:xfrm>
            <a:off x="1603022" y="2594015"/>
            <a:ext cx="9110134" cy="4089008"/>
          </a:xfrm>
          <a:prstGeom prst="rect">
            <a:avLst/>
          </a:prstGeom>
        </p:spPr>
      </p:pic>
    </p:spTree>
    <p:extLst>
      <p:ext uri="{BB962C8B-B14F-4D97-AF65-F5344CB8AC3E}">
        <p14:creationId xmlns:p14="http://schemas.microsoft.com/office/powerpoint/2010/main" val="17056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29166" t="14321" r="32222" b="9466"/>
          <a:stretch/>
        </p:blipFill>
        <p:spPr>
          <a:xfrm>
            <a:off x="3104445" y="451554"/>
            <a:ext cx="5384800" cy="5978808"/>
          </a:xfrm>
          <a:prstGeom prst="rect">
            <a:avLst/>
          </a:prstGeom>
        </p:spPr>
      </p:pic>
    </p:spTree>
    <p:extLst>
      <p:ext uri="{BB962C8B-B14F-4D97-AF65-F5344CB8AC3E}">
        <p14:creationId xmlns:p14="http://schemas.microsoft.com/office/powerpoint/2010/main" val="165472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8704" t="17216" r="29166" b="8314"/>
          <a:stretch/>
        </p:blipFill>
        <p:spPr>
          <a:xfrm>
            <a:off x="2573866" y="458129"/>
            <a:ext cx="5983111" cy="5949155"/>
          </a:xfrm>
          <a:prstGeom prst="rect">
            <a:avLst/>
          </a:prstGeom>
        </p:spPr>
      </p:pic>
    </p:spTree>
    <p:extLst>
      <p:ext uri="{BB962C8B-B14F-4D97-AF65-F5344CB8AC3E}">
        <p14:creationId xmlns:p14="http://schemas.microsoft.com/office/powerpoint/2010/main" val="42523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7963" t="38143" r="32315" b="28889"/>
          <a:stretch/>
        </p:blipFill>
        <p:spPr>
          <a:xfrm>
            <a:off x="2675466" y="459700"/>
            <a:ext cx="6317974" cy="2949544"/>
          </a:xfrm>
          <a:prstGeom prst="rect">
            <a:avLst/>
          </a:prstGeom>
        </p:spPr>
      </p:pic>
    </p:spTree>
    <p:extLst>
      <p:ext uri="{BB962C8B-B14F-4D97-AF65-F5344CB8AC3E}">
        <p14:creationId xmlns:p14="http://schemas.microsoft.com/office/powerpoint/2010/main" val="231550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 Apps</a:t>
            </a:r>
          </a:p>
        </p:txBody>
      </p:sp>
      <p:sp>
        <p:nvSpPr>
          <p:cNvPr id="3" name="Content Placeholder 2"/>
          <p:cNvSpPr>
            <a:spLocks noGrp="1"/>
          </p:cNvSpPr>
          <p:nvPr>
            <p:ph idx="1"/>
          </p:nvPr>
        </p:nvSpPr>
        <p:spPr/>
        <p:txBody>
          <a:bodyPr/>
          <a:lstStyle/>
          <a:p>
            <a:r>
              <a:rPr lang="en-US" dirty="0"/>
              <a:t>3 Types of Views</a:t>
            </a:r>
          </a:p>
          <a:p>
            <a:r>
              <a:rPr lang="en-US" dirty="0"/>
              <a:t>Browse View</a:t>
            </a:r>
          </a:p>
          <a:p>
            <a:r>
              <a:rPr lang="en-US" dirty="0"/>
              <a:t>Read-Only View</a:t>
            </a:r>
          </a:p>
          <a:p>
            <a:r>
              <a:rPr lang="en-US" dirty="0"/>
              <a:t>Edit View</a:t>
            </a:r>
            <a:br>
              <a:rPr lang="en-US" dirty="0"/>
            </a:br>
            <a:endParaRPr lang="en-US" dirty="0"/>
          </a:p>
          <a:p>
            <a:r>
              <a:rPr lang="en-US" dirty="0"/>
              <a:t>View the interface</a:t>
            </a:r>
          </a:p>
        </p:txBody>
      </p:sp>
    </p:spTree>
    <p:extLst>
      <p:ext uri="{BB962C8B-B14F-4D97-AF65-F5344CB8AC3E}">
        <p14:creationId xmlns:p14="http://schemas.microsoft.com/office/powerpoint/2010/main" val="259494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them smart</a:t>
            </a:r>
          </a:p>
        </p:txBody>
      </p:sp>
      <p:sp>
        <p:nvSpPr>
          <p:cNvPr id="3" name="Content Placeholder 2"/>
          <p:cNvSpPr>
            <a:spLocks noGrp="1"/>
          </p:cNvSpPr>
          <p:nvPr>
            <p:ph idx="1"/>
          </p:nvPr>
        </p:nvSpPr>
        <p:spPr/>
        <p:txBody>
          <a:bodyPr/>
          <a:lstStyle/>
          <a:p>
            <a:r>
              <a:rPr lang="en-US" dirty="0"/>
              <a:t>Camera – video, pictures</a:t>
            </a:r>
          </a:p>
          <a:p>
            <a:r>
              <a:rPr lang="en-US" dirty="0"/>
              <a:t>Use voice for data entry</a:t>
            </a:r>
          </a:p>
          <a:p>
            <a:r>
              <a:rPr lang="en-US" dirty="0"/>
              <a:t>Geolocation</a:t>
            </a:r>
          </a:p>
          <a:p>
            <a:r>
              <a:rPr lang="en-US" dirty="0"/>
              <a:t>Barcode scanner</a:t>
            </a:r>
          </a:p>
          <a:p>
            <a:r>
              <a:rPr lang="en-US" dirty="0"/>
              <a:t>Timer</a:t>
            </a:r>
          </a:p>
          <a:p>
            <a:r>
              <a:rPr lang="en-US" dirty="0"/>
              <a:t>PDF viewer</a:t>
            </a:r>
          </a:p>
          <a:p>
            <a:r>
              <a:rPr lang="en-US" dirty="0"/>
              <a:t>Pen input - signatures</a:t>
            </a:r>
          </a:p>
          <a:p>
            <a:endParaRPr lang="en-US" dirty="0"/>
          </a:p>
        </p:txBody>
      </p:sp>
    </p:spTree>
    <p:extLst>
      <p:ext uri="{BB962C8B-B14F-4D97-AF65-F5344CB8AC3E}">
        <p14:creationId xmlns:p14="http://schemas.microsoft.com/office/powerpoint/2010/main" val="873224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39968</TotalTime>
  <Words>279</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Microsoft PowerApps</vt:lpstr>
      <vt:lpstr>What is PowerApps?</vt:lpstr>
      <vt:lpstr>PowerPoint Presentation</vt:lpstr>
      <vt:lpstr>Connections</vt:lpstr>
      <vt:lpstr>PowerPoint Presentation</vt:lpstr>
      <vt:lpstr>PowerPoint Presentation</vt:lpstr>
      <vt:lpstr>PowerPoint Presentation</vt:lpstr>
      <vt:lpstr>Editing Apps</vt:lpstr>
      <vt:lpstr>Making them smart</vt:lpstr>
      <vt:lpstr>Better ways to enter data</vt:lpstr>
      <vt:lpstr>How do you start?</vt:lpstr>
      <vt:lpstr>Keep in touch…</vt:lpstr>
      <vt:lpstr>BONUS SLIDES !!!</vt:lpstr>
      <vt:lpstr>Microsoft: 3 Tools, 1 Department</vt:lpstr>
      <vt:lpstr>Microsoft Power BI</vt:lpstr>
      <vt:lpstr>PowerPoint Presentation</vt:lpstr>
      <vt:lpstr>Microsoft Flow</vt:lpstr>
      <vt:lpstr>PowerPoint Presentation</vt:lpstr>
      <vt:lpstr>About WorkSmart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PowerApps</dc:title>
  <dc:creator>Andy Tabisz</dc:creator>
  <cp:lastModifiedBy>Black Widow</cp:lastModifiedBy>
  <cp:revision>28</cp:revision>
  <dcterms:created xsi:type="dcterms:W3CDTF">2017-08-18T03:13:02Z</dcterms:created>
  <dcterms:modified xsi:type="dcterms:W3CDTF">2018-07-31T04:28:36Z</dcterms:modified>
</cp:coreProperties>
</file>