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8" r:id="rId2"/>
    <p:sldId id="284" r:id="rId3"/>
    <p:sldId id="383" r:id="rId4"/>
    <p:sldId id="382" r:id="rId5"/>
    <p:sldId id="256" r:id="rId6"/>
    <p:sldId id="381" r:id="rId7"/>
    <p:sldId id="286" r:id="rId8"/>
    <p:sldId id="367" r:id="rId9"/>
    <p:sldId id="368" r:id="rId10"/>
    <p:sldId id="369" r:id="rId11"/>
    <p:sldId id="372" r:id="rId12"/>
    <p:sldId id="287" r:id="rId13"/>
    <p:sldId id="288" r:id="rId14"/>
    <p:sldId id="290" r:id="rId15"/>
    <p:sldId id="291" r:id="rId16"/>
    <p:sldId id="293" r:id="rId17"/>
    <p:sldId id="289" r:id="rId18"/>
    <p:sldId id="375" r:id="rId19"/>
    <p:sldId id="376" r:id="rId20"/>
    <p:sldId id="377" r:id="rId21"/>
    <p:sldId id="379" r:id="rId22"/>
    <p:sldId id="3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C6EC9-9DF7-40E7-9039-8127334A7D61}" v="1498" dt="2018-05-28T14:44:01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Andersen" userId="51577075-5c74-4bb5-98fb-9439818e3cbc" providerId="ADAL" clId="{A8DC6EC9-9DF7-40E7-9039-8127334A7D61}"/>
    <pc:docChg chg="undo custSel mod addSld delSld modSld sldOrd">
      <pc:chgData name="Lars Andersen" userId="51577075-5c74-4bb5-98fb-9439818e3cbc" providerId="ADAL" clId="{A8DC6EC9-9DF7-40E7-9039-8127334A7D61}" dt="2018-05-28T14:44:01.846" v="1501" actId="6549"/>
      <pc:docMkLst>
        <pc:docMk/>
      </pc:docMkLst>
      <pc:sldChg chg="addSp delSp modSp add mod setBg">
        <pc:chgData name="Lars Andersen" userId="51577075-5c74-4bb5-98fb-9439818e3cbc" providerId="ADAL" clId="{A8DC6EC9-9DF7-40E7-9039-8127334A7D61}" dt="2018-05-24T07:05:16.908" v="893" actId="6549"/>
        <pc:sldMkLst>
          <pc:docMk/>
          <pc:sldMk cId="105518704" sldId="256"/>
        </pc:sldMkLst>
        <pc:spChg chg="del">
          <ac:chgData name="Lars Andersen" userId="51577075-5c74-4bb5-98fb-9439818e3cbc" providerId="ADAL" clId="{A8DC6EC9-9DF7-40E7-9039-8127334A7D61}" dt="2018-05-23T14:58:16.067" v="27" actId="20577"/>
          <ac:spMkLst>
            <pc:docMk/>
            <pc:sldMk cId="105518704" sldId="256"/>
            <ac:spMk id="2" creationId="{ADE79470-0512-4E1D-86C5-82D253549673}"/>
          </ac:spMkLst>
        </pc:spChg>
        <pc:spChg chg="del">
          <ac:chgData name="Lars Andersen" userId="51577075-5c74-4bb5-98fb-9439818e3cbc" providerId="ADAL" clId="{A8DC6EC9-9DF7-40E7-9039-8127334A7D61}" dt="2018-05-23T14:58:16.067" v="27" actId="20577"/>
          <ac:spMkLst>
            <pc:docMk/>
            <pc:sldMk cId="105518704" sldId="256"/>
            <ac:spMk id="3" creationId="{A8FF5371-1052-4070-B5E6-589DF4D55C5E}"/>
          </ac:spMkLst>
        </pc:spChg>
        <pc:spChg chg="add mod">
          <ac:chgData name="Lars Andersen" userId="51577075-5c74-4bb5-98fb-9439818e3cbc" providerId="ADAL" clId="{A8DC6EC9-9DF7-40E7-9039-8127334A7D61}" dt="2018-05-24T07:05:16.908" v="893" actId="6549"/>
          <ac:spMkLst>
            <pc:docMk/>
            <pc:sldMk cId="105518704" sldId="256"/>
            <ac:spMk id="4" creationId="{A4D8731F-85A4-4B23-8466-963169137B05}"/>
          </ac:spMkLst>
        </pc:spChg>
        <pc:spChg chg="add del mod">
          <ac:chgData name="Lars Andersen" userId="51577075-5c74-4bb5-98fb-9439818e3cbc" providerId="ADAL" clId="{A8DC6EC9-9DF7-40E7-9039-8127334A7D61}" dt="2018-05-24T06:22:48.636" v="259" actId="26606"/>
          <ac:spMkLst>
            <pc:docMk/>
            <pc:sldMk cId="105518704" sldId="256"/>
            <ac:spMk id="5" creationId="{57073AB6-4CFD-42BD-82B0-163BBBA6AB9F}"/>
          </ac:spMkLst>
        </pc:spChg>
        <pc:spChg chg="add">
          <ac:chgData name="Lars Andersen" userId="51577075-5c74-4bb5-98fb-9439818e3cbc" providerId="ADAL" clId="{A8DC6EC9-9DF7-40E7-9039-8127334A7D61}" dt="2018-05-24T06:22:48.636" v="259" actId="26606"/>
          <ac:spMkLst>
            <pc:docMk/>
            <pc:sldMk cId="105518704" sldId="256"/>
            <ac:spMk id="12" creationId="{BE95D989-81FA-4BAD-9AD5-E46CEDA91B36}"/>
          </ac:spMkLst>
        </pc:spChg>
        <pc:spChg chg="add">
          <ac:chgData name="Lars Andersen" userId="51577075-5c74-4bb5-98fb-9439818e3cbc" providerId="ADAL" clId="{A8DC6EC9-9DF7-40E7-9039-8127334A7D61}" dt="2018-05-24T06:22:48.636" v="259" actId="26606"/>
          <ac:spMkLst>
            <pc:docMk/>
            <pc:sldMk cId="105518704" sldId="256"/>
            <ac:spMk id="14" creationId="{156189E5-8A3E-4CFD-B71B-CCD0F8495E56}"/>
          </ac:spMkLst>
        </pc:spChg>
        <pc:graphicFrameChg chg="add">
          <ac:chgData name="Lars Andersen" userId="51577075-5c74-4bb5-98fb-9439818e3cbc" providerId="ADAL" clId="{A8DC6EC9-9DF7-40E7-9039-8127334A7D61}" dt="2018-05-24T06:22:48.636" v="259" actId="26606"/>
          <ac:graphicFrameMkLst>
            <pc:docMk/>
            <pc:sldMk cId="105518704" sldId="256"/>
            <ac:graphicFrameMk id="7" creationId="{9FF3D156-8D42-4087-A64C-035A45FD3E3B}"/>
          </ac:graphicFrameMkLst>
        </pc:graphicFrameChg>
      </pc:sldChg>
      <pc:sldChg chg="addSp modSp add ord modTransition">
        <pc:chgData name="Lars Andersen" userId="51577075-5c74-4bb5-98fb-9439818e3cbc" providerId="ADAL" clId="{A8DC6EC9-9DF7-40E7-9039-8127334A7D61}" dt="2018-05-23T14:56:27.774" v="26" actId="20577"/>
        <pc:sldMkLst>
          <pc:docMk/>
          <pc:sldMk cId="3574550508" sldId="283"/>
        </pc:sldMkLst>
        <pc:spChg chg="add">
          <ac:chgData name="Lars Andersen" userId="51577075-5c74-4bb5-98fb-9439818e3cbc" providerId="ADAL" clId="{A8DC6EC9-9DF7-40E7-9039-8127334A7D61}" dt="2018-05-23T14:55:52.259" v="3" actId="20577"/>
          <ac:spMkLst>
            <pc:docMk/>
            <pc:sldMk cId="3574550508" sldId="283"/>
            <ac:spMk id="2" creationId="{5CFEA4C1-A898-44E7-B2B0-6BB2FD79A7BE}"/>
          </ac:spMkLst>
        </pc:spChg>
        <pc:spChg chg="mod">
          <ac:chgData name="Lars Andersen" userId="51577075-5c74-4bb5-98fb-9439818e3cbc" providerId="ADAL" clId="{A8DC6EC9-9DF7-40E7-9039-8127334A7D61}" dt="2018-05-23T14:56:27.774" v="26" actId="20577"/>
          <ac:spMkLst>
            <pc:docMk/>
            <pc:sldMk cId="3574550508" sldId="283"/>
            <ac:spMk id="3" creationId="{A638E6FF-6BF6-493F-AB09-6D268905BC26}"/>
          </ac:spMkLst>
        </pc:spChg>
      </pc:sldChg>
      <pc:sldChg chg="addSp delSp modSp new add mod ord setBg">
        <pc:chgData name="Lars Andersen" userId="51577075-5c74-4bb5-98fb-9439818e3cbc" providerId="ADAL" clId="{A8DC6EC9-9DF7-40E7-9039-8127334A7D61}" dt="2018-05-24T06:22:36.253" v="258" actId="26606"/>
        <pc:sldMkLst>
          <pc:docMk/>
          <pc:sldMk cId="1325807588" sldId="284"/>
        </pc:sldMkLst>
        <pc:spChg chg="mod">
          <ac:chgData name="Lars Andersen" userId="51577075-5c74-4bb5-98fb-9439818e3cbc" providerId="ADAL" clId="{A8DC6EC9-9DF7-40E7-9039-8127334A7D61}" dt="2018-05-24T06:21:13.369" v="215" actId="26606"/>
          <ac:spMkLst>
            <pc:docMk/>
            <pc:sldMk cId="1325807588" sldId="284"/>
            <ac:spMk id="2" creationId="{938D8F0E-C2E6-4A5F-B140-5199D0E204AB}"/>
          </ac:spMkLst>
        </pc:spChg>
        <pc:spChg chg="add del mod">
          <ac:chgData name="Lars Andersen" userId="51577075-5c74-4bb5-98fb-9439818e3cbc" providerId="ADAL" clId="{A8DC6EC9-9DF7-40E7-9039-8127334A7D61}" dt="2018-05-24T06:21:13.369" v="215" actId="26606"/>
          <ac:spMkLst>
            <pc:docMk/>
            <pc:sldMk cId="1325807588" sldId="284"/>
            <ac:spMk id="3" creationId="{DB2556F1-3B7A-4360-8C17-F2B08DBB89D7}"/>
          </ac:spMkLst>
        </pc:spChg>
        <pc:spChg chg="add del">
          <ac:chgData name="Lars Andersen" userId="51577075-5c74-4bb5-98fb-9439818e3cbc" providerId="ADAL" clId="{A8DC6EC9-9DF7-40E7-9039-8127334A7D61}" dt="2018-05-24T06:21:06.142" v="210" actId="26606"/>
          <ac:spMkLst>
            <pc:docMk/>
            <pc:sldMk cId="1325807588" sldId="284"/>
            <ac:spMk id="10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6:21:06.142" v="210" actId="26606"/>
          <ac:spMkLst>
            <pc:docMk/>
            <pc:sldMk cId="1325807588" sldId="284"/>
            <ac:spMk id="12" creationId="{156189E5-8A3E-4CFD-B71B-CCD0F8495E56}"/>
          </ac:spMkLst>
        </pc:spChg>
        <pc:spChg chg="add del">
          <ac:chgData name="Lars Andersen" userId="51577075-5c74-4bb5-98fb-9439818e3cbc" providerId="ADAL" clId="{A8DC6EC9-9DF7-40E7-9039-8127334A7D61}" dt="2018-05-24T06:21:08.486" v="212" actId="26606"/>
          <ac:spMkLst>
            <pc:docMk/>
            <pc:sldMk cId="1325807588" sldId="284"/>
            <ac:spMk id="14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6:21:08.486" v="212" actId="26606"/>
          <ac:spMkLst>
            <pc:docMk/>
            <pc:sldMk cId="1325807588" sldId="284"/>
            <ac:spMk id="15" creationId="{156189E5-8A3E-4CFD-B71B-CCD0F8495E56}"/>
          </ac:spMkLst>
        </pc:spChg>
        <pc:spChg chg="add del">
          <ac:chgData name="Lars Andersen" userId="51577075-5c74-4bb5-98fb-9439818e3cbc" providerId="ADAL" clId="{A8DC6EC9-9DF7-40E7-9039-8127334A7D61}" dt="2018-05-24T06:21:13.320" v="214" actId="26606"/>
          <ac:spMkLst>
            <pc:docMk/>
            <pc:sldMk cId="1325807588" sldId="284"/>
            <ac:spMk id="18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6:21:13.320" v="214" actId="26606"/>
          <ac:spMkLst>
            <pc:docMk/>
            <pc:sldMk cId="1325807588" sldId="284"/>
            <ac:spMk id="19" creationId="{156189E5-8A3E-4CFD-B71B-CCD0F8495E56}"/>
          </ac:spMkLst>
        </pc:spChg>
        <pc:spChg chg="add del">
          <ac:chgData name="Lars Andersen" userId="51577075-5c74-4bb5-98fb-9439818e3cbc" providerId="ADAL" clId="{A8DC6EC9-9DF7-40E7-9039-8127334A7D61}" dt="2018-05-24T06:22:36.253" v="258" actId="26606"/>
          <ac:spMkLst>
            <pc:docMk/>
            <pc:sldMk cId="1325807588" sldId="284"/>
            <ac:spMk id="22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6:22:36.253" v="258" actId="26606"/>
          <ac:spMkLst>
            <pc:docMk/>
            <pc:sldMk cId="1325807588" sldId="284"/>
            <ac:spMk id="23" creationId="{156189E5-8A3E-4CFD-B71B-CCD0F8495E56}"/>
          </ac:spMkLst>
        </pc:spChg>
        <pc:spChg chg="add">
          <ac:chgData name="Lars Andersen" userId="51577075-5c74-4bb5-98fb-9439818e3cbc" providerId="ADAL" clId="{A8DC6EC9-9DF7-40E7-9039-8127334A7D61}" dt="2018-05-24T06:22:36.253" v="258" actId="26606"/>
          <ac:spMkLst>
            <pc:docMk/>
            <pc:sldMk cId="1325807588" sldId="284"/>
            <ac:spMk id="29" creationId="{BE95D989-81FA-4BAD-9AD5-E46CEDA91B36}"/>
          </ac:spMkLst>
        </pc:spChg>
        <pc:spChg chg="add">
          <ac:chgData name="Lars Andersen" userId="51577075-5c74-4bb5-98fb-9439818e3cbc" providerId="ADAL" clId="{A8DC6EC9-9DF7-40E7-9039-8127334A7D61}" dt="2018-05-24T06:22:36.253" v="258" actId="26606"/>
          <ac:spMkLst>
            <pc:docMk/>
            <pc:sldMk cId="1325807588" sldId="284"/>
            <ac:spMk id="31" creationId="{156189E5-8A3E-4CFD-B71B-CCD0F8495E56}"/>
          </ac:spMkLst>
        </pc:spChg>
        <pc:graphicFrameChg chg="add del">
          <ac:chgData name="Lars Andersen" userId="51577075-5c74-4bb5-98fb-9439818e3cbc" providerId="ADAL" clId="{A8DC6EC9-9DF7-40E7-9039-8127334A7D61}" dt="2018-05-24T06:21:06.142" v="210" actId="26606"/>
          <ac:graphicFrameMkLst>
            <pc:docMk/>
            <pc:sldMk cId="1325807588" sldId="284"/>
            <ac:graphicFrameMk id="5" creationId="{5A7090E6-1151-4484-82DF-614C7D46DEA4}"/>
          </ac:graphicFrameMkLst>
        </pc:graphicFrameChg>
        <pc:graphicFrameChg chg="add del">
          <ac:chgData name="Lars Andersen" userId="51577075-5c74-4bb5-98fb-9439818e3cbc" providerId="ADAL" clId="{A8DC6EC9-9DF7-40E7-9039-8127334A7D61}" dt="2018-05-24T06:21:08.486" v="212" actId="26606"/>
          <ac:graphicFrameMkLst>
            <pc:docMk/>
            <pc:sldMk cId="1325807588" sldId="284"/>
            <ac:graphicFrameMk id="16" creationId="{D4F4A991-3DCA-4B3B-A58F-455B80DFA829}"/>
          </ac:graphicFrameMkLst>
        </pc:graphicFrameChg>
        <pc:graphicFrameChg chg="add del">
          <ac:chgData name="Lars Andersen" userId="51577075-5c74-4bb5-98fb-9439818e3cbc" providerId="ADAL" clId="{A8DC6EC9-9DF7-40E7-9039-8127334A7D61}" dt="2018-05-24T06:21:13.320" v="214" actId="26606"/>
          <ac:graphicFrameMkLst>
            <pc:docMk/>
            <pc:sldMk cId="1325807588" sldId="284"/>
            <ac:graphicFrameMk id="20" creationId="{5A7090E6-1151-4484-82DF-614C7D46DEA4}"/>
          </ac:graphicFrameMkLst>
        </pc:graphicFrameChg>
        <pc:graphicFrameChg chg="add mod modGraphic">
          <ac:chgData name="Lars Andersen" userId="51577075-5c74-4bb5-98fb-9439818e3cbc" providerId="ADAL" clId="{A8DC6EC9-9DF7-40E7-9039-8127334A7D61}" dt="2018-05-24T06:22:36.253" v="258" actId="26606"/>
          <ac:graphicFrameMkLst>
            <pc:docMk/>
            <pc:sldMk cId="1325807588" sldId="284"/>
            <ac:graphicFrameMk id="24" creationId="{D4F4A991-3DCA-4B3B-A58F-455B80DFA829}"/>
          </ac:graphicFrameMkLst>
        </pc:graphicFrameChg>
      </pc:sldChg>
      <pc:sldChg chg="addSp delSp modSp new add mod setBg setClrOvrMap">
        <pc:chgData name="Lars Andersen" userId="51577075-5c74-4bb5-98fb-9439818e3cbc" providerId="ADAL" clId="{A8DC6EC9-9DF7-40E7-9039-8127334A7D61}" dt="2018-05-24T06:20:50.353" v="208" actId="26606"/>
        <pc:sldMkLst>
          <pc:docMk/>
          <pc:sldMk cId="3565208005" sldId="285"/>
        </pc:sldMkLst>
        <pc:spChg chg="mod">
          <ac:chgData name="Lars Andersen" userId="51577075-5c74-4bb5-98fb-9439818e3cbc" providerId="ADAL" clId="{A8DC6EC9-9DF7-40E7-9039-8127334A7D61}" dt="2018-05-24T06:20:50.353" v="208" actId="26606"/>
          <ac:spMkLst>
            <pc:docMk/>
            <pc:sldMk cId="3565208005" sldId="285"/>
            <ac:spMk id="2" creationId="{8295A379-CBD5-402B-956C-6325A246A4C3}"/>
          </ac:spMkLst>
        </pc:spChg>
        <pc:spChg chg="mod">
          <ac:chgData name="Lars Andersen" userId="51577075-5c74-4bb5-98fb-9439818e3cbc" providerId="ADAL" clId="{A8DC6EC9-9DF7-40E7-9039-8127334A7D61}" dt="2018-05-24T06:20:50.353" v="208" actId="26606"/>
          <ac:spMkLst>
            <pc:docMk/>
            <pc:sldMk cId="3565208005" sldId="285"/>
            <ac:spMk id="3" creationId="{A055A2CA-98B4-4069-87DA-29CCE5DC33DC}"/>
          </ac:spMkLst>
        </pc:spChg>
        <pc:spChg chg="add del">
          <ac:chgData name="Lars Andersen" userId="51577075-5c74-4bb5-98fb-9439818e3cbc" providerId="ADAL" clId="{A8DC6EC9-9DF7-40E7-9039-8127334A7D61}" dt="2018-05-24T06:20:38.686" v="201" actId="26606"/>
          <ac:spMkLst>
            <pc:docMk/>
            <pc:sldMk cId="3565208005" sldId="285"/>
            <ac:spMk id="9" creationId="{5E39A796-BE83-48B1-B33F-35C4A32AAB57}"/>
          </ac:spMkLst>
        </pc:spChg>
        <pc:spChg chg="add del">
          <ac:chgData name="Lars Andersen" userId="51577075-5c74-4bb5-98fb-9439818e3cbc" providerId="ADAL" clId="{A8DC6EC9-9DF7-40E7-9039-8127334A7D61}" dt="2018-05-24T06:20:38.686" v="201" actId="26606"/>
          <ac:spMkLst>
            <pc:docMk/>
            <pc:sldMk cId="3565208005" sldId="285"/>
            <ac:spMk id="11" creationId="{72F84B47-E267-4194-8194-831DB7B5547F}"/>
          </ac:spMkLst>
        </pc:spChg>
        <pc:spChg chg="add del">
          <ac:chgData name="Lars Andersen" userId="51577075-5c74-4bb5-98fb-9439818e3cbc" providerId="ADAL" clId="{A8DC6EC9-9DF7-40E7-9039-8127334A7D61}" dt="2018-05-24T06:20:41.803" v="203" actId="26606"/>
          <ac:spMkLst>
            <pc:docMk/>
            <pc:sldMk cId="3565208005" sldId="285"/>
            <ac:spMk id="13" creationId="{F60FCA6E-0894-46CD-BD49-5955A51E0084}"/>
          </ac:spMkLst>
        </pc:spChg>
        <pc:spChg chg="add del">
          <ac:chgData name="Lars Andersen" userId="51577075-5c74-4bb5-98fb-9439818e3cbc" providerId="ADAL" clId="{A8DC6EC9-9DF7-40E7-9039-8127334A7D61}" dt="2018-05-24T06:20:41.803" v="203" actId="26606"/>
          <ac:spMkLst>
            <pc:docMk/>
            <pc:sldMk cId="3565208005" sldId="285"/>
            <ac:spMk id="14" creationId="{E78C6E4B-A1F1-4B6C-97EC-BE997495D6AC}"/>
          </ac:spMkLst>
        </pc:spChg>
        <pc:spChg chg="add del">
          <ac:chgData name="Lars Andersen" userId="51577075-5c74-4bb5-98fb-9439818e3cbc" providerId="ADAL" clId="{A8DC6EC9-9DF7-40E7-9039-8127334A7D61}" dt="2018-05-24T06:20:45.286" v="205" actId="26606"/>
          <ac:spMkLst>
            <pc:docMk/>
            <pc:sldMk cId="3565208005" sldId="285"/>
            <ac:spMk id="16" creationId="{59A309A7-1751-4ABE-A3C1-EEC40366AD89}"/>
          </ac:spMkLst>
        </pc:spChg>
        <pc:spChg chg="add del">
          <ac:chgData name="Lars Andersen" userId="51577075-5c74-4bb5-98fb-9439818e3cbc" providerId="ADAL" clId="{A8DC6EC9-9DF7-40E7-9039-8127334A7D61}" dt="2018-05-24T06:20:45.286" v="205" actId="26606"/>
          <ac:spMkLst>
            <pc:docMk/>
            <pc:sldMk cId="3565208005" sldId="285"/>
            <ac:spMk id="17" creationId="{967D8EB6-EAE1-4F9C-B398-83321E287204}"/>
          </ac:spMkLst>
        </pc:spChg>
        <pc:spChg chg="add del">
          <ac:chgData name="Lars Andersen" userId="51577075-5c74-4bb5-98fb-9439818e3cbc" providerId="ADAL" clId="{A8DC6EC9-9DF7-40E7-9039-8127334A7D61}" dt="2018-05-24T06:20:50.353" v="207" actId="26606"/>
          <ac:spMkLst>
            <pc:docMk/>
            <pc:sldMk cId="3565208005" sldId="285"/>
            <ac:spMk id="19" creationId="{B137817A-6E43-41BF-8F21-9349BDFD275C}"/>
          </ac:spMkLst>
        </pc:spChg>
        <pc:spChg chg="add del">
          <ac:chgData name="Lars Andersen" userId="51577075-5c74-4bb5-98fb-9439818e3cbc" providerId="ADAL" clId="{A8DC6EC9-9DF7-40E7-9039-8127334A7D61}" dt="2018-05-24T06:20:50.353" v="207" actId="26606"/>
          <ac:spMkLst>
            <pc:docMk/>
            <pc:sldMk cId="3565208005" sldId="285"/>
            <ac:spMk id="20" creationId="{A5BE2DA6-83C9-46EF-B42E-C40224302A0E}"/>
          </ac:spMkLst>
        </pc:spChg>
        <pc:spChg chg="add del">
          <ac:chgData name="Lars Andersen" userId="51577075-5c74-4bb5-98fb-9439818e3cbc" providerId="ADAL" clId="{A8DC6EC9-9DF7-40E7-9039-8127334A7D61}" dt="2018-05-24T06:20:50.353" v="207" actId="26606"/>
          <ac:spMkLst>
            <pc:docMk/>
            <pc:sldMk cId="3565208005" sldId="285"/>
            <ac:spMk id="21" creationId="{A1A2EF03-D0CA-4967-B631-C09F910E9368}"/>
          </ac:spMkLst>
        </pc:spChg>
        <pc:spChg chg="add">
          <ac:chgData name="Lars Andersen" userId="51577075-5c74-4bb5-98fb-9439818e3cbc" providerId="ADAL" clId="{A8DC6EC9-9DF7-40E7-9039-8127334A7D61}" dt="2018-05-24T06:20:50.353" v="208" actId="26606"/>
          <ac:spMkLst>
            <pc:docMk/>
            <pc:sldMk cId="3565208005" sldId="285"/>
            <ac:spMk id="23" creationId="{867D4867-5BA7-4462-B2F6-A23F4A622AA7}"/>
          </ac:spMkLst>
        </pc:spChg>
        <pc:picChg chg="add mod ord">
          <ac:chgData name="Lars Andersen" userId="51577075-5c74-4bb5-98fb-9439818e3cbc" providerId="ADAL" clId="{A8DC6EC9-9DF7-40E7-9039-8127334A7D61}" dt="2018-05-24T06:20:50.353" v="208" actId="26606"/>
          <ac:picMkLst>
            <pc:docMk/>
            <pc:sldMk cId="3565208005" sldId="285"/>
            <ac:picMk id="4" creationId="{EE716D48-7319-451C-850E-CB36576B89A3}"/>
          </ac:picMkLst>
        </pc:picChg>
      </pc:sldChg>
      <pc:sldChg chg="addSp delSp modSp add del mod setBg">
        <pc:chgData name="Lars Andersen" userId="51577075-5c74-4bb5-98fb-9439818e3cbc" providerId="ADAL" clId="{A8DC6EC9-9DF7-40E7-9039-8127334A7D61}" dt="2018-05-24T06:23:00.315" v="260" actId="47"/>
        <pc:sldMkLst>
          <pc:docMk/>
          <pc:sldMk cId="897920359" sldId="286"/>
        </pc:sldMkLst>
        <pc:spChg chg="mod">
          <ac:chgData name="Lars Andersen" userId="51577075-5c74-4bb5-98fb-9439818e3cbc" providerId="ADAL" clId="{A8DC6EC9-9DF7-40E7-9039-8127334A7D61}" dt="2018-05-24T06:22:18.003" v="257" actId="26606"/>
          <ac:spMkLst>
            <pc:docMk/>
            <pc:sldMk cId="897920359" sldId="286"/>
            <ac:spMk id="4" creationId="{A4D8731F-85A4-4B23-8466-963169137B05}"/>
          </ac:spMkLst>
        </pc:spChg>
        <pc:spChg chg="add del mod">
          <ac:chgData name="Lars Andersen" userId="51577075-5c74-4bb5-98fb-9439818e3cbc" providerId="ADAL" clId="{A8DC6EC9-9DF7-40E7-9039-8127334A7D61}" dt="2018-05-24T06:22:18.003" v="257" actId="26606"/>
          <ac:spMkLst>
            <pc:docMk/>
            <pc:sldMk cId="897920359" sldId="286"/>
            <ac:spMk id="5" creationId="{57073AB6-4CFD-42BD-82B0-163BBBA6AB9F}"/>
          </ac:spMkLst>
        </pc:spChg>
        <pc:spChg chg="add">
          <ac:chgData name="Lars Andersen" userId="51577075-5c74-4bb5-98fb-9439818e3cbc" providerId="ADAL" clId="{A8DC6EC9-9DF7-40E7-9039-8127334A7D61}" dt="2018-05-24T06:22:18.003" v="257" actId="26606"/>
          <ac:spMkLst>
            <pc:docMk/>
            <pc:sldMk cId="897920359" sldId="286"/>
            <ac:spMk id="8" creationId="{BE95D989-81FA-4BAD-9AD5-E46CEDA91B36}"/>
          </ac:spMkLst>
        </pc:spChg>
        <pc:spChg chg="add">
          <ac:chgData name="Lars Andersen" userId="51577075-5c74-4bb5-98fb-9439818e3cbc" providerId="ADAL" clId="{A8DC6EC9-9DF7-40E7-9039-8127334A7D61}" dt="2018-05-24T06:22:18.003" v="257" actId="26606"/>
          <ac:spMkLst>
            <pc:docMk/>
            <pc:sldMk cId="897920359" sldId="286"/>
            <ac:spMk id="9" creationId="{156189E5-8A3E-4CFD-B71B-CCD0F8495E56}"/>
          </ac:spMkLst>
        </pc:spChg>
        <pc:spChg chg="add del">
          <ac:chgData name="Lars Andersen" userId="51577075-5c74-4bb5-98fb-9439818e3cbc" providerId="ADAL" clId="{A8DC6EC9-9DF7-40E7-9039-8127334A7D61}" dt="2018-05-24T06:21:57.503" v="256" actId="26606"/>
          <ac:spMkLst>
            <pc:docMk/>
            <pc:sldMk cId="897920359" sldId="286"/>
            <ac:spMk id="12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6:21:57.503" v="256" actId="26606"/>
          <ac:spMkLst>
            <pc:docMk/>
            <pc:sldMk cId="897920359" sldId="286"/>
            <ac:spMk id="14" creationId="{156189E5-8A3E-4CFD-B71B-CCD0F8495E56}"/>
          </ac:spMkLst>
        </pc:spChg>
        <pc:graphicFrameChg chg="add del">
          <ac:chgData name="Lars Andersen" userId="51577075-5c74-4bb5-98fb-9439818e3cbc" providerId="ADAL" clId="{A8DC6EC9-9DF7-40E7-9039-8127334A7D61}" dt="2018-05-24T06:21:57.503" v="256" actId="26606"/>
          <ac:graphicFrameMkLst>
            <pc:docMk/>
            <pc:sldMk cId="897920359" sldId="286"/>
            <ac:graphicFrameMk id="7" creationId="{8B79D23E-B01D-4B6B-8944-B364D831744C}"/>
          </ac:graphicFrameMkLst>
        </pc:graphicFrameChg>
        <pc:graphicFrameChg chg="add">
          <ac:chgData name="Lars Andersen" userId="51577075-5c74-4bb5-98fb-9439818e3cbc" providerId="ADAL" clId="{A8DC6EC9-9DF7-40E7-9039-8127334A7D61}" dt="2018-05-24T06:22:18.003" v="257" actId="26606"/>
          <ac:graphicFrameMkLst>
            <pc:docMk/>
            <pc:sldMk cId="897920359" sldId="286"/>
            <ac:graphicFrameMk id="10" creationId="{8D5DC962-F753-467A-BCF8-30A50D96343C}"/>
          </ac:graphicFrameMkLst>
        </pc:graphicFrameChg>
      </pc:sldChg>
      <pc:sldChg chg="modSp new add">
        <pc:chgData name="Lars Andersen" userId="51577075-5c74-4bb5-98fb-9439818e3cbc" providerId="ADAL" clId="{A8DC6EC9-9DF7-40E7-9039-8127334A7D61}" dt="2018-05-24T07:06:55.416" v="909"/>
        <pc:sldMkLst>
          <pc:docMk/>
          <pc:sldMk cId="3255930314" sldId="286"/>
        </pc:sldMkLst>
        <pc:spChg chg="mod">
          <ac:chgData name="Lars Andersen" userId="51577075-5c74-4bb5-98fb-9439818e3cbc" providerId="ADAL" clId="{A8DC6EC9-9DF7-40E7-9039-8127334A7D61}" dt="2018-05-24T07:06:55.416" v="909"/>
          <ac:spMkLst>
            <pc:docMk/>
            <pc:sldMk cId="3255930314" sldId="286"/>
            <ac:spMk id="2" creationId="{9FE60EF2-B4A5-42AD-9CCC-2230EFE9E8D8}"/>
          </ac:spMkLst>
        </pc:spChg>
        <pc:spChg chg="mod">
          <ac:chgData name="Lars Andersen" userId="51577075-5c74-4bb5-98fb-9439818e3cbc" providerId="ADAL" clId="{A8DC6EC9-9DF7-40E7-9039-8127334A7D61}" dt="2018-05-24T06:46:56.037" v="868" actId="27636"/>
          <ac:spMkLst>
            <pc:docMk/>
            <pc:sldMk cId="3255930314" sldId="286"/>
            <ac:spMk id="3" creationId="{1A0434E2-EC99-4A05-8066-FFD962F1467F}"/>
          </ac:spMkLst>
        </pc:spChg>
      </pc:sldChg>
      <pc:sldChg chg="addSp delSp modSp add mod setBg">
        <pc:chgData name="Lars Andersen" userId="51577075-5c74-4bb5-98fb-9439818e3cbc" providerId="ADAL" clId="{A8DC6EC9-9DF7-40E7-9039-8127334A7D61}" dt="2018-05-24T07:22:39.941" v="1230" actId="20577"/>
        <pc:sldMkLst>
          <pc:docMk/>
          <pc:sldMk cId="1611839421" sldId="287"/>
        </pc:sldMkLst>
        <pc:spChg chg="mod">
          <ac:chgData name="Lars Andersen" userId="51577075-5c74-4bb5-98fb-9439818e3cbc" providerId="ADAL" clId="{A8DC6EC9-9DF7-40E7-9039-8127334A7D61}" dt="2018-05-24T07:16:10.228" v="1141" actId="26606"/>
          <ac:spMkLst>
            <pc:docMk/>
            <pc:sldMk cId="1611839421" sldId="287"/>
            <ac:spMk id="2" creationId="{9FE60EF2-B4A5-42AD-9CCC-2230EFE9E8D8}"/>
          </ac:spMkLst>
        </pc:spChg>
        <pc:spChg chg="del mod">
          <ac:chgData name="Lars Andersen" userId="51577075-5c74-4bb5-98fb-9439818e3cbc" providerId="ADAL" clId="{A8DC6EC9-9DF7-40E7-9039-8127334A7D61}" dt="2018-05-24T07:16:10.228" v="1141" actId="26606"/>
          <ac:spMkLst>
            <pc:docMk/>
            <pc:sldMk cId="1611839421" sldId="287"/>
            <ac:spMk id="3" creationId="{1A0434E2-EC99-4A05-8066-FFD962F1467F}"/>
          </ac:spMkLst>
        </pc:spChg>
        <pc:spChg chg="add del">
          <ac:chgData name="Lars Andersen" userId="51577075-5c74-4bb5-98fb-9439818e3cbc" providerId="ADAL" clId="{A8DC6EC9-9DF7-40E7-9039-8127334A7D61}" dt="2018-05-24T07:16:39.042" v="1144" actId="26606"/>
          <ac:spMkLst>
            <pc:docMk/>
            <pc:sldMk cId="1611839421" sldId="287"/>
            <ac:spMk id="10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7:16:39.042" v="1144" actId="26606"/>
          <ac:spMkLst>
            <pc:docMk/>
            <pc:sldMk cId="1611839421" sldId="287"/>
            <ac:spMk id="12" creationId="{156189E5-8A3E-4CFD-B71B-CCD0F8495E56}"/>
          </ac:spMkLst>
        </pc:spChg>
        <pc:spChg chg="add del">
          <ac:chgData name="Lars Andersen" userId="51577075-5c74-4bb5-98fb-9439818e3cbc" providerId="ADAL" clId="{A8DC6EC9-9DF7-40E7-9039-8127334A7D61}" dt="2018-05-24T07:16:39.017" v="1143" actId="26606"/>
          <ac:spMkLst>
            <pc:docMk/>
            <pc:sldMk cId="1611839421" sldId="287"/>
            <ac:spMk id="17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7:16:39.017" v="1143" actId="26606"/>
          <ac:spMkLst>
            <pc:docMk/>
            <pc:sldMk cId="1611839421" sldId="287"/>
            <ac:spMk id="19" creationId="{156189E5-8A3E-4CFD-B71B-CCD0F8495E56}"/>
          </ac:spMkLst>
        </pc:spChg>
        <pc:spChg chg="add">
          <ac:chgData name="Lars Andersen" userId="51577075-5c74-4bb5-98fb-9439818e3cbc" providerId="ADAL" clId="{A8DC6EC9-9DF7-40E7-9039-8127334A7D61}" dt="2018-05-24T07:16:39.042" v="1144" actId="26606"/>
          <ac:spMkLst>
            <pc:docMk/>
            <pc:sldMk cId="1611839421" sldId="287"/>
            <ac:spMk id="21" creationId="{BE95D989-81FA-4BAD-9AD5-E46CEDA91B36}"/>
          </ac:spMkLst>
        </pc:spChg>
        <pc:spChg chg="add">
          <ac:chgData name="Lars Andersen" userId="51577075-5c74-4bb5-98fb-9439818e3cbc" providerId="ADAL" clId="{A8DC6EC9-9DF7-40E7-9039-8127334A7D61}" dt="2018-05-24T07:16:39.042" v="1144" actId="26606"/>
          <ac:spMkLst>
            <pc:docMk/>
            <pc:sldMk cId="1611839421" sldId="287"/>
            <ac:spMk id="22" creationId="{156189E5-8A3E-4CFD-B71B-CCD0F8495E56}"/>
          </ac:spMkLst>
        </pc:spChg>
        <pc:graphicFrameChg chg="add mod modGraphic">
          <ac:chgData name="Lars Andersen" userId="51577075-5c74-4bb5-98fb-9439818e3cbc" providerId="ADAL" clId="{A8DC6EC9-9DF7-40E7-9039-8127334A7D61}" dt="2018-05-24T07:22:39.941" v="1230" actId="20577"/>
          <ac:graphicFrameMkLst>
            <pc:docMk/>
            <pc:sldMk cId="1611839421" sldId="287"/>
            <ac:graphicFrameMk id="5" creationId="{EAE5429F-5B9E-40C7-A187-F5247E062244}"/>
          </ac:graphicFrameMkLst>
        </pc:graphicFrameChg>
      </pc:sldChg>
      <pc:sldChg chg="addSp delSp modSp add">
        <pc:chgData name="Lars Andersen" userId="51577075-5c74-4bb5-98fb-9439818e3cbc" providerId="ADAL" clId="{A8DC6EC9-9DF7-40E7-9039-8127334A7D61}" dt="2018-05-24T07:35:20.664" v="1448" actId="20577"/>
        <pc:sldMkLst>
          <pc:docMk/>
          <pc:sldMk cId="1685548671" sldId="288"/>
        </pc:sldMkLst>
        <pc:spChg chg="mod">
          <ac:chgData name="Lars Andersen" userId="51577075-5c74-4bb5-98fb-9439818e3cbc" providerId="ADAL" clId="{A8DC6EC9-9DF7-40E7-9039-8127334A7D61}" dt="2018-05-24T07:11:01.613" v="964" actId="20577"/>
          <ac:spMkLst>
            <pc:docMk/>
            <pc:sldMk cId="1685548671" sldId="288"/>
            <ac:spMk id="2" creationId="{9FE60EF2-B4A5-42AD-9CCC-2230EFE9E8D8}"/>
          </ac:spMkLst>
        </pc:spChg>
        <pc:spChg chg="mod">
          <ac:chgData name="Lars Andersen" userId="51577075-5c74-4bb5-98fb-9439818e3cbc" providerId="ADAL" clId="{A8DC6EC9-9DF7-40E7-9039-8127334A7D61}" dt="2018-05-24T07:35:20.664" v="1448" actId="20577"/>
          <ac:spMkLst>
            <pc:docMk/>
            <pc:sldMk cId="1685548671" sldId="288"/>
            <ac:spMk id="3" creationId="{1A0434E2-EC99-4A05-8066-FFD962F1467F}"/>
          </ac:spMkLst>
        </pc:spChg>
        <pc:picChg chg="add del mod">
          <ac:chgData name="Lars Andersen" userId="51577075-5c74-4bb5-98fb-9439818e3cbc" providerId="ADAL" clId="{A8DC6EC9-9DF7-40E7-9039-8127334A7D61}" dt="2018-05-24T07:31:16.661" v="1343" actId="478"/>
          <ac:picMkLst>
            <pc:docMk/>
            <pc:sldMk cId="1685548671" sldId="288"/>
            <ac:picMk id="5" creationId="{5839A9CC-C3FA-4D2F-A59D-60C2AF987124}"/>
          </ac:picMkLst>
        </pc:picChg>
      </pc:sldChg>
      <pc:sldChg chg="addSp delSp modSp add modAnim">
        <pc:chgData name="Lars Andersen" userId="51577075-5c74-4bb5-98fb-9439818e3cbc" providerId="ADAL" clId="{A8DC6EC9-9DF7-40E7-9039-8127334A7D61}" dt="2018-05-24T07:40:45.420" v="1459"/>
        <pc:sldMkLst>
          <pc:docMk/>
          <pc:sldMk cId="572968481" sldId="289"/>
        </pc:sldMkLst>
        <pc:spChg chg="mod">
          <ac:chgData name="Lars Andersen" userId="51577075-5c74-4bb5-98fb-9439818e3cbc" providerId="ADAL" clId="{A8DC6EC9-9DF7-40E7-9039-8127334A7D61}" dt="2018-05-24T07:39:54.340" v="1452"/>
          <ac:spMkLst>
            <pc:docMk/>
            <pc:sldMk cId="572968481" sldId="289"/>
            <ac:spMk id="2" creationId="{9FE60EF2-B4A5-42AD-9CCC-2230EFE9E8D8}"/>
          </ac:spMkLst>
        </pc:spChg>
        <pc:spChg chg="mod">
          <ac:chgData name="Lars Andersen" userId="51577075-5c74-4bb5-98fb-9439818e3cbc" providerId="ADAL" clId="{A8DC6EC9-9DF7-40E7-9039-8127334A7D61}" dt="2018-05-24T07:39:41.224" v="1451" actId="6549"/>
          <ac:spMkLst>
            <pc:docMk/>
            <pc:sldMk cId="572968481" sldId="289"/>
            <ac:spMk id="3" creationId="{1A0434E2-EC99-4A05-8066-FFD962F1467F}"/>
          </ac:spMkLst>
        </pc:spChg>
        <pc:grpChg chg="add del mod">
          <ac:chgData name="Lars Andersen" userId="51577075-5c74-4bb5-98fb-9439818e3cbc" providerId="ADAL" clId="{A8DC6EC9-9DF7-40E7-9039-8127334A7D61}" dt="2018-05-24T07:40:38.469" v="1458" actId="165"/>
          <ac:grpSpMkLst>
            <pc:docMk/>
            <pc:sldMk cId="572968481" sldId="289"/>
            <ac:grpSpMk id="7" creationId="{0E04B5B3-F14B-4DEB-9AF9-461ABEA9CBCF}"/>
          </ac:grpSpMkLst>
        </pc:grpChg>
        <pc:picChg chg="mod topLvl">
          <ac:chgData name="Lars Andersen" userId="51577075-5c74-4bb5-98fb-9439818e3cbc" providerId="ADAL" clId="{A8DC6EC9-9DF7-40E7-9039-8127334A7D61}" dt="2018-05-24T07:40:38.469" v="1458" actId="165"/>
          <ac:picMkLst>
            <pc:docMk/>
            <pc:sldMk cId="572968481" sldId="289"/>
            <ac:picMk id="5" creationId="{5839A9CC-C3FA-4D2F-A59D-60C2AF987124}"/>
          </ac:picMkLst>
        </pc:picChg>
        <pc:picChg chg="add mod topLvl">
          <ac:chgData name="Lars Andersen" userId="51577075-5c74-4bb5-98fb-9439818e3cbc" providerId="ADAL" clId="{A8DC6EC9-9DF7-40E7-9039-8127334A7D61}" dt="2018-05-24T07:40:38.469" v="1458" actId="165"/>
          <ac:picMkLst>
            <pc:docMk/>
            <pc:sldMk cId="572968481" sldId="289"/>
            <ac:picMk id="6" creationId="{D8D1AC3E-865F-43AB-B512-BFD062A9D06C}"/>
          </ac:picMkLst>
        </pc:picChg>
      </pc:sldChg>
      <pc:sldChg chg="modSp add del ord">
        <pc:chgData name="Lars Andersen" userId="51577075-5c74-4bb5-98fb-9439818e3cbc" providerId="ADAL" clId="{A8DC6EC9-9DF7-40E7-9039-8127334A7D61}" dt="2018-05-24T07:20:09.828" v="1193" actId="47"/>
        <pc:sldMkLst>
          <pc:docMk/>
          <pc:sldMk cId="3331861891" sldId="289"/>
        </pc:sldMkLst>
        <pc:spChg chg="mod">
          <ac:chgData name="Lars Andersen" userId="51577075-5c74-4bb5-98fb-9439818e3cbc" providerId="ADAL" clId="{A8DC6EC9-9DF7-40E7-9039-8127334A7D61}" dt="2018-05-24T07:19:55.190" v="1192" actId="6549"/>
          <ac:spMkLst>
            <pc:docMk/>
            <pc:sldMk cId="3331861891" sldId="289"/>
            <ac:spMk id="3" creationId="{1A0434E2-EC99-4A05-8066-FFD962F1467F}"/>
          </ac:spMkLst>
        </pc:spChg>
      </pc:sldChg>
      <pc:sldChg chg="modSp add">
        <pc:chgData name="Lars Andersen" userId="51577075-5c74-4bb5-98fb-9439818e3cbc" providerId="ADAL" clId="{A8DC6EC9-9DF7-40E7-9039-8127334A7D61}" dt="2018-05-24T07:41:06.365" v="1463"/>
        <pc:sldMkLst>
          <pc:docMk/>
          <pc:sldMk cId="3890984636" sldId="290"/>
        </pc:sldMkLst>
        <pc:spChg chg="mod">
          <ac:chgData name="Lars Andersen" userId="51577075-5c74-4bb5-98fb-9439818e3cbc" providerId="ADAL" clId="{A8DC6EC9-9DF7-40E7-9039-8127334A7D61}" dt="2018-05-24T07:41:06.365" v="1463"/>
          <ac:spMkLst>
            <pc:docMk/>
            <pc:sldMk cId="3890984636" sldId="290"/>
            <ac:spMk id="2" creationId="{9FE60EF2-B4A5-42AD-9CCC-2230EFE9E8D8}"/>
          </ac:spMkLst>
        </pc:spChg>
        <pc:spChg chg="mod">
          <ac:chgData name="Lars Andersen" userId="51577075-5c74-4bb5-98fb-9439818e3cbc" providerId="ADAL" clId="{A8DC6EC9-9DF7-40E7-9039-8127334A7D61}" dt="2018-05-24T07:40:56.214" v="1461" actId="6549"/>
          <ac:spMkLst>
            <pc:docMk/>
            <pc:sldMk cId="3890984636" sldId="290"/>
            <ac:spMk id="3" creationId="{1A0434E2-EC99-4A05-8066-FFD962F1467F}"/>
          </ac:spMkLst>
        </pc:spChg>
      </pc:sldChg>
      <pc:sldChg chg="modSp add">
        <pc:chgData name="Lars Andersen" userId="51577075-5c74-4bb5-98fb-9439818e3cbc" providerId="ADAL" clId="{A8DC6EC9-9DF7-40E7-9039-8127334A7D61}" dt="2018-05-24T07:41:15.476" v="1464"/>
        <pc:sldMkLst>
          <pc:docMk/>
          <pc:sldMk cId="3458530568" sldId="291"/>
        </pc:sldMkLst>
        <pc:spChg chg="mod">
          <ac:chgData name="Lars Andersen" userId="51577075-5c74-4bb5-98fb-9439818e3cbc" providerId="ADAL" clId="{A8DC6EC9-9DF7-40E7-9039-8127334A7D61}" dt="2018-05-24T07:41:15.476" v="1464"/>
          <ac:spMkLst>
            <pc:docMk/>
            <pc:sldMk cId="3458530568" sldId="291"/>
            <ac:spMk id="2" creationId="{9FE60EF2-B4A5-42AD-9CCC-2230EFE9E8D8}"/>
          </ac:spMkLst>
        </pc:spChg>
      </pc:sldChg>
      <pc:sldChg chg="modSp add del">
        <pc:chgData name="Lars Andersen" userId="51577075-5c74-4bb5-98fb-9439818e3cbc" providerId="ADAL" clId="{A8DC6EC9-9DF7-40E7-9039-8127334A7D61}" dt="2018-05-28T14:43:47.622" v="1499" actId="47"/>
        <pc:sldMkLst>
          <pc:docMk/>
          <pc:sldMk cId="3504942578" sldId="292"/>
        </pc:sldMkLst>
        <pc:spChg chg="mod">
          <ac:chgData name="Lars Andersen" userId="51577075-5c74-4bb5-98fb-9439818e3cbc" providerId="ADAL" clId="{A8DC6EC9-9DF7-40E7-9039-8127334A7D61}" dt="2018-05-24T07:41:35.111" v="1467"/>
          <ac:spMkLst>
            <pc:docMk/>
            <pc:sldMk cId="3504942578" sldId="292"/>
            <ac:spMk id="2" creationId="{9FE60EF2-B4A5-42AD-9CCC-2230EFE9E8D8}"/>
          </ac:spMkLst>
        </pc:spChg>
      </pc:sldChg>
      <pc:sldChg chg="addSp delSp modSp add modAnim">
        <pc:chgData name="Lars Andersen" userId="51577075-5c74-4bb5-98fb-9439818e3cbc" providerId="ADAL" clId="{A8DC6EC9-9DF7-40E7-9039-8127334A7D61}" dt="2018-05-24T07:47:11.842" v="1497"/>
        <pc:sldMkLst>
          <pc:docMk/>
          <pc:sldMk cId="3533534321" sldId="293"/>
        </pc:sldMkLst>
        <pc:spChg chg="mod">
          <ac:chgData name="Lars Andersen" userId="51577075-5c74-4bb5-98fb-9439818e3cbc" providerId="ADAL" clId="{A8DC6EC9-9DF7-40E7-9039-8127334A7D61}" dt="2018-05-24T07:43:35.386" v="1485" actId="1076"/>
          <ac:spMkLst>
            <pc:docMk/>
            <pc:sldMk cId="3533534321" sldId="293"/>
            <ac:spMk id="2" creationId="{9FE60EF2-B4A5-42AD-9CCC-2230EFE9E8D8}"/>
          </ac:spMkLst>
        </pc:spChg>
        <pc:spChg chg="del">
          <ac:chgData name="Lars Andersen" userId="51577075-5c74-4bb5-98fb-9439818e3cbc" providerId="ADAL" clId="{A8DC6EC9-9DF7-40E7-9039-8127334A7D61}" dt="2018-05-24T07:42:52.487" v="1474"/>
          <ac:spMkLst>
            <pc:docMk/>
            <pc:sldMk cId="3533534321" sldId="293"/>
            <ac:spMk id="3" creationId="{1A0434E2-EC99-4A05-8066-FFD962F1467F}"/>
          </ac:spMkLst>
        </pc:spChg>
        <pc:spChg chg="add del mod">
          <ac:chgData name="Lars Andersen" userId="51577075-5c74-4bb5-98fb-9439818e3cbc" providerId="ADAL" clId="{A8DC6EC9-9DF7-40E7-9039-8127334A7D61}" dt="2018-05-24T07:47:06.096" v="1496"/>
          <ac:spMkLst>
            <pc:docMk/>
            <pc:sldMk cId="3533534321" sldId="293"/>
            <ac:spMk id="8" creationId="{E08FBC36-186A-415D-97FC-80AA7A397803}"/>
          </ac:spMkLst>
        </pc:spChg>
        <pc:spChg chg="add del mod">
          <ac:chgData name="Lars Andersen" userId="51577075-5c74-4bb5-98fb-9439818e3cbc" providerId="ADAL" clId="{A8DC6EC9-9DF7-40E7-9039-8127334A7D61}" dt="2018-05-24T07:47:06.096" v="1496"/>
          <ac:spMkLst>
            <pc:docMk/>
            <pc:sldMk cId="3533534321" sldId="293"/>
            <ac:spMk id="9" creationId="{F8215AEF-3547-4D8F-80A7-CC4C919131EE}"/>
          </ac:spMkLst>
        </pc:spChg>
        <pc:spChg chg="add del mod">
          <ac:chgData name="Lars Andersen" userId="51577075-5c74-4bb5-98fb-9439818e3cbc" providerId="ADAL" clId="{A8DC6EC9-9DF7-40E7-9039-8127334A7D61}" dt="2018-05-24T07:47:06.096" v="1496"/>
          <ac:spMkLst>
            <pc:docMk/>
            <pc:sldMk cId="3533534321" sldId="293"/>
            <ac:spMk id="10" creationId="{8D4288F4-A3A1-435F-8117-2A9DC6C14937}"/>
          </ac:spMkLst>
        </pc:spChg>
        <pc:picChg chg="add mod">
          <ac:chgData name="Lars Andersen" userId="51577075-5c74-4bb5-98fb-9439818e3cbc" providerId="ADAL" clId="{A8DC6EC9-9DF7-40E7-9039-8127334A7D61}" dt="2018-05-24T07:45:15.697" v="1494" actId="12788"/>
          <ac:picMkLst>
            <pc:docMk/>
            <pc:sldMk cId="3533534321" sldId="293"/>
            <ac:picMk id="5" creationId="{5532551A-5D79-4565-BDD6-9795A4ACE91A}"/>
          </ac:picMkLst>
        </pc:picChg>
        <pc:picChg chg="add mod">
          <ac:chgData name="Lars Andersen" userId="51577075-5c74-4bb5-98fb-9439818e3cbc" providerId="ADAL" clId="{A8DC6EC9-9DF7-40E7-9039-8127334A7D61}" dt="2018-05-24T07:44:59.666" v="1492" actId="12788"/>
          <ac:picMkLst>
            <pc:docMk/>
            <pc:sldMk cId="3533534321" sldId="293"/>
            <ac:picMk id="7" creationId="{CC284006-8D51-4839-B37B-B90F305C58FD}"/>
          </ac:picMkLst>
        </pc:picChg>
      </pc:sldChg>
      <pc:sldChg chg="modSp add del ord">
        <pc:chgData name="Lars Andersen" userId="51577075-5c74-4bb5-98fb-9439818e3cbc" providerId="ADAL" clId="{A8DC6EC9-9DF7-40E7-9039-8127334A7D61}" dt="2018-05-28T14:43:53.352" v="1500" actId="47"/>
        <pc:sldMkLst>
          <pc:docMk/>
          <pc:sldMk cId="2440596818" sldId="294"/>
        </pc:sldMkLst>
        <pc:spChg chg="mod">
          <ac:chgData name="Lars Andersen" userId="51577075-5c74-4bb5-98fb-9439818e3cbc" providerId="ADAL" clId="{A8DC6EC9-9DF7-40E7-9039-8127334A7D61}" dt="2018-05-24T07:42:03.090" v="1472"/>
          <ac:spMkLst>
            <pc:docMk/>
            <pc:sldMk cId="2440596818" sldId="294"/>
            <ac:spMk id="2" creationId="{9FE60EF2-B4A5-42AD-9CCC-2230EFE9E8D8}"/>
          </ac:spMkLst>
        </pc:spChg>
      </pc:sldChg>
      <pc:sldChg chg="modSp add del">
        <pc:chgData name="Lars Andersen" userId="51577075-5c74-4bb5-98fb-9439818e3cbc" providerId="ADAL" clId="{A8DC6EC9-9DF7-40E7-9039-8127334A7D61}" dt="2018-05-28T14:43:53.352" v="1500" actId="47"/>
        <pc:sldMkLst>
          <pc:docMk/>
          <pc:sldMk cId="3177350519" sldId="295"/>
        </pc:sldMkLst>
        <pc:spChg chg="mod">
          <ac:chgData name="Lars Andersen" userId="51577075-5c74-4bb5-98fb-9439818e3cbc" providerId="ADAL" clId="{A8DC6EC9-9DF7-40E7-9039-8127334A7D61}" dt="2018-05-24T07:42:13.932" v="1473"/>
          <ac:spMkLst>
            <pc:docMk/>
            <pc:sldMk cId="3177350519" sldId="295"/>
            <ac:spMk id="2" creationId="{9FE60EF2-B4A5-42AD-9CCC-2230EFE9E8D8}"/>
          </ac:spMkLst>
        </pc:spChg>
      </pc:sldChg>
      <pc:sldChg chg="modNotesTx">
        <pc:chgData name="Lars Andersen" userId="51577075-5c74-4bb5-98fb-9439818e3cbc" providerId="ADAL" clId="{A8DC6EC9-9DF7-40E7-9039-8127334A7D61}" dt="2018-05-28T14:44:01.846" v="1501" actId="6549"/>
        <pc:sldMkLst>
          <pc:docMk/>
          <pc:sldMk cId="679018628" sldId="366"/>
        </pc:sldMkLst>
      </pc:sldChg>
      <pc:sldChg chg="del">
        <pc:chgData name="Lars Andersen" userId="51577075-5c74-4bb5-98fb-9439818e3cbc" providerId="ADAL" clId="{A8DC6EC9-9DF7-40E7-9039-8127334A7D61}" dt="2018-05-28T14:43:42.946" v="1498" actId="47"/>
        <pc:sldMkLst>
          <pc:docMk/>
          <pc:sldMk cId="2066964776" sldId="370"/>
        </pc:sldMkLst>
      </pc:sldChg>
      <pc:sldChg chg="del">
        <pc:chgData name="Lars Andersen" userId="51577075-5c74-4bb5-98fb-9439818e3cbc" providerId="ADAL" clId="{A8DC6EC9-9DF7-40E7-9039-8127334A7D61}" dt="2018-05-28T14:43:42.946" v="1498" actId="47"/>
        <pc:sldMkLst>
          <pc:docMk/>
          <pc:sldMk cId="3337022898" sldId="371"/>
        </pc:sldMkLst>
      </pc:sldChg>
      <pc:sldChg chg="del">
        <pc:chgData name="Lars Andersen" userId="51577075-5c74-4bb5-98fb-9439818e3cbc" providerId="ADAL" clId="{A8DC6EC9-9DF7-40E7-9039-8127334A7D61}" dt="2018-05-28T14:43:42.946" v="1498" actId="47"/>
        <pc:sldMkLst>
          <pc:docMk/>
          <pc:sldMk cId="4159810592" sldId="373"/>
        </pc:sldMkLst>
      </pc:sldChg>
      <pc:sldChg chg="del">
        <pc:chgData name="Lars Andersen" userId="51577075-5c74-4bb5-98fb-9439818e3cbc" providerId="ADAL" clId="{A8DC6EC9-9DF7-40E7-9039-8127334A7D61}" dt="2018-05-28T14:43:42.946" v="1498" actId="47"/>
        <pc:sldMkLst>
          <pc:docMk/>
          <pc:sldMk cId="4111763340" sldId="37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svg"/><Relationship Id="rId1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svg"/><Relationship Id="rId1" Type="http://schemas.openxmlformats.org/officeDocument/2006/relationships/image" Target="../media/image7.png"/><Relationship Id="rId6" Type="http://schemas.openxmlformats.org/officeDocument/2006/relationships/image" Target="../media/image14.sv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svg"/><Relationship Id="rId1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svg"/><Relationship Id="rId1" Type="http://schemas.openxmlformats.org/officeDocument/2006/relationships/image" Target="../media/image7.png"/><Relationship Id="rId6" Type="http://schemas.openxmlformats.org/officeDocument/2006/relationships/image" Target="../media/image14.sv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iconchunking_accent0_3">
  <dgm:title val="iconchunking_accent0_3"/>
  <dgm:desc val="iconchunking_accent0_3"/>
  <dgm:catLst>
    <dgm:cat type="Other" pri="2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iconchunking_accent4_2">
  <dgm:title val="iconchunking_accent4_2"/>
  <dgm:desc val="iconchunking_accent4_2"/>
  <dgm:catLst>
    <dgm:cat type="Other" pri="2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C7C74-250D-401E-BC8C-F701F78ABE0C}" type="doc">
      <dgm:prSet loTypeId="urn:microsoft.com/office/officeart/2018/2/layout/IconVerticalSolidList" loCatId="icon" qsTypeId="urn:microsoft.com/office/officeart/2005/8/quickstyle/simple4" qsCatId="simple" csTypeId="urn:microsoft.com/office/officeart/2005/8/colors/iconchunking_accent0_3" csCatId="mainScheme" phldr="1"/>
      <dgm:spPr/>
      <dgm:t>
        <a:bodyPr/>
        <a:lstStyle/>
        <a:p>
          <a:endParaRPr lang="en-US"/>
        </a:p>
      </dgm:t>
    </dgm:pt>
    <dgm:pt modelId="{7BC22F0E-48B9-495B-BB59-510CD18EEC28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Report design</a:t>
          </a:r>
          <a:endParaRPr lang="en-US" dirty="0"/>
        </a:p>
      </dgm:t>
    </dgm:pt>
    <dgm:pt modelId="{461EAD41-67FA-43B5-BF3B-1BE2FB02DC5E}" type="parTrans" cxnId="{8ED2A2A6-6030-4AD3-8914-945E48CDFFA0}">
      <dgm:prSet/>
      <dgm:spPr/>
      <dgm:t>
        <a:bodyPr/>
        <a:lstStyle/>
        <a:p>
          <a:endParaRPr lang="en-US"/>
        </a:p>
      </dgm:t>
    </dgm:pt>
    <dgm:pt modelId="{D0873BAA-E5D8-4F15-952D-1A94900406C9}" type="sibTrans" cxnId="{8ED2A2A6-6030-4AD3-8914-945E48CDFFA0}">
      <dgm:prSet/>
      <dgm:spPr/>
      <dgm:t>
        <a:bodyPr/>
        <a:lstStyle/>
        <a:p>
          <a:endParaRPr lang="en-US"/>
        </a:p>
      </dgm:t>
    </dgm:pt>
    <dgm:pt modelId="{19364A4A-6E02-406F-8891-868F5F94F8D9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 smtClean="0"/>
            <a:t>Visuals </a:t>
          </a:r>
          <a:r>
            <a:rPr lang="da-DK" dirty="0"/>
            <a:t>design</a:t>
          </a:r>
          <a:endParaRPr lang="en-US" dirty="0"/>
        </a:p>
      </dgm:t>
    </dgm:pt>
    <dgm:pt modelId="{382D0B6C-02BE-49CF-A19F-464007DDF783}" type="parTrans" cxnId="{E82D36D2-F5DD-4960-B8FB-7E047739D69C}">
      <dgm:prSet/>
      <dgm:spPr/>
      <dgm:t>
        <a:bodyPr/>
        <a:lstStyle/>
        <a:p>
          <a:endParaRPr lang="en-US"/>
        </a:p>
      </dgm:t>
    </dgm:pt>
    <dgm:pt modelId="{559737DD-DF10-46ED-8276-957B3C2FCC14}" type="sibTrans" cxnId="{E82D36D2-F5DD-4960-B8FB-7E047739D69C}">
      <dgm:prSet/>
      <dgm:spPr/>
      <dgm:t>
        <a:bodyPr/>
        <a:lstStyle/>
        <a:p>
          <a:endParaRPr lang="en-US"/>
        </a:p>
      </dgm:t>
    </dgm:pt>
    <dgm:pt modelId="{078856DF-E9CE-4B61-B279-31ABC8C49539}" type="pres">
      <dgm:prSet presAssocID="{B8EC7C74-250D-401E-BC8C-F701F78ABE0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099D85-4CAE-43C2-A450-11BDFF862B83}" type="pres">
      <dgm:prSet presAssocID="{7BC22F0E-48B9-495B-BB59-510CD18EEC28}" presName="compNode" presStyleCnt="0"/>
      <dgm:spPr/>
    </dgm:pt>
    <dgm:pt modelId="{A18468E1-9755-4426-BA47-26B2D1A56955}" type="pres">
      <dgm:prSet presAssocID="{7BC22F0E-48B9-495B-BB59-510CD18EEC28}" presName="bgRect" presStyleLbl="bgShp" presStyleIdx="0" presStyleCnt="2"/>
      <dgm:spPr/>
    </dgm:pt>
    <dgm:pt modelId="{8F474BB1-0A46-4E3E-A1AB-5348395D8175}" type="pres">
      <dgm:prSet presAssocID="{7BC22F0E-48B9-495B-BB59-510CD18EEC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E07B8C-8FA1-4AFE-8327-70A87D5A6CD7}" type="pres">
      <dgm:prSet presAssocID="{7BC22F0E-48B9-495B-BB59-510CD18EEC28}" presName="spaceRect" presStyleCnt="0"/>
      <dgm:spPr/>
    </dgm:pt>
    <dgm:pt modelId="{4E8CA8B1-98AC-4778-8860-0C85CABD6C21}" type="pres">
      <dgm:prSet presAssocID="{7BC22F0E-48B9-495B-BB59-510CD18EEC28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FF1A590-10A0-4420-8DE1-E3224E8E9848}" type="pres">
      <dgm:prSet presAssocID="{D0873BAA-E5D8-4F15-952D-1A94900406C9}" presName="sibTrans" presStyleCnt="0"/>
      <dgm:spPr/>
    </dgm:pt>
    <dgm:pt modelId="{1278CD5E-C879-45CB-A4B3-922124563B5F}" type="pres">
      <dgm:prSet presAssocID="{19364A4A-6E02-406F-8891-868F5F94F8D9}" presName="compNode" presStyleCnt="0"/>
      <dgm:spPr/>
    </dgm:pt>
    <dgm:pt modelId="{42AEC8E0-D55E-4DBF-B48E-89935B0F965C}" type="pres">
      <dgm:prSet presAssocID="{19364A4A-6E02-406F-8891-868F5F94F8D9}" presName="bgRect" presStyleLbl="bgShp" presStyleIdx="1" presStyleCnt="2"/>
      <dgm:spPr/>
    </dgm:pt>
    <dgm:pt modelId="{FE682D2A-4807-49CB-A37E-1EE47DEA1725}" type="pres">
      <dgm:prSet presAssocID="{19364A4A-6E02-406F-8891-868F5F94F8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ye"/>
        </a:ext>
      </dgm:extLst>
    </dgm:pt>
    <dgm:pt modelId="{61B00AD3-F7C8-434E-AE8F-5140EA6FED25}" type="pres">
      <dgm:prSet presAssocID="{19364A4A-6E02-406F-8891-868F5F94F8D9}" presName="spaceRect" presStyleCnt="0"/>
      <dgm:spPr/>
    </dgm:pt>
    <dgm:pt modelId="{37489FC0-8DF2-4E56-9B19-30B73E3C1C30}" type="pres">
      <dgm:prSet presAssocID="{19364A4A-6E02-406F-8891-868F5F94F8D9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E672C-E350-47C5-95DA-7A304F60F64C}" type="presOf" srcId="{7BC22F0E-48B9-495B-BB59-510CD18EEC28}" destId="{4E8CA8B1-98AC-4778-8860-0C85CABD6C21}" srcOrd="0" destOrd="0" presId="urn:microsoft.com/office/officeart/2018/2/layout/IconVerticalSolidList"/>
    <dgm:cxn modelId="{B87009A4-31C9-4B4D-A6B5-0BEC3BDC23A5}" type="presOf" srcId="{19364A4A-6E02-406F-8891-868F5F94F8D9}" destId="{37489FC0-8DF2-4E56-9B19-30B73E3C1C30}" srcOrd="0" destOrd="0" presId="urn:microsoft.com/office/officeart/2018/2/layout/IconVerticalSolidList"/>
    <dgm:cxn modelId="{E82D36D2-F5DD-4960-B8FB-7E047739D69C}" srcId="{B8EC7C74-250D-401E-BC8C-F701F78ABE0C}" destId="{19364A4A-6E02-406F-8891-868F5F94F8D9}" srcOrd="1" destOrd="0" parTransId="{382D0B6C-02BE-49CF-A19F-464007DDF783}" sibTransId="{559737DD-DF10-46ED-8276-957B3C2FCC14}"/>
    <dgm:cxn modelId="{8ED2A2A6-6030-4AD3-8914-945E48CDFFA0}" srcId="{B8EC7C74-250D-401E-BC8C-F701F78ABE0C}" destId="{7BC22F0E-48B9-495B-BB59-510CD18EEC28}" srcOrd="0" destOrd="0" parTransId="{461EAD41-67FA-43B5-BF3B-1BE2FB02DC5E}" sibTransId="{D0873BAA-E5D8-4F15-952D-1A94900406C9}"/>
    <dgm:cxn modelId="{3F0DEE23-DCF5-4B44-BCF8-9B36F3C51C72}" type="presOf" srcId="{B8EC7C74-250D-401E-BC8C-F701F78ABE0C}" destId="{078856DF-E9CE-4B61-B279-31ABC8C49539}" srcOrd="0" destOrd="0" presId="urn:microsoft.com/office/officeart/2018/2/layout/IconVerticalSolidList"/>
    <dgm:cxn modelId="{94AADC7E-9EF7-4646-879E-105A74E0A34B}" type="presParOf" srcId="{078856DF-E9CE-4B61-B279-31ABC8C49539}" destId="{A5099D85-4CAE-43C2-A450-11BDFF862B83}" srcOrd="0" destOrd="0" presId="urn:microsoft.com/office/officeart/2018/2/layout/IconVerticalSolidList"/>
    <dgm:cxn modelId="{126C8A6D-758F-427C-A7C3-6D87EC702A55}" type="presParOf" srcId="{A5099D85-4CAE-43C2-A450-11BDFF862B83}" destId="{A18468E1-9755-4426-BA47-26B2D1A56955}" srcOrd="0" destOrd="0" presId="urn:microsoft.com/office/officeart/2018/2/layout/IconVerticalSolidList"/>
    <dgm:cxn modelId="{37749F02-CD86-4657-A85A-64EB2475543E}" type="presParOf" srcId="{A5099D85-4CAE-43C2-A450-11BDFF862B83}" destId="{8F474BB1-0A46-4E3E-A1AB-5348395D8175}" srcOrd="1" destOrd="0" presId="urn:microsoft.com/office/officeart/2018/2/layout/IconVerticalSolidList"/>
    <dgm:cxn modelId="{D5A08ED5-9730-412E-8416-661E4F134CAF}" type="presParOf" srcId="{A5099D85-4CAE-43C2-A450-11BDFF862B83}" destId="{E6E07B8C-8FA1-4AFE-8327-70A87D5A6CD7}" srcOrd="2" destOrd="0" presId="urn:microsoft.com/office/officeart/2018/2/layout/IconVerticalSolidList"/>
    <dgm:cxn modelId="{8BB65116-59DC-40FA-BCF4-66FED5C28469}" type="presParOf" srcId="{A5099D85-4CAE-43C2-A450-11BDFF862B83}" destId="{4E8CA8B1-98AC-4778-8860-0C85CABD6C21}" srcOrd="3" destOrd="0" presId="urn:microsoft.com/office/officeart/2018/2/layout/IconVerticalSolidList"/>
    <dgm:cxn modelId="{42896193-CAED-4D75-B193-6E3AA93AB55F}" type="presParOf" srcId="{078856DF-E9CE-4B61-B279-31ABC8C49539}" destId="{AFF1A590-10A0-4420-8DE1-E3224E8E9848}" srcOrd="1" destOrd="0" presId="urn:microsoft.com/office/officeart/2018/2/layout/IconVerticalSolidList"/>
    <dgm:cxn modelId="{0F315ED8-12D2-459C-9BC2-FE49EA0E0E86}" type="presParOf" srcId="{078856DF-E9CE-4B61-B279-31ABC8C49539}" destId="{1278CD5E-C879-45CB-A4B3-922124563B5F}" srcOrd="2" destOrd="0" presId="urn:microsoft.com/office/officeart/2018/2/layout/IconVerticalSolidList"/>
    <dgm:cxn modelId="{E6344238-9551-4315-91EC-00DF132503FC}" type="presParOf" srcId="{1278CD5E-C879-45CB-A4B3-922124563B5F}" destId="{42AEC8E0-D55E-4DBF-B48E-89935B0F965C}" srcOrd="0" destOrd="0" presId="urn:microsoft.com/office/officeart/2018/2/layout/IconVerticalSolidList"/>
    <dgm:cxn modelId="{3BAA3634-D34E-4DEA-AE8D-3A998A851DB7}" type="presParOf" srcId="{1278CD5E-C879-45CB-A4B3-922124563B5F}" destId="{FE682D2A-4807-49CB-A37E-1EE47DEA1725}" srcOrd="1" destOrd="0" presId="urn:microsoft.com/office/officeart/2018/2/layout/IconVerticalSolidList"/>
    <dgm:cxn modelId="{C42C25BF-FDFF-440A-B8F9-246E9DC46D34}" type="presParOf" srcId="{1278CD5E-C879-45CB-A4B3-922124563B5F}" destId="{61B00AD3-F7C8-434E-AE8F-5140EA6FED25}" srcOrd="2" destOrd="0" presId="urn:microsoft.com/office/officeart/2018/2/layout/IconVerticalSolidList"/>
    <dgm:cxn modelId="{2AD366C0-E7B8-49CF-8962-E0B3FD2AFF99}" type="presParOf" srcId="{1278CD5E-C879-45CB-A4B3-922124563B5F}" destId="{37489FC0-8DF2-4E56-9B19-30B73E3C1C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070E1-6A46-4024-9310-C6D8DF56D4FA}" type="doc">
      <dgm:prSet loTypeId="urn:microsoft.com/office/officeart/2018/2/layout/IconLabelList" loCatId="icon" qsTypeId="urn:microsoft.com/office/officeart/2005/8/quickstyle/simple4" qsCatId="simple" csTypeId="urn:microsoft.com/office/officeart/2005/8/colors/iconchunking_accent4_2" csCatId="accent4" phldr="1"/>
      <dgm:spPr/>
      <dgm:t>
        <a:bodyPr/>
        <a:lstStyle/>
        <a:p>
          <a:endParaRPr lang="en-US"/>
        </a:p>
      </dgm:t>
    </dgm:pt>
    <dgm:pt modelId="{3ED4E37D-96B4-4843-A7F7-47EF2622E7FA}">
      <dgm:prSet/>
      <dgm:spPr/>
      <dgm:t>
        <a:bodyPr/>
        <a:lstStyle/>
        <a:p>
          <a:r>
            <a:rPr lang="da-DK"/>
            <a:t>Alignment</a:t>
          </a:r>
          <a:endParaRPr lang="en-US"/>
        </a:p>
      </dgm:t>
    </dgm:pt>
    <dgm:pt modelId="{F267DA34-15EE-43A4-84A5-283F01FC5C67}" type="parTrans" cxnId="{CFD7370A-D4B9-4A24-BB37-3D23A0388274}">
      <dgm:prSet/>
      <dgm:spPr/>
      <dgm:t>
        <a:bodyPr/>
        <a:lstStyle/>
        <a:p>
          <a:endParaRPr lang="en-US"/>
        </a:p>
      </dgm:t>
    </dgm:pt>
    <dgm:pt modelId="{41121A84-26AD-4682-94F3-6E48EB6982E5}" type="sibTrans" cxnId="{CFD7370A-D4B9-4A24-BB37-3D23A0388274}">
      <dgm:prSet/>
      <dgm:spPr/>
      <dgm:t>
        <a:bodyPr/>
        <a:lstStyle/>
        <a:p>
          <a:endParaRPr lang="en-US"/>
        </a:p>
      </dgm:t>
    </dgm:pt>
    <dgm:pt modelId="{8ED0E5D8-8787-4EFA-9BB4-7F8279B9C78F}">
      <dgm:prSet/>
      <dgm:spPr/>
      <dgm:t>
        <a:bodyPr/>
        <a:lstStyle/>
        <a:p>
          <a:r>
            <a:rPr lang="da-DK"/>
            <a:t>Order</a:t>
          </a:r>
          <a:endParaRPr lang="en-US"/>
        </a:p>
      </dgm:t>
    </dgm:pt>
    <dgm:pt modelId="{36AF8E63-1F1D-4962-8152-7E80DFF5F252}" type="parTrans" cxnId="{D5C74C6B-FAB7-4E08-859B-ABA86F0A1DB5}">
      <dgm:prSet/>
      <dgm:spPr/>
      <dgm:t>
        <a:bodyPr/>
        <a:lstStyle/>
        <a:p>
          <a:endParaRPr lang="en-US"/>
        </a:p>
      </dgm:t>
    </dgm:pt>
    <dgm:pt modelId="{E1129D30-11E3-4270-806A-D4910B8CFF47}" type="sibTrans" cxnId="{D5C74C6B-FAB7-4E08-859B-ABA86F0A1DB5}">
      <dgm:prSet/>
      <dgm:spPr/>
      <dgm:t>
        <a:bodyPr/>
        <a:lstStyle/>
        <a:p>
          <a:endParaRPr lang="en-US"/>
        </a:p>
      </dgm:t>
    </dgm:pt>
    <dgm:pt modelId="{C55D3716-135D-4BAB-AD4E-9BF42EC9D54E}">
      <dgm:prSet/>
      <dgm:spPr/>
      <dgm:t>
        <a:bodyPr/>
        <a:lstStyle/>
        <a:p>
          <a:r>
            <a:rPr lang="en-US"/>
            <a:t>Proximity</a:t>
          </a:r>
        </a:p>
      </dgm:t>
    </dgm:pt>
    <dgm:pt modelId="{8E013DC9-D841-4587-97E8-CB4B3BB414F5}" type="parTrans" cxnId="{6A8AAFC8-5319-4853-B914-C19A4A5DB775}">
      <dgm:prSet/>
      <dgm:spPr/>
      <dgm:t>
        <a:bodyPr/>
        <a:lstStyle/>
        <a:p>
          <a:endParaRPr lang="en-US"/>
        </a:p>
      </dgm:t>
    </dgm:pt>
    <dgm:pt modelId="{A1390FBD-983D-40EA-B584-36CB56C2DCC5}" type="sibTrans" cxnId="{6A8AAFC8-5319-4853-B914-C19A4A5DB775}">
      <dgm:prSet/>
      <dgm:spPr/>
      <dgm:t>
        <a:bodyPr/>
        <a:lstStyle/>
        <a:p>
          <a:endParaRPr lang="en-US"/>
        </a:p>
      </dgm:t>
    </dgm:pt>
    <dgm:pt modelId="{09FDA553-E4DC-4BA1-9AAC-D7957B3FC7A1}" type="pres">
      <dgm:prSet presAssocID="{ACB070E1-6A46-4024-9310-C6D8DF56D4F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5DB228-3397-4429-AB24-6B891406A9E5}" type="pres">
      <dgm:prSet presAssocID="{3ED4E37D-96B4-4843-A7F7-47EF2622E7FA}" presName="compNode" presStyleCnt="0"/>
      <dgm:spPr/>
    </dgm:pt>
    <dgm:pt modelId="{591B75D1-28FB-4BF2-A75E-0C44242B93D1}" type="pres">
      <dgm:prSet presAssocID="{3ED4E37D-96B4-4843-A7F7-47EF2622E7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2B133A7-4028-4242-8462-EEE2E3C21C10}" type="pres">
      <dgm:prSet presAssocID="{3ED4E37D-96B4-4843-A7F7-47EF2622E7FA}" presName="spaceRect" presStyleCnt="0"/>
      <dgm:spPr/>
    </dgm:pt>
    <dgm:pt modelId="{C8F5F3D9-6FAD-4288-AD8D-B4DA75744947}" type="pres">
      <dgm:prSet presAssocID="{3ED4E37D-96B4-4843-A7F7-47EF2622E7FA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9084CD6-9C08-4D00-B582-5F33FCEF826D}" type="pres">
      <dgm:prSet presAssocID="{41121A84-26AD-4682-94F3-6E48EB6982E5}" presName="sibTrans" presStyleCnt="0"/>
      <dgm:spPr/>
    </dgm:pt>
    <dgm:pt modelId="{75BCC5F3-1F10-48E9-9A55-0B44F171A27A}" type="pres">
      <dgm:prSet presAssocID="{8ED0E5D8-8787-4EFA-9BB4-7F8279B9C78F}" presName="compNode" presStyleCnt="0"/>
      <dgm:spPr/>
    </dgm:pt>
    <dgm:pt modelId="{4BA9A85E-F41D-40E9-9874-2B16564B8C7D}" type="pres">
      <dgm:prSet presAssocID="{8ED0E5D8-8787-4EFA-9BB4-7F8279B9C7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3FA21FA-EC1F-4FE4-8003-A1157937B1A3}" type="pres">
      <dgm:prSet presAssocID="{8ED0E5D8-8787-4EFA-9BB4-7F8279B9C78F}" presName="spaceRect" presStyleCnt="0"/>
      <dgm:spPr/>
    </dgm:pt>
    <dgm:pt modelId="{57082E42-76C9-4C67-8C18-13A59CEA3E1F}" type="pres">
      <dgm:prSet presAssocID="{8ED0E5D8-8787-4EFA-9BB4-7F8279B9C78F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51A8F1B-9C8D-4351-BB30-9A1C91CF9FDE}" type="pres">
      <dgm:prSet presAssocID="{E1129D30-11E3-4270-806A-D4910B8CFF47}" presName="sibTrans" presStyleCnt="0"/>
      <dgm:spPr/>
    </dgm:pt>
    <dgm:pt modelId="{7954A89F-8AEE-4408-BA91-C10231568BBF}" type="pres">
      <dgm:prSet presAssocID="{C55D3716-135D-4BAB-AD4E-9BF42EC9D54E}" presName="compNode" presStyleCnt="0"/>
      <dgm:spPr/>
    </dgm:pt>
    <dgm:pt modelId="{72090C52-B3C1-489F-B012-0E1FC9AAA994}" type="pres">
      <dgm:prSet presAssocID="{C55D3716-135D-4BAB-AD4E-9BF42EC9D5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6B82E475-DDC8-46B2-B3E7-2F66875798A1}" type="pres">
      <dgm:prSet presAssocID="{C55D3716-135D-4BAB-AD4E-9BF42EC9D54E}" presName="spaceRect" presStyleCnt="0"/>
      <dgm:spPr/>
    </dgm:pt>
    <dgm:pt modelId="{4EFDFEEA-F2C9-461E-9F75-3B03F03FA075}" type="pres">
      <dgm:prSet presAssocID="{C55D3716-135D-4BAB-AD4E-9BF42EC9D54E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B7CA01-A0D6-47C2-994D-F7AED20EA81D}" type="presOf" srcId="{C55D3716-135D-4BAB-AD4E-9BF42EC9D54E}" destId="{4EFDFEEA-F2C9-461E-9F75-3B03F03FA075}" srcOrd="0" destOrd="0" presId="urn:microsoft.com/office/officeart/2018/2/layout/IconLabelList"/>
    <dgm:cxn modelId="{C0CB55D1-816F-48CD-9781-F09243B4D1B2}" type="presOf" srcId="{ACB070E1-6A46-4024-9310-C6D8DF56D4FA}" destId="{09FDA553-E4DC-4BA1-9AAC-D7957B3FC7A1}" srcOrd="0" destOrd="0" presId="urn:microsoft.com/office/officeart/2018/2/layout/IconLabelList"/>
    <dgm:cxn modelId="{F0C5459C-9CBF-4D88-8037-4EEB3E5DE84B}" type="presOf" srcId="{8ED0E5D8-8787-4EFA-9BB4-7F8279B9C78F}" destId="{57082E42-76C9-4C67-8C18-13A59CEA3E1F}" srcOrd="0" destOrd="0" presId="urn:microsoft.com/office/officeart/2018/2/layout/IconLabelList"/>
    <dgm:cxn modelId="{CFD7370A-D4B9-4A24-BB37-3D23A0388274}" srcId="{ACB070E1-6A46-4024-9310-C6D8DF56D4FA}" destId="{3ED4E37D-96B4-4843-A7F7-47EF2622E7FA}" srcOrd="0" destOrd="0" parTransId="{F267DA34-15EE-43A4-84A5-283F01FC5C67}" sibTransId="{41121A84-26AD-4682-94F3-6E48EB6982E5}"/>
    <dgm:cxn modelId="{6368637B-9EE0-49CA-B134-979E08C814CA}" type="presOf" srcId="{3ED4E37D-96B4-4843-A7F7-47EF2622E7FA}" destId="{C8F5F3D9-6FAD-4288-AD8D-B4DA75744947}" srcOrd="0" destOrd="0" presId="urn:microsoft.com/office/officeart/2018/2/layout/IconLabelList"/>
    <dgm:cxn modelId="{6A8AAFC8-5319-4853-B914-C19A4A5DB775}" srcId="{ACB070E1-6A46-4024-9310-C6D8DF56D4FA}" destId="{C55D3716-135D-4BAB-AD4E-9BF42EC9D54E}" srcOrd="2" destOrd="0" parTransId="{8E013DC9-D841-4587-97E8-CB4B3BB414F5}" sibTransId="{A1390FBD-983D-40EA-B584-36CB56C2DCC5}"/>
    <dgm:cxn modelId="{D5C74C6B-FAB7-4E08-859B-ABA86F0A1DB5}" srcId="{ACB070E1-6A46-4024-9310-C6D8DF56D4FA}" destId="{8ED0E5D8-8787-4EFA-9BB4-7F8279B9C78F}" srcOrd="1" destOrd="0" parTransId="{36AF8E63-1F1D-4962-8152-7E80DFF5F252}" sibTransId="{E1129D30-11E3-4270-806A-D4910B8CFF47}"/>
    <dgm:cxn modelId="{AB2C5ED8-0076-4D9E-85DF-4155F1404CBB}" type="presParOf" srcId="{09FDA553-E4DC-4BA1-9AAC-D7957B3FC7A1}" destId="{165DB228-3397-4429-AB24-6B891406A9E5}" srcOrd="0" destOrd="0" presId="urn:microsoft.com/office/officeart/2018/2/layout/IconLabelList"/>
    <dgm:cxn modelId="{2CB816BD-D13C-4C87-9C0B-0D3C3D65E3E1}" type="presParOf" srcId="{165DB228-3397-4429-AB24-6B891406A9E5}" destId="{591B75D1-28FB-4BF2-A75E-0C44242B93D1}" srcOrd="0" destOrd="0" presId="urn:microsoft.com/office/officeart/2018/2/layout/IconLabelList"/>
    <dgm:cxn modelId="{8724F22A-39E1-4C38-91F4-2252F70C7D73}" type="presParOf" srcId="{165DB228-3397-4429-AB24-6B891406A9E5}" destId="{E2B133A7-4028-4242-8462-EEE2E3C21C10}" srcOrd="1" destOrd="0" presId="urn:microsoft.com/office/officeart/2018/2/layout/IconLabelList"/>
    <dgm:cxn modelId="{26205FF2-73F2-4318-BDCB-F4A0B4C2C1FC}" type="presParOf" srcId="{165DB228-3397-4429-AB24-6B891406A9E5}" destId="{C8F5F3D9-6FAD-4288-AD8D-B4DA75744947}" srcOrd="2" destOrd="0" presId="urn:microsoft.com/office/officeart/2018/2/layout/IconLabelList"/>
    <dgm:cxn modelId="{ADCA9BCA-39D4-48E1-8FDC-80C0782C1437}" type="presParOf" srcId="{09FDA553-E4DC-4BA1-9AAC-D7957B3FC7A1}" destId="{89084CD6-9C08-4D00-B582-5F33FCEF826D}" srcOrd="1" destOrd="0" presId="urn:microsoft.com/office/officeart/2018/2/layout/IconLabelList"/>
    <dgm:cxn modelId="{4562DA83-6988-4B91-BF92-AC4B26FBEBD6}" type="presParOf" srcId="{09FDA553-E4DC-4BA1-9AAC-D7957B3FC7A1}" destId="{75BCC5F3-1F10-48E9-9A55-0B44F171A27A}" srcOrd="2" destOrd="0" presId="urn:microsoft.com/office/officeart/2018/2/layout/IconLabelList"/>
    <dgm:cxn modelId="{E370E3BE-9A10-40CC-A90A-8E42D1842082}" type="presParOf" srcId="{75BCC5F3-1F10-48E9-9A55-0B44F171A27A}" destId="{4BA9A85E-F41D-40E9-9874-2B16564B8C7D}" srcOrd="0" destOrd="0" presId="urn:microsoft.com/office/officeart/2018/2/layout/IconLabelList"/>
    <dgm:cxn modelId="{1E9E9047-4898-4975-9CFF-DFCD110DC125}" type="presParOf" srcId="{75BCC5F3-1F10-48E9-9A55-0B44F171A27A}" destId="{B3FA21FA-EC1F-4FE4-8003-A1157937B1A3}" srcOrd="1" destOrd="0" presId="urn:microsoft.com/office/officeart/2018/2/layout/IconLabelList"/>
    <dgm:cxn modelId="{1689CA50-E0DE-4BE4-84A8-979A825A5A2D}" type="presParOf" srcId="{75BCC5F3-1F10-48E9-9A55-0B44F171A27A}" destId="{57082E42-76C9-4C67-8C18-13A59CEA3E1F}" srcOrd="2" destOrd="0" presId="urn:microsoft.com/office/officeart/2018/2/layout/IconLabelList"/>
    <dgm:cxn modelId="{A7CC64D6-2BAF-4C98-9A6A-3491F1698662}" type="presParOf" srcId="{09FDA553-E4DC-4BA1-9AAC-D7957B3FC7A1}" destId="{551A8F1B-9C8D-4351-BB30-9A1C91CF9FDE}" srcOrd="3" destOrd="0" presId="urn:microsoft.com/office/officeart/2018/2/layout/IconLabelList"/>
    <dgm:cxn modelId="{B6DC6A12-1D23-427A-BA3E-81606D3889CF}" type="presParOf" srcId="{09FDA553-E4DC-4BA1-9AAC-D7957B3FC7A1}" destId="{7954A89F-8AEE-4408-BA91-C10231568BBF}" srcOrd="4" destOrd="0" presId="urn:microsoft.com/office/officeart/2018/2/layout/IconLabelList"/>
    <dgm:cxn modelId="{8E84B44E-F731-4412-BF40-965B6F2B63FB}" type="presParOf" srcId="{7954A89F-8AEE-4408-BA91-C10231568BBF}" destId="{72090C52-B3C1-489F-B012-0E1FC9AAA994}" srcOrd="0" destOrd="0" presId="urn:microsoft.com/office/officeart/2018/2/layout/IconLabelList"/>
    <dgm:cxn modelId="{7CEF26F5-AF82-4E00-9E1D-609A92FE6DE3}" type="presParOf" srcId="{7954A89F-8AEE-4408-BA91-C10231568BBF}" destId="{6B82E475-DDC8-46B2-B3E7-2F66875798A1}" srcOrd="1" destOrd="0" presId="urn:microsoft.com/office/officeart/2018/2/layout/IconLabelList"/>
    <dgm:cxn modelId="{D4450BFD-8690-40DD-8B4F-B8BA2936558C}" type="presParOf" srcId="{7954A89F-8AEE-4408-BA91-C10231568BBF}" destId="{4EFDFEEA-F2C9-461E-9F75-3B03F03FA0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8F5672-5847-4EB4-A66A-3032E6F2D98C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2FBBAA4-98C9-49CF-896F-27A4CCA34A6D}">
      <dgm:prSet/>
      <dgm:spPr/>
      <dgm:t>
        <a:bodyPr/>
        <a:lstStyle/>
        <a:p>
          <a:r>
            <a:rPr lang="en-US" dirty="0"/>
            <a:t>Choose the right visualizations</a:t>
          </a:r>
        </a:p>
      </dgm:t>
    </dgm:pt>
    <dgm:pt modelId="{7F120BA8-D13A-4413-BE07-5FB099F7B2FF}" type="parTrans" cxnId="{8F642A27-98F0-4D97-A1F6-1DE5AF1605E9}">
      <dgm:prSet/>
      <dgm:spPr/>
      <dgm:t>
        <a:bodyPr/>
        <a:lstStyle/>
        <a:p>
          <a:endParaRPr lang="en-US"/>
        </a:p>
      </dgm:t>
    </dgm:pt>
    <dgm:pt modelId="{28ECC4C5-7AAE-4EA9-B1FA-8C20D08D637B}" type="sibTrans" cxnId="{8F642A27-98F0-4D97-A1F6-1DE5AF1605E9}">
      <dgm:prSet phldrT="1" phldr="0"/>
      <dgm:spPr/>
      <dgm:t>
        <a:bodyPr/>
        <a:lstStyle/>
        <a:p>
          <a:endParaRPr lang="en-US"/>
        </a:p>
      </dgm:t>
    </dgm:pt>
    <dgm:pt modelId="{0A45762E-D509-4ED5-81FE-576A1948D75D}">
      <dgm:prSet/>
      <dgm:spPr/>
      <dgm:t>
        <a:bodyPr/>
        <a:lstStyle/>
        <a:p>
          <a:r>
            <a:rPr lang="en-US" dirty="0" err="1"/>
            <a:t>Keep it simple</a:t>
          </a:r>
        </a:p>
      </dgm:t>
    </dgm:pt>
    <dgm:pt modelId="{93BD7EBA-7319-455A-8CDA-DBCB67BF9DB0}" type="parTrans" cxnId="{A53AA418-B111-41E3-94B1-CDE7DF3C8E2F}">
      <dgm:prSet/>
      <dgm:spPr/>
      <dgm:t>
        <a:bodyPr/>
        <a:lstStyle/>
        <a:p>
          <a:endParaRPr lang="en-US"/>
        </a:p>
      </dgm:t>
    </dgm:pt>
    <dgm:pt modelId="{CDCC1B58-0056-402F-BCFA-3B2CD5E4E857}" type="sibTrans" cxnId="{A53AA418-B111-41E3-94B1-CDE7DF3C8E2F}">
      <dgm:prSet/>
      <dgm:spPr/>
      <dgm:t>
        <a:bodyPr/>
        <a:lstStyle/>
        <a:p>
          <a:endParaRPr lang="en-US"/>
        </a:p>
      </dgm:t>
    </dgm:pt>
    <dgm:pt modelId="{C9FCE934-08FD-48FF-93E1-F23EF079B8CC}">
      <dgm:prSet/>
      <dgm:spPr/>
      <dgm:t>
        <a:bodyPr/>
        <a:lstStyle/>
        <a:p>
          <a:r>
            <a:rPr lang="en-US" dirty="0"/>
            <a:t>Use relevant measures</a:t>
          </a:r>
        </a:p>
      </dgm:t>
    </dgm:pt>
    <dgm:pt modelId="{56F6AC8A-2B7C-415C-91CE-52DE4AE4B7F6}" type="parTrans" cxnId="{BDEFB51E-62BC-4D6B-AAF4-C8731E4EC026}">
      <dgm:prSet/>
      <dgm:spPr/>
      <dgm:t>
        <a:bodyPr/>
        <a:lstStyle/>
        <a:p>
          <a:endParaRPr lang="en-US"/>
        </a:p>
      </dgm:t>
    </dgm:pt>
    <dgm:pt modelId="{D89DB574-A796-4047-A1E6-481A68174D45}" type="sibTrans" cxnId="{BDEFB51E-62BC-4D6B-AAF4-C8731E4EC026}">
      <dgm:prSet/>
      <dgm:spPr/>
      <dgm:t>
        <a:bodyPr/>
        <a:lstStyle/>
        <a:p>
          <a:endParaRPr lang="en-US"/>
        </a:p>
      </dgm:t>
    </dgm:pt>
    <dgm:pt modelId="{C39FF193-213E-4659-8C78-E02040938DE2}" type="pres">
      <dgm:prSet presAssocID="{458F5672-5847-4EB4-A66A-3032E6F2D9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1EFDFB9-2EF2-414C-A074-0EC631910FFA}" type="pres">
      <dgm:prSet presAssocID="{B2FBBAA4-98C9-49CF-896F-27A4CCA34A6D}" presName="thickLine" presStyleLbl="alignNode1" presStyleIdx="0" presStyleCnt="3"/>
      <dgm:spPr/>
    </dgm:pt>
    <dgm:pt modelId="{3F18CD0F-81BA-4C44-8D2D-69658D934824}" type="pres">
      <dgm:prSet presAssocID="{B2FBBAA4-98C9-49CF-896F-27A4CCA34A6D}" presName="horz1" presStyleCnt="0"/>
      <dgm:spPr/>
    </dgm:pt>
    <dgm:pt modelId="{3031562E-5706-4B35-B6E2-C6EDB335BC2E}" type="pres">
      <dgm:prSet presAssocID="{B2FBBAA4-98C9-49CF-896F-27A4CCA34A6D}" presName="tx1" presStyleLbl="revTx" presStyleIdx="0" presStyleCnt="3"/>
      <dgm:spPr/>
      <dgm:t>
        <a:bodyPr/>
        <a:lstStyle/>
        <a:p>
          <a:endParaRPr lang="en-US"/>
        </a:p>
      </dgm:t>
    </dgm:pt>
    <dgm:pt modelId="{F05C4D73-0673-4DC4-BD92-F48A59B6AD2C}" type="pres">
      <dgm:prSet presAssocID="{B2FBBAA4-98C9-49CF-896F-27A4CCA34A6D}" presName="vert1" presStyleCnt="0"/>
      <dgm:spPr/>
    </dgm:pt>
    <dgm:pt modelId="{C93062D0-D589-4D37-950F-ABDF544C2BC8}" type="pres">
      <dgm:prSet presAssocID="{0A45762E-D509-4ED5-81FE-576A1948D75D}" presName="thickLine" presStyleLbl="alignNode1" presStyleIdx="1" presStyleCnt="3"/>
      <dgm:spPr/>
    </dgm:pt>
    <dgm:pt modelId="{4738A6FA-B18F-4252-AC7C-95AB3965838E}" type="pres">
      <dgm:prSet presAssocID="{0A45762E-D509-4ED5-81FE-576A1948D75D}" presName="horz1" presStyleCnt="0"/>
      <dgm:spPr/>
    </dgm:pt>
    <dgm:pt modelId="{824A7564-E34B-4113-A539-EBC5F1F03D8D}" type="pres">
      <dgm:prSet presAssocID="{0A45762E-D509-4ED5-81FE-576A1948D75D}" presName="tx1" presStyleLbl="revTx" presStyleIdx="1" presStyleCnt="3"/>
      <dgm:spPr/>
      <dgm:t>
        <a:bodyPr/>
        <a:lstStyle/>
        <a:p>
          <a:endParaRPr lang="en-US"/>
        </a:p>
      </dgm:t>
    </dgm:pt>
    <dgm:pt modelId="{01538568-EAB5-4BA9-995E-F39C5326CAE7}" type="pres">
      <dgm:prSet presAssocID="{0A45762E-D509-4ED5-81FE-576A1948D75D}" presName="vert1" presStyleCnt="0"/>
      <dgm:spPr/>
    </dgm:pt>
    <dgm:pt modelId="{8FA8E8AD-0353-47C5-B4F0-4C2A1643F693}" type="pres">
      <dgm:prSet presAssocID="{C9FCE934-08FD-48FF-93E1-F23EF079B8CC}" presName="thickLine" presStyleLbl="alignNode1" presStyleIdx="2" presStyleCnt="3"/>
      <dgm:spPr/>
    </dgm:pt>
    <dgm:pt modelId="{F65B43A0-BF67-4BD0-B0C4-BF47A19684BE}" type="pres">
      <dgm:prSet presAssocID="{C9FCE934-08FD-48FF-93E1-F23EF079B8CC}" presName="horz1" presStyleCnt="0"/>
      <dgm:spPr/>
    </dgm:pt>
    <dgm:pt modelId="{A84F94DF-6C40-4ADE-A035-0D7DF3B88A28}" type="pres">
      <dgm:prSet presAssocID="{C9FCE934-08FD-48FF-93E1-F23EF079B8CC}" presName="tx1" presStyleLbl="revTx" presStyleIdx="2" presStyleCnt="3"/>
      <dgm:spPr/>
      <dgm:t>
        <a:bodyPr/>
        <a:lstStyle/>
        <a:p>
          <a:endParaRPr lang="en-US"/>
        </a:p>
      </dgm:t>
    </dgm:pt>
    <dgm:pt modelId="{74803DEB-2016-4282-9FF0-71F49255C7D4}" type="pres">
      <dgm:prSet presAssocID="{C9FCE934-08FD-48FF-93E1-F23EF079B8CC}" presName="vert1" presStyleCnt="0"/>
      <dgm:spPr/>
    </dgm:pt>
  </dgm:ptLst>
  <dgm:cxnLst>
    <dgm:cxn modelId="{0F10FCF1-022E-44CD-8335-93CDCA693FCE}" type="presOf" srcId="{C9FCE934-08FD-48FF-93E1-F23EF079B8CC}" destId="{A84F94DF-6C40-4ADE-A035-0D7DF3B88A28}" srcOrd="0" destOrd="0" presId="urn:microsoft.com/office/officeart/2008/layout/LinedList"/>
    <dgm:cxn modelId="{EE749036-7317-424A-B1D2-1221295FB019}" type="presOf" srcId="{B2FBBAA4-98C9-49CF-896F-27A4CCA34A6D}" destId="{3031562E-5706-4B35-B6E2-C6EDB335BC2E}" srcOrd="0" destOrd="0" presId="urn:microsoft.com/office/officeart/2008/layout/LinedList"/>
    <dgm:cxn modelId="{BDEFB51E-62BC-4D6B-AAF4-C8731E4EC026}" srcId="{458F5672-5847-4EB4-A66A-3032E6F2D98C}" destId="{C9FCE934-08FD-48FF-93E1-F23EF079B8CC}" srcOrd="2" destOrd="0" parTransId="{56F6AC8A-2B7C-415C-91CE-52DE4AE4B7F6}" sibTransId="{D89DB574-A796-4047-A1E6-481A68174D45}"/>
    <dgm:cxn modelId="{A53AA418-B111-41E3-94B1-CDE7DF3C8E2F}" srcId="{458F5672-5847-4EB4-A66A-3032E6F2D98C}" destId="{0A45762E-D509-4ED5-81FE-576A1948D75D}" srcOrd="1" destOrd="0" parTransId="{93BD7EBA-7319-455A-8CDA-DBCB67BF9DB0}" sibTransId="{CDCC1B58-0056-402F-BCFA-3B2CD5E4E857}"/>
    <dgm:cxn modelId="{EE137568-5E6D-453A-A899-50D4095B82D3}" type="presOf" srcId="{0A45762E-D509-4ED5-81FE-576A1948D75D}" destId="{824A7564-E34B-4113-A539-EBC5F1F03D8D}" srcOrd="0" destOrd="0" presId="urn:microsoft.com/office/officeart/2008/layout/LinedList"/>
    <dgm:cxn modelId="{25232E79-A206-4404-B71A-F280073FB722}" type="presOf" srcId="{458F5672-5847-4EB4-A66A-3032E6F2D98C}" destId="{C39FF193-213E-4659-8C78-E02040938DE2}" srcOrd="0" destOrd="0" presId="urn:microsoft.com/office/officeart/2008/layout/LinedList"/>
    <dgm:cxn modelId="{8F642A27-98F0-4D97-A1F6-1DE5AF1605E9}" srcId="{458F5672-5847-4EB4-A66A-3032E6F2D98C}" destId="{B2FBBAA4-98C9-49CF-896F-27A4CCA34A6D}" srcOrd="0" destOrd="0" parTransId="{7F120BA8-D13A-4413-BE07-5FB099F7B2FF}" sibTransId="{28ECC4C5-7AAE-4EA9-B1FA-8C20D08D637B}"/>
    <dgm:cxn modelId="{4B2EF0DC-CB39-43E5-BC91-8C361C7ACACD}" type="presParOf" srcId="{C39FF193-213E-4659-8C78-E02040938DE2}" destId="{F1EFDFB9-2EF2-414C-A074-0EC631910FFA}" srcOrd="0" destOrd="0" presId="urn:microsoft.com/office/officeart/2008/layout/LinedList"/>
    <dgm:cxn modelId="{34819F2E-44A6-4A6D-9034-6179E71EE0CD}" type="presParOf" srcId="{C39FF193-213E-4659-8C78-E02040938DE2}" destId="{3F18CD0F-81BA-4C44-8D2D-69658D934824}" srcOrd="1" destOrd="0" presId="urn:microsoft.com/office/officeart/2008/layout/LinedList"/>
    <dgm:cxn modelId="{8D61BAA8-E9D5-4256-B41F-FCB84843ED63}" type="presParOf" srcId="{3F18CD0F-81BA-4C44-8D2D-69658D934824}" destId="{3031562E-5706-4B35-B6E2-C6EDB335BC2E}" srcOrd="0" destOrd="0" presId="urn:microsoft.com/office/officeart/2008/layout/LinedList"/>
    <dgm:cxn modelId="{A4798CBF-3204-4160-B943-1F5B917D9035}" type="presParOf" srcId="{3F18CD0F-81BA-4C44-8D2D-69658D934824}" destId="{F05C4D73-0673-4DC4-BD92-F48A59B6AD2C}" srcOrd="1" destOrd="0" presId="urn:microsoft.com/office/officeart/2008/layout/LinedList"/>
    <dgm:cxn modelId="{BAFE4EA7-4FD9-4939-8BB7-3763ABB53CFD}" type="presParOf" srcId="{C39FF193-213E-4659-8C78-E02040938DE2}" destId="{C93062D0-D589-4D37-950F-ABDF544C2BC8}" srcOrd="2" destOrd="0" presId="urn:microsoft.com/office/officeart/2008/layout/LinedList"/>
    <dgm:cxn modelId="{8EB3487B-2FD7-4474-B52E-6705644F0E0D}" type="presParOf" srcId="{C39FF193-213E-4659-8C78-E02040938DE2}" destId="{4738A6FA-B18F-4252-AC7C-95AB3965838E}" srcOrd="3" destOrd="0" presId="urn:microsoft.com/office/officeart/2008/layout/LinedList"/>
    <dgm:cxn modelId="{9A8FBF79-07FE-4052-80CC-4ECD1481AB7C}" type="presParOf" srcId="{4738A6FA-B18F-4252-AC7C-95AB3965838E}" destId="{824A7564-E34B-4113-A539-EBC5F1F03D8D}" srcOrd="0" destOrd="0" presId="urn:microsoft.com/office/officeart/2008/layout/LinedList"/>
    <dgm:cxn modelId="{B6A43BFD-84FE-4327-A187-2BB9E0F1403A}" type="presParOf" srcId="{4738A6FA-B18F-4252-AC7C-95AB3965838E}" destId="{01538568-EAB5-4BA9-995E-F39C5326CAE7}" srcOrd="1" destOrd="0" presId="urn:microsoft.com/office/officeart/2008/layout/LinedList"/>
    <dgm:cxn modelId="{591046BC-046E-4C03-9F2A-64EFE35081D9}" type="presParOf" srcId="{C39FF193-213E-4659-8C78-E02040938DE2}" destId="{8FA8E8AD-0353-47C5-B4F0-4C2A1643F693}" srcOrd="4" destOrd="0" presId="urn:microsoft.com/office/officeart/2008/layout/LinedList"/>
    <dgm:cxn modelId="{238157A1-9266-4D36-BD86-A00919E15A9C}" type="presParOf" srcId="{C39FF193-213E-4659-8C78-E02040938DE2}" destId="{F65B43A0-BF67-4BD0-B0C4-BF47A19684BE}" srcOrd="5" destOrd="0" presId="urn:microsoft.com/office/officeart/2008/layout/LinedList"/>
    <dgm:cxn modelId="{62CF8718-079D-4E1D-8352-F9667EC35AE4}" type="presParOf" srcId="{F65B43A0-BF67-4BD0-B0C4-BF47A19684BE}" destId="{A84F94DF-6C40-4ADE-A035-0D7DF3B88A28}" srcOrd="0" destOrd="0" presId="urn:microsoft.com/office/officeart/2008/layout/LinedList"/>
    <dgm:cxn modelId="{C7824CCE-108F-4D04-9FC2-3BB2D474C435}" type="presParOf" srcId="{F65B43A0-BF67-4BD0-B0C4-BF47A19684BE}" destId="{74803DEB-2016-4282-9FF0-71F49255C7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468E1-9755-4426-BA47-26B2D1A56955}">
      <dsp:nvSpPr>
        <dsp:cNvPr id="0" name=""/>
        <dsp:cNvSpPr/>
      </dsp:nvSpPr>
      <dsp:spPr>
        <a:xfrm>
          <a:off x="0" y="905470"/>
          <a:ext cx="6089650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474BB1-0A46-4E3E-A1AB-5348395D8175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8CA8B1-98AC-4778-8860-0C85CABD6C21}">
      <dsp:nvSpPr>
        <dsp:cNvPr id="0" name=""/>
        <dsp:cNvSpPr/>
      </dsp:nvSpPr>
      <dsp:spPr>
        <a:xfrm>
          <a:off x="1930741" y="905470"/>
          <a:ext cx="4158908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a-DK" sz="2500" kern="1200" dirty="0"/>
            <a:t>Report design</a:t>
          </a:r>
          <a:endParaRPr lang="en-US" sz="2500" kern="1200" dirty="0"/>
        </a:p>
      </dsp:txBody>
      <dsp:txXfrm>
        <a:off x="1930741" y="905470"/>
        <a:ext cx="4158908" cy="1671637"/>
      </dsp:txXfrm>
    </dsp:sp>
    <dsp:sp modelId="{42AEC8E0-D55E-4DBF-B48E-89935B0F965C}">
      <dsp:nvSpPr>
        <dsp:cNvPr id="0" name=""/>
        <dsp:cNvSpPr/>
      </dsp:nvSpPr>
      <dsp:spPr>
        <a:xfrm>
          <a:off x="0" y="2995017"/>
          <a:ext cx="6089650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682D2A-4807-49CB-A37E-1EE47DEA1725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489FC0-8DF2-4E56-9B19-30B73E3C1C30}">
      <dsp:nvSpPr>
        <dsp:cNvPr id="0" name=""/>
        <dsp:cNvSpPr/>
      </dsp:nvSpPr>
      <dsp:spPr>
        <a:xfrm>
          <a:off x="1930741" y="2995017"/>
          <a:ext cx="4158908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a-DK" sz="2500" kern="1200" dirty="0" smtClean="0"/>
            <a:t>Visuals </a:t>
          </a:r>
          <a:r>
            <a:rPr lang="da-DK" sz="2500" kern="1200" dirty="0"/>
            <a:t>design</a:t>
          </a:r>
          <a:endParaRPr lang="en-US" sz="2500" kern="1200" dirty="0"/>
        </a:p>
      </dsp:txBody>
      <dsp:txXfrm>
        <a:off x="1930741" y="2995017"/>
        <a:ext cx="4158908" cy="1671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B75D1-28FB-4BF2-A75E-0C44242B93D1}">
      <dsp:nvSpPr>
        <dsp:cNvPr id="0" name=""/>
        <dsp:cNvSpPr/>
      </dsp:nvSpPr>
      <dsp:spPr>
        <a:xfrm>
          <a:off x="1037740" y="311336"/>
          <a:ext cx="1111616" cy="1111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F5F3D9-6FAD-4288-AD8D-B4DA75744947}">
      <dsp:nvSpPr>
        <dsp:cNvPr id="0" name=""/>
        <dsp:cNvSpPr/>
      </dsp:nvSpPr>
      <dsp:spPr>
        <a:xfrm>
          <a:off x="358419" y="1757280"/>
          <a:ext cx="24702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/>
            <a:t>Alignment</a:t>
          </a:r>
          <a:endParaRPr lang="en-US" sz="3600" kern="1200"/>
        </a:p>
      </dsp:txBody>
      <dsp:txXfrm>
        <a:off x="358419" y="1757280"/>
        <a:ext cx="2470257" cy="720000"/>
      </dsp:txXfrm>
    </dsp:sp>
    <dsp:sp modelId="{4BA9A85E-F41D-40E9-9874-2B16564B8C7D}">
      <dsp:nvSpPr>
        <dsp:cNvPr id="0" name=""/>
        <dsp:cNvSpPr/>
      </dsp:nvSpPr>
      <dsp:spPr>
        <a:xfrm>
          <a:off x="3940293" y="311336"/>
          <a:ext cx="1111616" cy="1111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082E42-76C9-4C67-8C18-13A59CEA3E1F}">
      <dsp:nvSpPr>
        <dsp:cNvPr id="0" name=""/>
        <dsp:cNvSpPr/>
      </dsp:nvSpPr>
      <dsp:spPr>
        <a:xfrm>
          <a:off x="3260972" y="1757280"/>
          <a:ext cx="24702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/>
            <a:t>Order</a:t>
          </a:r>
          <a:endParaRPr lang="en-US" sz="3600" kern="1200"/>
        </a:p>
      </dsp:txBody>
      <dsp:txXfrm>
        <a:off x="3260972" y="1757280"/>
        <a:ext cx="2470257" cy="720000"/>
      </dsp:txXfrm>
    </dsp:sp>
    <dsp:sp modelId="{72090C52-B3C1-489F-B012-0E1FC9AAA994}">
      <dsp:nvSpPr>
        <dsp:cNvPr id="0" name=""/>
        <dsp:cNvSpPr/>
      </dsp:nvSpPr>
      <dsp:spPr>
        <a:xfrm>
          <a:off x="2489016" y="3094844"/>
          <a:ext cx="1111616" cy="1111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FDFEEA-F2C9-461E-9F75-3B03F03FA075}">
      <dsp:nvSpPr>
        <dsp:cNvPr id="0" name=""/>
        <dsp:cNvSpPr/>
      </dsp:nvSpPr>
      <dsp:spPr>
        <a:xfrm>
          <a:off x="1809696" y="4540788"/>
          <a:ext cx="24702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Proximity</a:t>
          </a:r>
        </a:p>
      </dsp:txBody>
      <dsp:txXfrm>
        <a:off x="1809696" y="4540788"/>
        <a:ext cx="247025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FDFB9-2EF2-414C-A074-0EC631910FFA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31562E-5706-4B35-B6E2-C6EDB335BC2E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/>
            <a:t>Choose the right visualizations</a:t>
          </a:r>
        </a:p>
      </dsp:txBody>
      <dsp:txXfrm>
        <a:off x="0" y="2720"/>
        <a:ext cx="6089650" cy="1855561"/>
      </dsp:txXfrm>
    </dsp:sp>
    <dsp:sp modelId="{C93062D0-D589-4D37-950F-ABDF544C2BC8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4A7564-E34B-4113-A539-EBC5F1F03D8D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err="1"/>
            <a:t>Keep it simple</a:t>
          </a:r>
        </a:p>
      </dsp:txBody>
      <dsp:txXfrm>
        <a:off x="0" y="1858281"/>
        <a:ext cx="6089650" cy="1855561"/>
      </dsp:txXfrm>
    </dsp:sp>
    <dsp:sp modelId="{8FA8E8AD-0353-47C5-B4F0-4C2A1643F693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4F94DF-6C40-4ADE-A035-0D7DF3B88A28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/>
            <a:t>Use relevant measures</a:t>
          </a:r>
        </a:p>
      </dsp:txBody>
      <dsp:txXfrm>
        <a:off x="0" y="3713843"/>
        <a:ext cx="6089650" cy="1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DCAC-2F51-4AF0-9F4F-3BE1E118CE8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37BDA-5AED-4CFB-9CA4-0BB79191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37BDA-5AED-4CFB-9CA4-0BB791919D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37BDA-5AED-4CFB-9CA4-0BB791919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6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37BDA-5AED-4CFB-9CA4-0BB791919D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9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taking the time to walk through the main capabilities of Power BI.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If you’re ready to start exploring what Power BI can do for you and your organization, please visit powerbi.com.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3270-D5B6-4AE0-BFEC-3BB548CBAE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01CE-1B00-4913-868D-2D394EB25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F4A35-5423-4D5F-A321-A014B211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7CE7-5FBA-43C8-AE17-7FEFEDD1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931B-3B12-4950-9EFC-FE3A6B0D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4265-BCD6-4C0F-B828-CDFF96F2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7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0B7E-7868-45A8-B540-F899FF4B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37C36-0978-4EB1-AEE0-634BEE7E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FDD5-7E1E-4054-95D0-87956D16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579B-C273-470F-AF3F-ADCDCBC5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F8001-0F5A-41F0-8B96-311A07D5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1E00F-EFB2-4EF5-8194-A933F48EF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32ED-E36C-4F73-8EB3-A30897A1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A401-2FB8-47EE-8E7B-71C2BF07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1F62-1FF5-4383-A964-920FFC9D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64FA-98A3-417E-9112-3BBFDAD4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589A-9F62-4CEA-B61D-6CFE7E08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98ED-4644-4A80-B7F9-2CE84493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456E-A6E7-4061-9335-FB464AC0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B4359-19D6-4E25-BE9A-27A96413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7A68-BAF0-42F7-B9FF-B341C394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1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1F27-1762-42AB-B37D-BBB629B7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1921C-8343-4329-B067-7FA02117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40667-8E73-4901-A28E-A7FA000A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538E-3CAE-434C-8326-1377D7BA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B975-E5C5-4EA3-B1D8-19E8D14B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852B-489C-40A1-B38E-DEDF96FF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1AD8-22F2-4DFA-A47E-B82744DEF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80857-58AF-446F-AE18-1F5017F78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A36D-CF41-4A9A-A65A-59EFC341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91E41-C578-4002-A01B-DFA8B9AE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B3DC-544C-4CF2-A425-F821E2C7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7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EE47-4019-449D-A7D0-28879A76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2BAD-B46C-4E26-A7BE-BAD339B9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0163C-C023-407A-8AF9-FA63B5142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E5979-C494-4D8B-BA02-4F889B4B2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9CC7-409D-4428-8595-F72E763C4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5EAD8-3B3E-4AA0-84E4-A8311521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59EFD-5CB5-41AF-8274-5539DCF6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5CA3C-AB93-4C52-A3C5-5EDD1FC8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34C-C5BD-4CE5-8FF1-7FA1C203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C72B7-D1EC-4F21-92E6-C4F5F47C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913A0-2BC0-4373-898A-06DD1B15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C7CC0-2B28-4754-A53A-C91EB1F7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472C0-CE3C-4614-8448-45AF49F3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6F012-8FCE-4FF9-A55E-B73EBA31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4F8D6-6BD7-405E-BDB0-2B4493CC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25F8-2485-4B61-BC67-F7C32DE8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14BB-8431-4EBB-8B51-89E1CFE48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C780E-557A-47B0-B958-31F360D5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762E3-5EF9-4B45-A6AB-FE65D9B0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6FF52-51BD-4D24-BC23-DF4B38DB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07DE0-1FA8-431C-8043-3D4C36C2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A3E7-3EB1-4CBF-B928-B1051F82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0720F-4A85-4361-88D9-D810EFE8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5535C-4BC5-4CEF-BB25-FB0CE045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9CC21-FC0B-4A47-8012-38A2A0F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7EF9-0375-4FBC-A629-ACA0B7C7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945AE-7BA2-496D-AF4E-726B88DD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20D92-ACC4-42C1-AE2F-ACCF7447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5848C-E043-48EC-8933-9C97F231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A151-3B5C-450A-B0CD-750080016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6CAE1-5D02-43B9-AEA5-34B38E13A30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A0CC-B713-48A3-A6DC-E65AA972B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F7F0-B807-4F90-AE40-D13E3A206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hyperlink" Target="http://bit.ly/1ktON16" TargetMode="External"/><Relationship Id="rId7" Type="http://schemas.openxmlformats.org/officeDocument/2006/relationships/hyperlink" Target="https://powerbi.microsoft.com/" TargetMode="External"/><Relationship Id="rId2" Type="http://schemas.openxmlformats.org/officeDocument/2006/relationships/hyperlink" Target="http://tinyurl.com/hj5hdg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it.ly/1a9Q0gv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://bit.ly/1vwbTLG" TargetMode="External"/><Relationship Id="rId10" Type="http://schemas.openxmlformats.org/officeDocument/2006/relationships/image" Target="../media/image29.jpg"/><Relationship Id="rId4" Type="http://schemas.openxmlformats.org/officeDocument/2006/relationships/hyperlink" Target="http://bit.ly/1FF88KA" TargetMode="External"/><Relationship Id="rId9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58FFF-F925-446B-8502-81C933981705}" type="slidenum">
              <a:rPr lang="en-IN" smtClean="0">
                <a:solidFill>
                  <a:srgbClr val="505050"/>
                </a:solidFill>
              </a:rPr>
              <a:pPr/>
              <a:t>1</a:t>
            </a:fld>
            <a:endParaRPr lang="en-IN">
              <a:solidFill>
                <a:srgbClr val="505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" y="14287"/>
            <a:ext cx="121443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9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41CCCBE-C879-40CD-96A8-35B9FFE36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88817"/>
            <a:ext cx="7188199" cy="4276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60EF2-B4A5-42AD-9CCC-2230EF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Make report content easy to read</a:t>
            </a:r>
          </a:p>
        </p:txBody>
      </p:sp>
    </p:spTree>
    <p:extLst>
      <p:ext uri="{BB962C8B-B14F-4D97-AF65-F5344CB8AC3E}">
        <p14:creationId xmlns:p14="http://schemas.microsoft.com/office/powerpoint/2010/main" val="24931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7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689581-5420-4D6C-B32C-DE24E83CA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97801"/>
            <a:ext cx="7188199" cy="4259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60EF2-B4A5-42AD-9CCC-2230EF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borders or colors to create sections</a:t>
            </a:r>
          </a:p>
        </p:txBody>
      </p:sp>
    </p:spTree>
    <p:extLst>
      <p:ext uri="{BB962C8B-B14F-4D97-AF65-F5344CB8AC3E}">
        <p14:creationId xmlns:p14="http://schemas.microsoft.com/office/powerpoint/2010/main" val="26132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60EF2-B4A5-42AD-9CCC-2230EF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Principles of designing visuals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5429F-5B9E-40C7-A187-F5247E062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38303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8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0EF2-B4A5-42AD-9CCC-2230EFE9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designing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34E2-EC99-4A05-8066-FFD962F1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Experiment with </a:t>
            </a:r>
            <a:r>
              <a:rPr lang="da-DK" dirty="0" err="1"/>
              <a:t>different</a:t>
            </a:r>
            <a:r>
              <a:rPr lang="da-DK" dirty="0"/>
              <a:t> types of </a:t>
            </a:r>
            <a:r>
              <a:rPr lang="da-DK" dirty="0" err="1"/>
              <a:t>visuals</a:t>
            </a:r>
            <a:endParaRPr lang="da-DK" dirty="0"/>
          </a:p>
          <a:p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scrolling</a:t>
            </a:r>
            <a:r>
              <a:rPr lang="da-DK" dirty="0"/>
              <a:t>,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hierachies</a:t>
            </a:r>
            <a:r>
              <a:rPr lang="da-DK" dirty="0"/>
              <a:t> and </a:t>
            </a:r>
            <a:r>
              <a:rPr lang="da-DK" dirty="0" err="1"/>
              <a:t>drilldown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elements,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boxes</a:t>
            </a:r>
            <a:r>
              <a:rPr lang="da-DK" dirty="0"/>
              <a:t> and </a:t>
            </a:r>
            <a:r>
              <a:rPr lang="da-DK" dirty="0" err="1"/>
              <a:t>titles</a:t>
            </a:r>
            <a:endParaRPr lang="da-DK" dirty="0"/>
          </a:p>
          <a:p>
            <a:r>
              <a:rPr lang="da-DK" dirty="0"/>
              <a:t>Be </a:t>
            </a:r>
            <a:r>
              <a:rPr lang="da-DK" dirty="0" err="1"/>
              <a:t>aware</a:t>
            </a:r>
            <a:r>
              <a:rPr lang="da-DK" dirty="0"/>
              <a:t> of axis and </a:t>
            </a:r>
            <a:r>
              <a:rPr lang="da-DK" dirty="0" err="1"/>
              <a:t>scaling</a:t>
            </a:r>
            <a:endParaRPr lang="da-DK" dirty="0"/>
          </a:p>
          <a:p>
            <a:r>
              <a:rPr lang="da-DK" dirty="0" err="1"/>
              <a:t>Remove</a:t>
            </a:r>
            <a:r>
              <a:rPr lang="da-DK" dirty="0"/>
              <a:t> irrelevant </a:t>
            </a:r>
            <a:r>
              <a:rPr lang="da-DK" dirty="0" err="1"/>
              <a:t>text</a:t>
            </a:r>
            <a:r>
              <a:rPr lang="da-DK" dirty="0"/>
              <a:t> and </a:t>
            </a:r>
            <a:r>
              <a:rPr lang="da-DK" dirty="0" err="1"/>
              <a:t>align</a:t>
            </a:r>
            <a:r>
              <a:rPr lang="da-DK" dirty="0"/>
              <a:t> relevant </a:t>
            </a:r>
            <a:r>
              <a:rPr lang="da-DK" dirty="0" err="1"/>
              <a:t>text</a:t>
            </a:r>
            <a:endParaRPr lang="da-DK" dirty="0"/>
          </a:p>
          <a:p>
            <a:r>
              <a:rPr lang="da-DK" dirty="0" err="1"/>
              <a:t>Decide</a:t>
            </a:r>
            <a:r>
              <a:rPr lang="da-DK" dirty="0"/>
              <a:t> on </a:t>
            </a:r>
            <a:r>
              <a:rPr lang="da-DK" dirty="0" err="1"/>
              <a:t>visual</a:t>
            </a:r>
            <a:r>
              <a:rPr lang="da-DK" dirty="0"/>
              <a:t> </a:t>
            </a:r>
            <a:r>
              <a:rPr lang="da-DK" dirty="0" err="1"/>
              <a:t>interactions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colors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64A8CC-1B88-43EC-B13A-68CAEA1E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39" y="761661"/>
            <a:ext cx="2438503" cy="21427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6FE6E1-6246-40E4-A539-73C79428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58" y="4318312"/>
            <a:ext cx="2489108" cy="20655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CD25F49-E144-4193-9F3D-3D7C66F9A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639" y="4009968"/>
            <a:ext cx="2438503" cy="2034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60EF2-B4A5-42AD-9CCC-2230EF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da-DK" sz="3700"/>
              <a:t>Experiment with </a:t>
            </a:r>
            <a:r>
              <a:rPr lang="da-DK" sz="3700" err="1"/>
              <a:t>different</a:t>
            </a:r>
            <a:r>
              <a:rPr lang="da-DK" sz="3700"/>
              <a:t> types of </a:t>
            </a:r>
            <a:r>
              <a:rPr lang="da-DK" sz="3700" err="1"/>
              <a:t>visuals</a:t>
            </a:r>
            <a:endParaRPr lang="da-DK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34E2-EC99-4A05-8066-FFD962F1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188C1-F04A-48AE-9EF6-6469400D2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620" y="494554"/>
            <a:ext cx="37433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84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0EF2-B4A5-42AD-9CCC-2230EF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Avoid scrolling, use hierachies and drilldown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34E2-EC99-4A05-8066-FFD962F1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30E0C-437A-4E85-9581-182A6954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3" y="1509713"/>
            <a:ext cx="11196735" cy="2997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10765-2ABB-4552-B704-84E6D5B85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3382"/>
            <a:ext cx="12192000" cy="33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0EF2-B4A5-42AD-9CCC-2230EFE9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 </a:t>
            </a:r>
            <a:r>
              <a:rPr lang="da-DK" dirty="0" err="1"/>
              <a:t>aware</a:t>
            </a:r>
            <a:r>
              <a:rPr lang="da-DK" dirty="0"/>
              <a:t> of axis and </a:t>
            </a:r>
            <a:r>
              <a:rPr lang="da-DK" dirty="0" err="1"/>
              <a:t>scaling</a:t>
            </a:r>
            <a:endParaRPr lang="da-D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8FBC36-186A-415D-97FC-80AA7A39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32551A-5D79-4565-BDD6-9795A4ACE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34" y="2251775"/>
            <a:ext cx="3438095" cy="289523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215AEF-3547-4D8F-80A7-CC4C91913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288F4-A3A1-435F-8117-2A9DC6C149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284006-8D51-4839-B37B-B90F305C5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09" y="2251775"/>
            <a:ext cx="3428571" cy="29142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9BA83C-3FA3-4C25-A23A-642119619E16}"/>
              </a:ext>
            </a:extLst>
          </p:cNvPr>
          <p:cNvSpPr/>
          <p:nvPr/>
        </p:nvSpPr>
        <p:spPr>
          <a:xfrm>
            <a:off x="1699634" y="2613891"/>
            <a:ext cx="443202" cy="2419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A1DB00-63CE-499E-BE9B-9613D8DAFE3F}"/>
              </a:ext>
            </a:extLst>
          </p:cNvPr>
          <p:cNvSpPr/>
          <p:nvPr/>
        </p:nvSpPr>
        <p:spPr>
          <a:xfrm>
            <a:off x="7021801" y="2611149"/>
            <a:ext cx="443202" cy="2419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3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0EF2-B4A5-42AD-9CCC-2230EFE9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Remove</a:t>
            </a:r>
            <a:r>
              <a:rPr lang="da-DK" dirty="0"/>
              <a:t> irrelevant </a:t>
            </a:r>
            <a:r>
              <a:rPr lang="da-DK" dirty="0" err="1"/>
              <a:t>text</a:t>
            </a:r>
            <a:r>
              <a:rPr lang="da-DK" dirty="0"/>
              <a:t> and </a:t>
            </a:r>
            <a:r>
              <a:rPr lang="da-DK" dirty="0" err="1"/>
              <a:t>align</a:t>
            </a:r>
            <a:r>
              <a:rPr lang="da-DK" dirty="0"/>
              <a:t> relevant </a:t>
            </a:r>
            <a:r>
              <a:rPr lang="da-DK" dirty="0" err="1"/>
              <a:t>text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34E2-EC99-4A05-8066-FFD962F1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9A9CC-C3FA-4D2F-A59D-60C2AF987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79" y="2410817"/>
            <a:ext cx="3419048" cy="3447619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D1AC3E-865F-43AB-B512-BFD062A9D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07" y="2410817"/>
            <a:ext cx="3485714" cy="3180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DDCB9F-3C61-41E8-B9ED-95491377199F}"/>
              </a:ext>
            </a:extLst>
          </p:cNvPr>
          <p:cNvSpPr/>
          <p:nvPr/>
        </p:nvSpPr>
        <p:spPr>
          <a:xfrm>
            <a:off x="2065243" y="2438525"/>
            <a:ext cx="973521" cy="267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15B88-710A-4464-97E1-FBBB80694586}"/>
              </a:ext>
            </a:extLst>
          </p:cNvPr>
          <p:cNvSpPr/>
          <p:nvPr/>
        </p:nvSpPr>
        <p:spPr>
          <a:xfrm>
            <a:off x="2185311" y="3424506"/>
            <a:ext cx="973521" cy="267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72F98-157E-4BD1-9481-3AF5EB1B4DD9}"/>
              </a:ext>
            </a:extLst>
          </p:cNvPr>
          <p:cNvSpPr/>
          <p:nvPr/>
        </p:nvSpPr>
        <p:spPr>
          <a:xfrm>
            <a:off x="2226879" y="4373617"/>
            <a:ext cx="973521" cy="267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913CB-DA1E-43E6-BA2B-E104336B218A}"/>
              </a:ext>
            </a:extLst>
          </p:cNvPr>
          <p:cNvSpPr/>
          <p:nvPr/>
        </p:nvSpPr>
        <p:spPr>
          <a:xfrm>
            <a:off x="2222254" y="3319279"/>
            <a:ext cx="2599126" cy="267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47B9F-426F-4620-9064-9D70A27C6EFC}"/>
              </a:ext>
            </a:extLst>
          </p:cNvPr>
          <p:cNvSpPr/>
          <p:nvPr/>
        </p:nvSpPr>
        <p:spPr>
          <a:xfrm>
            <a:off x="2231847" y="4285594"/>
            <a:ext cx="2599126" cy="267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1342B-62DA-4FB7-81CC-5CEE40CCA163}"/>
              </a:ext>
            </a:extLst>
          </p:cNvPr>
          <p:cNvSpPr/>
          <p:nvPr/>
        </p:nvSpPr>
        <p:spPr>
          <a:xfrm>
            <a:off x="2275618" y="5251909"/>
            <a:ext cx="2599126" cy="267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13404-7BEF-4488-B98C-A755B60260C0}"/>
              </a:ext>
            </a:extLst>
          </p:cNvPr>
          <p:cNvSpPr/>
          <p:nvPr/>
        </p:nvSpPr>
        <p:spPr>
          <a:xfrm>
            <a:off x="6935710" y="5291929"/>
            <a:ext cx="2599126" cy="267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5E4F0-111D-4359-9525-40EEC68C6442}"/>
              </a:ext>
            </a:extLst>
          </p:cNvPr>
          <p:cNvSpPr/>
          <p:nvPr/>
        </p:nvSpPr>
        <p:spPr>
          <a:xfrm>
            <a:off x="6587225" y="2558475"/>
            <a:ext cx="322106" cy="714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002C8-3D0E-46E5-A36E-4F5D16818D04}"/>
              </a:ext>
            </a:extLst>
          </p:cNvPr>
          <p:cNvSpPr/>
          <p:nvPr/>
        </p:nvSpPr>
        <p:spPr>
          <a:xfrm>
            <a:off x="6729806" y="3500979"/>
            <a:ext cx="322106" cy="714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82B773-ADCD-412B-8075-20C7C7F2E809}"/>
              </a:ext>
            </a:extLst>
          </p:cNvPr>
          <p:cNvSpPr/>
          <p:nvPr/>
        </p:nvSpPr>
        <p:spPr>
          <a:xfrm>
            <a:off x="6692062" y="4537545"/>
            <a:ext cx="322106" cy="714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F47B-7408-4639-BF9C-20F6B242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– from </a:t>
            </a:r>
            <a:r>
              <a:rPr lang="da-DK" dirty="0" err="1"/>
              <a:t>draft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DC3E-07E9-4264-B278-F87740DD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CD6CC-ED2B-4369-B822-4BF89D72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33" y="1361862"/>
            <a:ext cx="9543734" cy="54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F47B-7408-4639-BF9C-20F6B242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– to final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70A73-4703-4189-A338-9D5A1E1AB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00" y="1333957"/>
            <a:ext cx="9543600" cy="55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D8F0E-C2E6-4A5F-B140-5199D0E2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4F4A991-3DCA-4B3B-A58F-455B80DFA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494254"/>
              </p:ext>
            </p:extLst>
          </p:nvPr>
        </p:nvGraphicFramePr>
        <p:xfrm>
          <a:off x="5492493" y="752610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1600" y="290945"/>
            <a:ext cx="649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REPORTS AND THE BEST PRACTICES!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7D48-21D9-4395-80DC-76DBEA5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Tricks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F33B0-C8E6-4465-9310-7CD985CB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Align</a:t>
            </a:r>
            <a:r>
              <a:rPr lang="da-DK" dirty="0"/>
              <a:t> elements</a:t>
            </a:r>
          </a:p>
          <a:p>
            <a:r>
              <a:rPr lang="da-DK" dirty="0" err="1"/>
              <a:t>Distribute</a:t>
            </a:r>
            <a:r>
              <a:rPr lang="da-DK" dirty="0"/>
              <a:t> elements</a:t>
            </a:r>
          </a:p>
          <a:p>
            <a:r>
              <a:rPr lang="da-DK" dirty="0"/>
              <a:t>Bulk-format same </a:t>
            </a:r>
            <a:r>
              <a:rPr lang="da-DK" dirty="0" err="1"/>
              <a:t>visualization</a:t>
            </a:r>
            <a:r>
              <a:rPr lang="da-DK" dirty="0"/>
              <a:t> types</a:t>
            </a:r>
          </a:p>
          <a:p>
            <a:r>
              <a:rPr lang="da-DK" dirty="0"/>
              <a:t>Show </a:t>
            </a:r>
            <a:r>
              <a:rPr lang="da-DK" dirty="0" err="1"/>
              <a:t>Gridlines</a:t>
            </a:r>
            <a:r>
              <a:rPr lang="da-DK" dirty="0"/>
              <a:t> and General formatting </a:t>
            </a:r>
            <a:r>
              <a:rPr lang="da-DK" dirty="0" err="1"/>
              <a:t>section</a:t>
            </a:r>
            <a:endParaRPr lang="da-DK" dirty="0"/>
          </a:p>
          <a:p>
            <a:r>
              <a:rPr lang="da-DK" dirty="0"/>
              <a:t>Search in formatting </a:t>
            </a:r>
            <a:r>
              <a:rPr lang="da-DK" dirty="0" err="1"/>
              <a:t>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2820" y="262647"/>
            <a:ext cx="6269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Get Power BI (Free) </a:t>
            </a:r>
            <a:r>
              <a:rPr lang="en-US" dirty="0" smtClean="0"/>
              <a:t>       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tinyurl.com/hj5hdg6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Power BI Jump Start         </a:t>
            </a:r>
            <a:r>
              <a:rPr lang="en-US" dirty="0" smtClean="0">
                <a:hlinkClick r:id="rId3"/>
              </a:rPr>
              <a:t>http://bit.ly/1ktON16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Power BI Getting Started </a:t>
            </a:r>
            <a:r>
              <a:rPr lang="en-US" dirty="0" smtClean="0">
                <a:hlinkClick r:id="rId4"/>
              </a:rPr>
              <a:t>http://bit.ly/1FF88KA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Power BI Team Blog          </a:t>
            </a:r>
            <a:r>
              <a:rPr lang="en-US" dirty="0" smtClean="0">
                <a:hlinkClick r:id="rId5"/>
              </a:rPr>
              <a:t>http://bit.ly/1vwbTLG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Power BI Channel 9          </a:t>
            </a:r>
            <a:r>
              <a:rPr lang="en-US" dirty="0" smtClean="0">
                <a:hlinkClick r:id="rId6"/>
              </a:rPr>
              <a:t>http://bit.ly/1a9Q0gv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Power BI                            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powerbi.microsoft.com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9923" y="262647"/>
            <a:ext cx="11167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odoni MT" panose="02070603080606020203" pitchFamily="18" charset="0"/>
              </a:rPr>
              <a:t>Resources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1419225"/>
            <a:ext cx="1933575" cy="2362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1419225"/>
            <a:ext cx="1919288" cy="2387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9" y="4057651"/>
            <a:ext cx="2400300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4585" y="4057651"/>
            <a:ext cx="1866015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728"/>
          <a:stretch/>
        </p:blipFill>
        <p:spPr>
          <a:xfrm>
            <a:off x="1" y="1396532"/>
            <a:ext cx="12192000" cy="54609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Thankyou for Coming to </a:t>
            </a:r>
            <a:r>
              <a:rPr lang="en-US" dirty="0" err="1" smtClean="0"/>
              <a:t>PowerBI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3196" y="4500603"/>
            <a:ext cx="3928070" cy="950438"/>
          </a:xfrm>
          <a:prstGeom prst="rect">
            <a:avLst/>
          </a:prstGeom>
          <a:solidFill>
            <a:srgbClr val="F2C812"/>
          </a:solidFill>
        </p:spPr>
        <p:txBody>
          <a:bodyPr wrap="square" lIns="0" rIns="0" bIns="179285">
            <a:spAutoFit/>
          </a:bodyPr>
          <a:lstStyle/>
          <a:p>
            <a:pPr marL="448193" defTabSz="914367"/>
            <a:r>
              <a:rPr lang="en-US" sz="1568" dirty="0">
                <a:solidFill>
                  <a:srgbClr val="000000"/>
                </a:solidFill>
                <a:latin typeface="Segoe UI Light"/>
              </a:rPr>
              <a:t>Sign up for a free Preview account </a:t>
            </a:r>
            <a:br>
              <a:rPr lang="en-US" sz="1568" dirty="0">
                <a:solidFill>
                  <a:srgbClr val="000000"/>
                </a:solidFill>
                <a:latin typeface="Segoe UI Light"/>
              </a:rPr>
            </a:br>
            <a:endParaRPr lang="en-US" sz="1568" dirty="0">
              <a:solidFill>
                <a:srgbClr val="000000"/>
              </a:solidFill>
              <a:latin typeface="Segoe UI Light"/>
            </a:endParaRPr>
          </a:p>
          <a:p>
            <a:pPr marL="448193" defTabSz="914367"/>
            <a:r>
              <a:rPr lang="en-US" sz="1568" dirty="0">
                <a:solidFill>
                  <a:srgbClr val="000000"/>
                </a:solidFill>
                <a:latin typeface="Segoe UI Light"/>
              </a:rPr>
              <a:t>Take the Power BI Tour</a:t>
            </a: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black">
          <a:xfrm rot="5400000">
            <a:off x="2508132" y="4545521"/>
            <a:ext cx="268927" cy="268927"/>
          </a:xfrm>
          <a:custGeom>
            <a:avLst/>
            <a:gdLst>
              <a:gd name="T0" fmla="*/ 68 w 150"/>
              <a:gd name="T1" fmla="*/ 61 h 149"/>
              <a:gd name="T2" fmla="*/ 46 w 150"/>
              <a:gd name="T3" fmla="*/ 84 h 149"/>
              <a:gd name="T4" fmla="*/ 46 w 150"/>
              <a:gd name="T5" fmla="*/ 65 h 149"/>
              <a:gd name="T6" fmla="*/ 75 w 150"/>
              <a:gd name="T7" fmla="*/ 34 h 149"/>
              <a:gd name="T8" fmla="*/ 104 w 150"/>
              <a:gd name="T9" fmla="*/ 65 h 149"/>
              <a:gd name="T10" fmla="*/ 104 w 150"/>
              <a:gd name="T11" fmla="*/ 84 h 149"/>
              <a:gd name="T12" fmla="*/ 82 w 150"/>
              <a:gd name="T13" fmla="*/ 61 h 149"/>
              <a:gd name="T14" fmla="*/ 82 w 150"/>
              <a:gd name="T15" fmla="*/ 113 h 149"/>
              <a:gd name="T16" fmla="*/ 68 w 150"/>
              <a:gd name="T17" fmla="*/ 113 h 149"/>
              <a:gd name="T18" fmla="*/ 68 w 150"/>
              <a:gd name="T19" fmla="*/ 61 h 149"/>
              <a:gd name="T20" fmla="*/ 10 w 150"/>
              <a:gd name="T21" fmla="*/ 75 h 149"/>
              <a:gd name="T22" fmla="*/ 75 w 150"/>
              <a:gd name="T23" fmla="*/ 9 h 149"/>
              <a:gd name="T24" fmla="*/ 140 w 150"/>
              <a:gd name="T25" fmla="*/ 75 h 149"/>
              <a:gd name="T26" fmla="*/ 75 w 150"/>
              <a:gd name="T27" fmla="*/ 140 h 149"/>
              <a:gd name="T28" fmla="*/ 10 w 150"/>
              <a:gd name="T29" fmla="*/ 75 h 149"/>
              <a:gd name="T30" fmla="*/ 0 w 150"/>
              <a:gd name="T31" fmla="*/ 75 h 149"/>
              <a:gd name="T32" fmla="*/ 75 w 150"/>
              <a:gd name="T33" fmla="*/ 149 h 149"/>
              <a:gd name="T34" fmla="*/ 150 w 150"/>
              <a:gd name="T35" fmla="*/ 75 h 149"/>
              <a:gd name="T36" fmla="*/ 75 w 150"/>
              <a:gd name="T37" fmla="*/ 0 h 149"/>
              <a:gd name="T38" fmla="*/ 0 w 150"/>
              <a:gd name="T39" fmla="*/ 7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0" h="149">
                <a:moveTo>
                  <a:pt x="68" y="61"/>
                </a:moveTo>
                <a:cubicBezTo>
                  <a:pt x="46" y="84"/>
                  <a:pt x="46" y="84"/>
                  <a:pt x="46" y="84"/>
                </a:cubicBezTo>
                <a:cubicBezTo>
                  <a:pt x="46" y="65"/>
                  <a:pt x="46" y="65"/>
                  <a:pt x="46" y="65"/>
                </a:cubicBezTo>
                <a:cubicBezTo>
                  <a:pt x="75" y="34"/>
                  <a:pt x="75" y="34"/>
                  <a:pt x="75" y="34"/>
                </a:cubicBezTo>
                <a:cubicBezTo>
                  <a:pt x="104" y="65"/>
                  <a:pt x="104" y="65"/>
                  <a:pt x="104" y="65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2" y="61"/>
                  <a:pt x="82" y="61"/>
                  <a:pt x="82" y="61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68" y="113"/>
                  <a:pt x="68" y="113"/>
                  <a:pt x="68" y="113"/>
                </a:cubicBezTo>
                <a:lnTo>
                  <a:pt x="68" y="61"/>
                </a:lnTo>
                <a:close/>
                <a:moveTo>
                  <a:pt x="10" y="75"/>
                </a:move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cubicBezTo>
                  <a:pt x="39" y="140"/>
                  <a:pt x="10" y="111"/>
                  <a:pt x="10" y="75"/>
                </a:cubicBezTo>
                <a:moveTo>
                  <a:pt x="0" y="75"/>
                </a:moveTo>
                <a:cubicBezTo>
                  <a:pt x="0" y="116"/>
                  <a:pt x="34" y="149"/>
                  <a:pt x="75" y="149"/>
                </a:cubicBezTo>
                <a:cubicBezTo>
                  <a:pt x="116" y="149"/>
                  <a:pt x="150" y="116"/>
                  <a:pt x="150" y="75"/>
                </a:cubicBezTo>
                <a:cubicBezTo>
                  <a:pt x="150" y="33"/>
                  <a:pt x="116" y="0"/>
                  <a:pt x="75" y="0"/>
                </a:cubicBezTo>
                <a:cubicBezTo>
                  <a:pt x="34" y="0"/>
                  <a:pt x="0" y="33"/>
                  <a:pt x="0" y="75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" name="Freeform 8"/>
          <p:cNvSpPr>
            <a:spLocks noEditPoints="1"/>
          </p:cNvSpPr>
          <p:nvPr/>
        </p:nvSpPr>
        <p:spPr bwMode="black">
          <a:xfrm rot="5400000">
            <a:off x="2508132" y="4998281"/>
            <a:ext cx="268927" cy="268927"/>
          </a:xfrm>
          <a:custGeom>
            <a:avLst/>
            <a:gdLst>
              <a:gd name="T0" fmla="*/ 68 w 150"/>
              <a:gd name="T1" fmla="*/ 61 h 149"/>
              <a:gd name="T2" fmla="*/ 46 w 150"/>
              <a:gd name="T3" fmla="*/ 84 h 149"/>
              <a:gd name="T4" fmla="*/ 46 w 150"/>
              <a:gd name="T5" fmla="*/ 65 h 149"/>
              <a:gd name="T6" fmla="*/ 75 w 150"/>
              <a:gd name="T7" fmla="*/ 34 h 149"/>
              <a:gd name="T8" fmla="*/ 104 w 150"/>
              <a:gd name="T9" fmla="*/ 65 h 149"/>
              <a:gd name="T10" fmla="*/ 104 w 150"/>
              <a:gd name="T11" fmla="*/ 84 h 149"/>
              <a:gd name="T12" fmla="*/ 82 w 150"/>
              <a:gd name="T13" fmla="*/ 61 h 149"/>
              <a:gd name="T14" fmla="*/ 82 w 150"/>
              <a:gd name="T15" fmla="*/ 113 h 149"/>
              <a:gd name="T16" fmla="*/ 68 w 150"/>
              <a:gd name="T17" fmla="*/ 113 h 149"/>
              <a:gd name="T18" fmla="*/ 68 w 150"/>
              <a:gd name="T19" fmla="*/ 61 h 149"/>
              <a:gd name="T20" fmla="*/ 10 w 150"/>
              <a:gd name="T21" fmla="*/ 75 h 149"/>
              <a:gd name="T22" fmla="*/ 75 w 150"/>
              <a:gd name="T23" fmla="*/ 9 h 149"/>
              <a:gd name="T24" fmla="*/ 140 w 150"/>
              <a:gd name="T25" fmla="*/ 75 h 149"/>
              <a:gd name="T26" fmla="*/ 75 w 150"/>
              <a:gd name="T27" fmla="*/ 140 h 149"/>
              <a:gd name="T28" fmla="*/ 10 w 150"/>
              <a:gd name="T29" fmla="*/ 75 h 149"/>
              <a:gd name="T30" fmla="*/ 0 w 150"/>
              <a:gd name="T31" fmla="*/ 75 h 149"/>
              <a:gd name="T32" fmla="*/ 75 w 150"/>
              <a:gd name="T33" fmla="*/ 149 h 149"/>
              <a:gd name="T34" fmla="*/ 150 w 150"/>
              <a:gd name="T35" fmla="*/ 75 h 149"/>
              <a:gd name="T36" fmla="*/ 75 w 150"/>
              <a:gd name="T37" fmla="*/ 0 h 149"/>
              <a:gd name="T38" fmla="*/ 0 w 150"/>
              <a:gd name="T39" fmla="*/ 7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0" h="149">
                <a:moveTo>
                  <a:pt x="68" y="61"/>
                </a:moveTo>
                <a:cubicBezTo>
                  <a:pt x="46" y="84"/>
                  <a:pt x="46" y="84"/>
                  <a:pt x="46" y="84"/>
                </a:cubicBezTo>
                <a:cubicBezTo>
                  <a:pt x="46" y="65"/>
                  <a:pt x="46" y="65"/>
                  <a:pt x="46" y="65"/>
                </a:cubicBezTo>
                <a:cubicBezTo>
                  <a:pt x="75" y="34"/>
                  <a:pt x="75" y="34"/>
                  <a:pt x="75" y="34"/>
                </a:cubicBezTo>
                <a:cubicBezTo>
                  <a:pt x="104" y="65"/>
                  <a:pt x="104" y="65"/>
                  <a:pt x="104" y="65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2" y="61"/>
                  <a:pt x="82" y="61"/>
                  <a:pt x="82" y="61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68" y="113"/>
                  <a:pt x="68" y="113"/>
                  <a:pt x="68" y="113"/>
                </a:cubicBezTo>
                <a:lnTo>
                  <a:pt x="68" y="61"/>
                </a:lnTo>
                <a:close/>
                <a:moveTo>
                  <a:pt x="10" y="75"/>
                </a:move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cubicBezTo>
                  <a:pt x="39" y="140"/>
                  <a:pt x="10" y="111"/>
                  <a:pt x="10" y="75"/>
                </a:cubicBezTo>
                <a:moveTo>
                  <a:pt x="0" y="75"/>
                </a:moveTo>
                <a:cubicBezTo>
                  <a:pt x="0" y="116"/>
                  <a:pt x="34" y="149"/>
                  <a:pt x="75" y="149"/>
                </a:cubicBezTo>
                <a:cubicBezTo>
                  <a:pt x="116" y="149"/>
                  <a:pt x="150" y="116"/>
                  <a:pt x="150" y="75"/>
                </a:cubicBezTo>
                <a:cubicBezTo>
                  <a:pt x="150" y="33"/>
                  <a:pt x="116" y="0"/>
                  <a:pt x="75" y="0"/>
                </a:cubicBezTo>
                <a:cubicBezTo>
                  <a:pt x="34" y="0"/>
                  <a:pt x="0" y="33"/>
                  <a:pt x="0" y="75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58FFF-F925-446B-8502-81C933981705}" type="slidenum">
              <a:rPr lang="en-IN" smtClean="0">
                <a:solidFill>
                  <a:srgbClr val="505050"/>
                </a:solidFill>
              </a:rPr>
              <a:pPr/>
              <a:t>3</a:t>
            </a:fld>
            <a:endParaRPr lang="en-IN">
              <a:solidFill>
                <a:srgbClr val="505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361950"/>
            <a:ext cx="94869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584775"/>
            <a:ext cx="11623417" cy="5868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6255" y="0"/>
            <a:ext cx="458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REPORTS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D8731F-85A4-4B23-8466-96316913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a-DK" dirty="0" err="1">
                <a:solidFill>
                  <a:srgbClr val="FFFFFF"/>
                </a:solidFill>
              </a:rPr>
              <a:t>Principles</a:t>
            </a:r>
            <a:r>
              <a:rPr lang="da-DK" dirty="0">
                <a:solidFill>
                  <a:srgbClr val="FFFFFF"/>
                </a:solidFill>
              </a:rPr>
              <a:t> of </a:t>
            </a:r>
            <a:r>
              <a:rPr lang="da-DK" dirty="0" err="1">
                <a:solidFill>
                  <a:srgbClr val="FFFFFF"/>
                </a:solidFill>
              </a:rPr>
              <a:t>designing</a:t>
            </a:r>
            <a:r>
              <a:rPr lang="da-DK" dirty="0">
                <a:solidFill>
                  <a:srgbClr val="FFFFFF"/>
                </a:solidFill>
              </a:rPr>
              <a:t> </a:t>
            </a:r>
            <a:r>
              <a:rPr lang="da-DK" dirty="0" err="1">
                <a:solidFill>
                  <a:srgbClr val="FFFFFF"/>
                </a:solidFill>
              </a:rPr>
              <a:t>reports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FF3D156-8D42-4087-A64C-035A45FD3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21872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9" y="207818"/>
            <a:ext cx="10543308" cy="65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0EF2-B4A5-42AD-9CCC-2230EFE9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Principles</a:t>
            </a:r>
            <a:r>
              <a:rPr lang="da-DK" dirty="0"/>
              <a:t> of </a:t>
            </a:r>
            <a:r>
              <a:rPr lang="da-DK" dirty="0" err="1"/>
              <a:t>designing</a:t>
            </a:r>
            <a:r>
              <a:rPr lang="da-DK" dirty="0"/>
              <a:t> </a:t>
            </a:r>
            <a:r>
              <a:rPr lang="da-DK" dirty="0" err="1"/>
              <a:t>reports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34E2-EC99-4A05-8066-FFD962F1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a structure of report pages</a:t>
            </a:r>
          </a:p>
          <a:p>
            <a:r>
              <a:rPr lang="en-US" dirty="0"/>
              <a:t>Make report content easy to read</a:t>
            </a:r>
          </a:p>
          <a:p>
            <a:r>
              <a:rPr lang="da-DK" dirty="0"/>
              <a:t>Element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requires</a:t>
            </a:r>
            <a:r>
              <a:rPr lang="da-DK" dirty="0"/>
              <a:t> users to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choices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placed</a:t>
            </a:r>
            <a:r>
              <a:rPr lang="da-DK" dirty="0"/>
              <a:t> in the </a:t>
            </a:r>
            <a:r>
              <a:rPr lang="da-DK" dirty="0" err="1"/>
              <a:t>left</a:t>
            </a:r>
            <a:r>
              <a:rPr lang="da-DK" dirty="0"/>
              <a:t> part of the </a:t>
            </a:r>
            <a:r>
              <a:rPr lang="da-DK" dirty="0" err="1"/>
              <a:t>report</a:t>
            </a:r>
            <a:r>
              <a:rPr lang="da-DK" dirty="0"/>
              <a:t/>
            </a:r>
            <a:br>
              <a:rPr lang="da-DK" dirty="0"/>
            </a:br>
            <a:r>
              <a:rPr lang="da-DK" sz="2200" i="1" dirty="0" err="1"/>
              <a:t>assuming</a:t>
            </a:r>
            <a:r>
              <a:rPr lang="da-DK" sz="2200" i="1" dirty="0"/>
              <a:t> </a:t>
            </a:r>
            <a:r>
              <a:rPr lang="da-DK" sz="2200" i="1" dirty="0" err="1"/>
              <a:t>you</a:t>
            </a:r>
            <a:r>
              <a:rPr lang="da-DK" sz="2200" i="1" dirty="0"/>
              <a:t> </a:t>
            </a:r>
            <a:r>
              <a:rPr lang="da-DK" sz="2200" i="1" dirty="0" err="1"/>
              <a:t>read</a:t>
            </a:r>
            <a:r>
              <a:rPr lang="da-DK" sz="2200" i="1" dirty="0"/>
              <a:t> from </a:t>
            </a:r>
            <a:r>
              <a:rPr lang="da-DK" sz="2200" i="1" dirty="0" err="1"/>
              <a:t>left</a:t>
            </a:r>
            <a:r>
              <a:rPr lang="da-DK" sz="2200" i="1" dirty="0"/>
              <a:t> to right</a:t>
            </a:r>
            <a:endParaRPr lang="en-US" i="1" dirty="0"/>
          </a:p>
          <a:p>
            <a:r>
              <a:rPr lang="da-DK" dirty="0" err="1"/>
              <a:t>Related</a:t>
            </a:r>
            <a:r>
              <a:rPr lang="da-DK" dirty="0"/>
              <a:t> elements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close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other</a:t>
            </a:r>
            <a:endParaRPr lang="en-US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borders</a:t>
            </a:r>
            <a:r>
              <a:rPr lang="da-DK" dirty="0"/>
              <a:t> or </a:t>
            </a:r>
            <a:r>
              <a:rPr lang="da-DK" dirty="0" err="1"/>
              <a:t>colors</a:t>
            </a:r>
            <a:r>
              <a:rPr lang="da-DK" dirty="0"/>
              <a:t> to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sections</a:t>
            </a:r>
            <a:endParaRPr lang="en-US" dirty="0"/>
          </a:p>
          <a:p>
            <a:r>
              <a:rPr lang="da-DK" dirty="0" err="1"/>
              <a:t>Avoid</a:t>
            </a:r>
            <a:r>
              <a:rPr lang="da-DK" dirty="0"/>
              <a:t> extra </a:t>
            </a:r>
            <a:r>
              <a:rPr lang="da-DK" dirty="0" err="1"/>
              <a:t>white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–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visualizations</a:t>
            </a:r>
            <a:r>
              <a:rPr lang="da-DK" dirty="0"/>
              <a:t> </a:t>
            </a:r>
            <a:r>
              <a:rPr lang="da-DK" dirty="0" err="1"/>
              <a:t>larger</a:t>
            </a:r>
            <a:r>
              <a:rPr lang="da-DK" dirty="0"/>
              <a:t> og </a:t>
            </a:r>
            <a:r>
              <a:rPr lang="da-DK" dirty="0" err="1"/>
              <a:t>canvas</a:t>
            </a:r>
            <a:r>
              <a:rPr lang="da-DK" dirty="0"/>
              <a:t> smaller</a:t>
            </a:r>
            <a:endParaRPr lang="en-US" dirty="0"/>
          </a:p>
          <a:p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of </a:t>
            </a:r>
            <a:r>
              <a:rPr lang="da-DK" dirty="0" err="1"/>
              <a:t>visualizations</a:t>
            </a:r>
            <a:r>
              <a:rPr lang="da-DK" dirty="0"/>
              <a:t> – </a:t>
            </a:r>
            <a:r>
              <a:rPr lang="da-DK" dirty="0" err="1"/>
              <a:t>important</a:t>
            </a:r>
            <a:r>
              <a:rPr lang="da-DK" dirty="0"/>
              <a:t> elements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9FC87B-0661-4574-9E8D-D266A85CF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97801"/>
            <a:ext cx="7188199" cy="4259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60EF2-B4A5-42AD-9CCC-2230EF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of designing reports</a:t>
            </a:r>
          </a:p>
        </p:txBody>
      </p:sp>
    </p:spTree>
    <p:extLst>
      <p:ext uri="{BB962C8B-B14F-4D97-AF65-F5344CB8AC3E}">
        <p14:creationId xmlns:p14="http://schemas.microsoft.com/office/powerpoint/2010/main" val="40072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66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44F36-A893-42EF-93B6-E64E10947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97802"/>
            <a:ext cx="7188199" cy="4259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60EF2-B4A5-42AD-9CCC-2230EF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Keep a structure of report pages</a:t>
            </a:r>
          </a:p>
        </p:txBody>
      </p:sp>
    </p:spTree>
    <p:extLst>
      <p:ext uri="{BB962C8B-B14F-4D97-AF65-F5344CB8AC3E}">
        <p14:creationId xmlns:p14="http://schemas.microsoft.com/office/powerpoint/2010/main" val="18696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287</Words>
  <Application>Microsoft Office PowerPoint</Application>
  <PresentationFormat>Widescreen</PresentationFormat>
  <Paragraphs>69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Bodoni MT</vt:lpstr>
      <vt:lpstr>Calibri</vt:lpstr>
      <vt:lpstr>Calibri Light</vt:lpstr>
      <vt:lpstr>Segoe UI Light</vt:lpstr>
      <vt:lpstr>Office Theme</vt:lpstr>
      <vt:lpstr>PowerPoint Presentation</vt:lpstr>
      <vt:lpstr>Agenda</vt:lpstr>
      <vt:lpstr>PowerPoint Presentation</vt:lpstr>
      <vt:lpstr>PowerPoint Presentation</vt:lpstr>
      <vt:lpstr>Principles of designing reports</vt:lpstr>
      <vt:lpstr>PowerPoint Presentation</vt:lpstr>
      <vt:lpstr>Principles of designing reports</vt:lpstr>
      <vt:lpstr>Principles of designing reports</vt:lpstr>
      <vt:lpstr>Keep a structure of report pages</vt:lpstr>
      <vt:lpstr>Make report content easy to read</vt:lpstr>
      <vt:lpstr>Use borders or colors to create sections</vt:lpstr>
      <vt:lpstr>Principles of designing visuals</vt:lpstr>
      <vt:lpstr>Principles of designing visuals</vt:lpstr>
      <vt:lpstr>Experiment with different types of visuals</vt:lpstr>
      <vt:lpstr>Avoid scrolling, use hierachies and drilldown</vt:lpstr>
      <vt:lpstr>Be aware of axis and scaling</vt:lpstr>
      <vt:lpstr>Remove irrelevant text and align relevant text</vt:lpstr>
      <vt:lpstr>Demo – from draft</vt:lpstr>
      <vt:lpstr>Demo – to final</vt:lpstr>
      <vt:lpstr>Tricks</vt:lpstr>
      <vt:lpstr>PowerPoint Presentation</vt:lpstr>
      <vt:lpstr>Thankyou for Coming to PowerBI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Andersen</dc:creator>
  <cp:lastModifiedBy>Black Widow</cp:lastModifiedBy>
  <cp:revision>14</cp:revision>
  <dcterms:created xsi:type="dcterms:W3CDTF">2018-05-25T07:43:41Z</dcterms:created>
  <dcterms:modified xsi:type="dcterms:W3CDTF">2018-06-13T16:31:16Z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laander@microsoft.com</vt:lpwstr>
  </property>
  <property fmtid="{D5CDD505-2E9C-101B-9397-08002B2CF9AE}" pid="5" name="MSIP_Label_f42aa342-8706-4288-bd11-ebb85995028c_SetDate">
    <vt:lpwstr>2018-05-25T08:47:59.2313496Z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