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8.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9.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0.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11.xml" ContentType="application/vnd.openxmlformats-officedocument.theme+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6"/>
    <p:sldMasterId id="2147483829" r:id="rId7"/>
    <p:sldMasterId id="2147483857" r:id="rId8"/>
    <p:sldMasterId id="2147483886" r:id="rId9"/>
    <p:sldMasterId id="2147483914" r:id="rId10"/>
    <p:sldMasterId id="2147483939" r:id="rId11"/>
    <p:sldMasterId id="2147483967" r:id="rId12"/>
    <p:sldMasterId id="2147483980" r:id="rId13"/>
    <p:sldMasterId id="2147483998" r:id="rId14"/>
    <p:sldMasterId id="2147484016" r:id="rId15"/>
    <p:sldMasterId id="2147484044" r:id="rId16"/>
    <p:sldMasterId id="2147484073" r:id="rId17"/>
  </p:sldMasterIdLst>
  <p:notesMasterIdLst>
    <p:notesMasterId r:id="rId28"/>
  </p:notesMasterIdLst>
  <p:sldIdLst>
    <p:sldId id="668" r:id="rId18"/>
    <p:sldId id="679" r:id="rId19"/>
    <p:sldId id="705" r:id="rId20"/>
    <p:sldId id="715" r:id="rId21"/>
    <p:sldId id="706" r:id="rId22"/>
    <p:sldId id="714" r:id="rId23"/>
    <p:sldId id="707" r:id="rId24"/>
    <p:sldId id="704" r:id="rId25"/>
    <p:sldId id="682" r:id="rId26"/>
    <p:sldId id="285" r:id="rId27"/>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AA98D0-4922-4CBC-BC91-7B29547F2065}">
          <p14:sldIdLst>
            <p14:sldId id="668"/>
            <p14:sldId id="679"/>
            <p14:sldId id="705"/>
            <p14:sldId id="715"/>
            <p14:sldId id="706"/>
            <p14:sldId id="714"/>
            <p14:sldId id="707"/>
            <p14:sldId id="704"/>
            <p14:sldId id="682"/>
            <p14:sldId id="28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Demo" initials="D" lastIdx="5" clrIdx="6">
    <p:extLst>
      <p:ext uri="{19B8F6BF-5375-455C-9EA6-DF929625EA0E}">
        <p15:presenceInfo xmlns:p15="http://schemas.microsoft.com/office/powerpoint/2012/main" userId="Demo" providerId="None"/>
      </p:ext>
    </p:extLst>
  </p:cmAuthor>
  <p:cmAuthor id="1" name="Shashank Khedikar (RGEN Solutions)" initials="SK(S" lastIdx="5" clrIdx="0">
    <p:extLst>
      <p:ext uri="{19B8F6BF-5375-455C-9EA6-DF929625EA0E}">
        <p15:presenceInfo xmlns:p15="http://schemas.microsoft.com/office/powerpoint/2012/main" userId="S-1-5-21-2127521184-1604012920-1887927527-7492838" providerId="AD"/>
      </p:ext>
    </p:extLst>
  </p:cmAuthor>
  <p:cmAuthor id="2" name="Author" initials="A" lastIdx="516" clrIdx="1"/>
  <p:cmAuthor id="4" name="Sanjay Soni" initials="SS" lastIdx="46" clrIdx="3">
    <p:extLst>
      <p:ext uri="{19B8F6BF-5375-455C-9EA6-DF929625EA0E}">
        <p15:presenceInfo xmlns:p15="http://schemas.microsoft.com/office/powerpoint/2012/main" userId="S-1-5-21-2127521184-1604012920-1887927527-2307239" providerId="AD"/>
      </p:ext>
    </p:extLst>
  </p:cmAuthor>
  <p:cmAuthor id="5" name="John Doyle" initials="JD" lastIdx="34" clrIdx="4">
    <p:extLst>
      <p:ext uri="{19B8F6BF-5375-455C-9EA6-DF929625EA0E}">
        <p15:presenceInfo xmlns:p15="http://schemas.microsoft.com/office/powerpoint/2012/main" userId="S-1-5-21-2127521184-1604012920-1887927527-2390110" providerId="AD"/>
      </p:ext>
    </p:extLst>
  </p:cmAuthor>
  <p:cmAuthor id="6" name="Christoph Schuler (Advaiya Inc)" initials="CS(I" lastIdx="2" clrIdx="5">
    <p:extLst>
      <p:ext uri="{19B8F6BF-5375-455C-9EA6-DF929625EA0E}">
        <p15:presenceInfo xmlns:p15="http://schemas.microsoft.com/office/powerpoint/2012/main" userId="Christoph Schuler (Advaiya In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C30D"/>
    <a:srgbClr val="FFCC00"/>
    <a:srgbClr val="F2C812"/>
    <a:srgbClr val="000000"/>
    <a:srgbClr val="FFFF00"/>
    <a:srgbClr val="FFFFFF"/>
    <a:srgbClr val="217346"/>
    <a:srgbClr val="00539B"/>
    <a:srgbClr val="919191"/>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73" autoAdjust="0"/>
    <p:restoredTop sz="90825" autoAdjust="0"/>
  </p:normalViewPr>
  <p:slideViewPr>
    <p:cSldViewPr snapToGrid="0">
      <p:cViewPr varScale="1">
        <p:scale>
          <a:sx n="67" d="100"/>
          <a:sy n="67" d="100"/>
        </p:scale>
        <p:origin x="948" y="60"/>
      </p:cViewPr>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8.xml"/><Relationship Id="rId18" Type="http://schemas.openxmlformats.org/officeDocument/2006/relationships/slide" Target="slides/slide1.xml"/><Relationship Id="rId26" Type="http://schemas.openxmlformats.org/officeDocument/2006/relationships/slide" Target="slides/slide9.xml"/><Relationship Id="rId3" Type="http://schemas.openxmlformats.org/officeDocument/2006/relationships/customXml" Target="../customXml/item3.xml"/><Relationship Id="rId21" Type="http://schemas.openxmlformats.org/officeDocument/2006/relationships/slide" Target="slides/slide4.xml"/><Relationship Id="rId7" Type="http://schemas.openxmlformats.org/officeDocument/2006/relationships/slideMaster" Target="slideMasters/slideMaster2.xml"/><Relationship Id="rId12" Type="http://schemas.openxmlformats.org/officeDocument/2006/relationships/slideMaster" Target="slideMasters/slideMaster7.xml"/><Relationship Id="rId17" Type="http://schemas.openxmlformats.org/officeDocument/2006/relationships/slideMaster" Target="slideMasters/slideMaster12.xml"/><Relationship Id="rId25" Type="http://schemas.openxmlformats.org/officeDocument/2006/relationships/slide" Target="slides/slide8.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Master" Target="slideMasters/slideMaster11.xml"/><Relationship Id="rId20" Type="http://schemas.openxmlformats.org/officeDocument/2006/relationships/slide" Target="slides/slide3.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Master" Target="slideMasters/slideMaster6.xml"/><Relationship Id="rId24" Type="http://schemas.openxmlformats.org/officeDocument/2006/relationships/slide" Target="slides/slide7.xml"/><Relationship Id="rId32"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Master" Target="slideMasters/slideMaster10.xml"/><Relationship Id="rId23" Type="http://schemas.openxmlformats.org/officeDocument/2006/relationships/slide" Target="slides/slide6.xml"/><Relationship Id="rId28" Type="http://schemas.openxmlformats.org/officeDocument/2006/relationships/notesMaster" Target="notesMasters/notesMaster1.xml"/><Relationship Id="rId10" Type="http://schemas.openxmlformats.org/officeDocument/2006/relationships/slideMaster" Target="slideMasters/slideMaster5.xml"/><Relationship Id="rId19" Type="http://schemas.openxmlformats.org/officeDocument/2006/relationships/slide" Target="slides/slide2.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Master" Target="slideMasters/slideMaster9.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presProps" Target="presProps.xml"/><Relationship Id="rId8"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3407"/>
          </a:xfrm>
          <a:prstGeom prst="rect">
            <a:avLst/>
          </a:prstGeom>
        </p:spPr>
        <p:txBody>
          <a:bodyPr vert="horz" lIns="91440" tIns="45720" rIns="91440" bIns="45720" rtlCol="0"/>
          <a:lstStyle>
            <a:lvl1pPr algn="r">
              <a:defRPr sz="1200"/>
            </a:lvl1pPr>
          </a:lstStyle>
          <a:p>
            <a:fld id="{59A8EEF1-40DE-49EB-B8BE-E849EEAC24BC}" type="datetimeFigureOut">
              <a:rPr lang="en-US" smtClean="0"/>
              <a:t>5/28/2018</a:t>
            </a:fld>
            <a:endParaRPr lang="en-US"/>
          </a:p>
        </p:txBody>
      </p:sp>
      <p:sp>
        <p:nvSpPr>
          <p:cNvPr id="4" name="Slide Image Placeholder 3"/>
          <p:cNvSpPr>
            <a:spLocks noGrp="1" noRot="1" noChangeAspect="1"/>
          </p:cNvSpPr>
          <p:nvPr>
            <p:ph type="sldImg" idx="2"/>
          </p:nvPr>
        </p:nvSpPr>
        <p:spPr>
          <a:xfrm>
            <a:off x="735013" y="1154113"/>
            <a:ext cx="5540375" cy="31162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9"/>
            <a:ext cx="3037840" cy="46340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6"/>
          </a:xfrm>
          <a:prstGeom prst="rect">
            <a:avLst/>
          </a:prstGeom>
        </p:spPr>
        <p:txBody>
          <a:bodyPr vert="horz" lIns="91440" tIns="45720" rIns="91440" bIns="45720" rtlCol="0" anchor="b"/>
          <a:lstStyle>
            <a:lvl1pPr algn="r">
              <a:defRPr sz="1200"/>
            </a:lvl1pPr>
          </a:lstStyle>
          <a:p>
            <a:fld id="{075C3270-D5B6-4AE0-BFEC-3BB548CBAE0E}" type="slidenum">
              <a:rPr lang="en-US" smtClean="0"/>
              <a:t>‹#›</a:t>
            </a:fld>
            <a:endParaRPr lang="en-US"/>
          </a:p>
        </p:txBody>
      </p:sp>
    </p:spTree>
    <p:extLst>
      <p:ext uri="{BB962C8B-B14F-4D97-AF65-F5344CB8AC3E}">
        <p14:creationId xmlns:p14="http://schemas.microsoft.com/office/powerpoint/2010/main" val="912884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5C3270-D5B6-4AE0-BFEC-3BB548CBAE0E}" type="slidenum">
              <a:rPr lang="en-US" smtClean="0"/>
              <a:t>6</a:t>
            </a:fld>
            <a:endParaRPr lang="en-US"/>
          </a:p>
        </p:txBody>
      </p:sp>
    </p:spTree>
    <p:extLst>
      <p:ext uri="{BB962C8B-B14F-4D97-AF65-F5344CB8AC3E}">
        <p14:creationId xmlns:p14="http://schemas.microsoft.com/office/powerpoint/2010/main" val="174728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taking the time to walk through the main capabilities of Power BI.</a:t>
            </a:r>
            <a:r>
              <a:rPr lang="en-US" baseline="0" dirty="0" smtClean="0"/>
              <a:t> </a:t>
            </a:r>
          </a:p>
          <a:p>
            <a:r>
              <a:rPr lang="en-US" baseline="0" dirty="0" smtClean="0"/>
              <a:t>If you’re ready to start exploring what Power BI can do for you and your organization, please visit powerbi.com. </a:t>
            </a:r>
            <a:endParaRPr lang="en-US" dirty="0"/>
          </a:p>
        </p:txBody>
      </p:sp>
      <p:sp>
        <p:nvSpPr>
          <p:cNvPr id="4" name="Slide Number Placeholder 3"/>
          <p:cNvSpPr>
            <a:spLocks noGrp="1"/>
          </p:cNvSpPr>
          <p:nvPr>
            <p:ph type="sldNum" sz="quarter" idx="10"/>
          </p:nvPr>
        </p:nvSpPr>
        <p:spPr/>
        <p:txBody>
          <a:bodyPr/>
          <a:lstStyle/>
          <a:p>
            <a:fld id="{075C3270-D5B6-4AE0-BFEC-3BB548CBAE0E}" type="slidenum">
              <a:rPr lang="en-US" smtClean="0"/>
              <a:t>10</a:t>
            </a:fld>
            <a:endParaRPr lang="en-US"/>
          </a:p>
        </p:txBody>
      </p:sp>
    </p:spTree>
    <p:extLst>
      <p:ext uri="{BB962C8B-B14F-4D97-AF65-F5344CB8AC3E}">
        <p14:creationId xmlns:p14="http://schemas.microsoft.com/office/powerpoint/2010/main" val="7880276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7.jpeg"/><Relationship Id="rId1" Type="http://schemas.openxmlformats.org/officeDocument/2006/relationships/slideMaster" Target="../slideMasters/slideMaster12.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7.jpeg"/><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7.jpeg"/><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2.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Red Tile 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4476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57" y="1558"/>
                        <a:ext cx="1556" cy="1556"/>
                      </a:xfrm>
                      <a:prstGeom prst="rect">
                        <a:avLst/>
                      </a:prstGeom>
                    </p:spPr>
                  </p:pic>
                </p:oleObj>
              </mc:Fallback>
            </mc:AlternateContent>
          </a:graphicData>
        </a:graphic>
      </p:graphicFrame>
      <p:pic>
        <p:nvPicPr>
          <p:cNvPr id="2" name="Picture 1"/>
          <p:cNvPicPr>
            <a:picLocks noChangeAspect="1"/>
          </p:cNvPicPr>
          <p:nvPr userDrawn="1"/>
        </p:nvPicPr>
        <p:blipFill rotWithShape="1">
          <a:blip r:embed="rId6">
            <a:extLst>
              <a:ext uri="{28A0092B-C50C-407E-A947-70E740481C1C}">
                <a14:useLocalDpi xmlns:a14="http://schemas.microsoft.com/office/drawing/2010/main" val="0"/>
              </a:ext>
            </a:extLst>
          </a:blip>
          <a:srcRect r="4762" b="19386"/>
          <a:stretch/>
        </p:blipFill>
        <p:spPr>
          <a:xfrm>
            <a:off x="0" y="1"/>
            <a:ext cx="12192000" cy="6874524"/>
          </a:xfrm>
          <a:prstGeom prst="rect">
            <a:avLst/>
          </a:prstGeom>
        </p:spPr>
      </p:pic>
      <p:sp>
        <p:nvSpPr>
          <p:cNvPr id="11" name="Rectangle 10"/>
          <p:cNvSpPr/>
          <p:nvPr/>
        </p:nvSpPr>
        <p:spPr>
          <a:xfrm>
            <a:off x="133470" y="325979"/>
            <a:ext cx="6233021" cy="4148709"/>
          </a:xfrm>
          <a:prstGeom prst="rect">
            <a:avLst/>
          </a:prstGeom>
          <a:solidFill>
            <a:srgbClr val="F2C812">
              <a:alpha val="83000"/>
            </a:srgbClr>
          </a:solidFill>
          <a:ln w="25400" cap="flat" cmpd="sng" algn="ctr">
            <a:noFill/>
            <a:prstDash val="solid"/>
          </a:ln>
          <a:effectLst/>
        </p:spPr>
        <p:txBody>
          <a:bodyPr rtlCol="0" anchor="ctr"/>
          <a:lstStyle/>
          <a:p>
            <a:pPr algn="ctr">
              <a:defRPr/>
            </a:pPr>
            <a:endParaRPr lang="en-US" kern="0" smtClean="0">
              <a:gradFill>
                <a:gsLst>
                  <a:gs pos="93162">
                    <a:srgbClr val="505050">
                      <a:lumMod val="50000"/>
                    </a:srgbClr>
                  </a:gs>
                  <a:gs pos="68000">
                    <a:srgbClr val="505050">
                      <a:lumMod val="50000"/>
                    </a:srgbClr>
                  </a:gs>
                </a:gsLst>
                <a:lin ang="5400000" scaled="0"/>
              </a:gradFill>
            </a:endParaRPr>
          </a:p>
        </p:txBody>
      </p:sp>
      <p:sp>
        <p:nvSpPr>
          <p:cNvPr id="12" name="TextBox 11"/>
          <p:cNvSpPr txBox="1"/>
          <p:nvPr/>
        </p:nvSpPr>
        <p:spPr>
          <a:xfrm>
            <a:off x="223347" y="599489"/>
            <a:ext cx="6053269" cy="1292662"/>
          </a:xfrm>
          <a:prstGeom prst="rect">
            <a:avLst/>
          </a:prstGeom>
          <a:noFill/>
        </p:spPr>
        <p:txBody>
          <a:bodyPr wrap="square" lIns="228600" tIns="91440" rIns="228600" bIns="91440" rtlCol="0">
            <a:spAutoFit/>
          </a:bodyPr>
          <a:lstStyle/>
          <a:p>
            <a:pPr defTabSz="914099" fontAlgn="base">
              <a:lnSpc>
                <a:spcPct val="90000"/>
              </a:lnSpc>
              <a:spcAft>
                <a:spcPts val="1200"/>
              </a:spcAft>
            </a:pPr>
            <a:r>
              <a:rPr lang="en-US" sz="4000" dirty="0" smtClean="0">
                <a:gradFill>
                  <a:gsLst>
                    <a:gs pos="93162">
                      <a:srgbClr val="505050">
                        <a:lumMod val="50000"/>
                      </a:srgbClr>
                    </a:gs>
                    <a:gs pos="68000">
                      <a:srgbClr val="505050">
                        <a:lumMod val="50000"/>
                      </a:srgbClr>
                    </a:gs>
                  </a:gsLst>
                  <a:lin ang="5400000" scaled="0"/>
                </a:gradFill>
                <a:latin typeface="Segoe UI Semibold" panose="020B0702040204020203" pitchFamily="34" charset="0"/>
                <a:cs typeface="Segoe UI Semibold" panose="020B0702040204020203" pitchFamily="34" charset="0"/>
              </a:rPr>
              <a:t>Bring your data to life with Microsoft </a:t>
            </a:r>
            <a:r>
              <a:rPr lang="en-US" sz="4000" dirty="0">
                <a:gradFill>
                  <a:gsLst>
                    <a:gs pos="93162">
                      <a:srgbClr val="505050">
                        <a:lumMod val="50000"/>
                      </a:srgbClr>
                    </a:gs>
                    <a:gs pos="68000">
                      <a:srgbClr val="505050">
                        <a:lumMod val="50000"/>
                      </a:srgbClr>
                    </a:gs>
                  </a:gsLst>
                  <a:lin ang="5400000" scaled="0"/>
                </a:gradFill>
                <a:latin typeface="Segoe UI Semibold" panose="020B0702040204020203" pitchFamily="34" charset="0"/>
                <a:cs typeface="Segoe UI Semibold" panose="020B0702040204020203" pitchFamily="34" charset="0"/>
              </a:rPr>
              <a:t>Power BI</a:t>
            </a:r>
          </a:p>
        </p:txBody>
      </p:sp>
      <p:sp>
        <p:nvSpPr>
          <p:cNvPr id="3" name="Subtitle 2"/>
          <p:cNvSpPr>
            <a:spLocks noGrp="1"/>
          </p:cNvSpPr>
          <p:nvPr userDrawn="1">
            <p:ph type="subTitle" idx="1" hasCustomPrompt="1"/>
          </p:nvPr>
        </p:nvSpPr>
        <p:spPr>
          <a:xfrm>
            <a:off x="464020" y="2908517"/>
            <a:ext cx="5199207" cy="994420"/>
          </a:xfrm>
          <a:prstGeom prst="rect">
            <a:avLst/>
          </a:prstGeom>
        </p:spPr>
        <p:txBody>
          <a:bodyPr lIns="182880" tIns="146304" rIns="182880" bIns="146304"/>
          <a:lstStyle>
            <a:lvl1pPr marL="0" indent="0" algn="l">
              <a:lnSpc>
                <a:spcPct val="90000"/>
              </a:lnSpc>
              <a:buNone/>
              <a:defRPr sz="2157">
                <a:solidFill>
                  <a:schemeClr val="tx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dirty="0" smtClean="0"/>
              <a:t>Speaker Name</a:t>
            </a:r>
            <a:br>
              <a:rPr lang="en-US" dirty="0" smtClean="0"/>
            </a:br>
            <a:r>
              <a:rPr lang="en-US" dirty="0" smtClean="0"/>
              <a:t>Date</a:t>
            </a:r>
          </a:p>
        </p:txBody>
      </p:sp>
      <p:sp>
        <p:nvSpPr>
          <p:cNvPr id="14" name="Subtitle 2"/>
          <p:cNvSpPr txBox="1">
            <a:spLocks/>
          </p:cNvSpPr>
          <p:nvPr userDrawn="1"/>
        </p:nvSpPr>
        <p:spPr>
          <a:xfrm>
            <a:off x="464020" y="2045436"/>
            <a:ext cx="5199207" cy="709796"/>
          </a:xfrm>
          <a:prstGeom prst="rect">
            <a:avLst/>
          </a:prstGeom>
        </p:spPr>
        <p:txBody>
          <a:bodyPr vert="horz" wrap="square" lIns="182880" tIns="146304" rIns="182880" bIns="146304" rtlCol="0">
            <a:no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157" kern="1200" spc="0" baseline="0">
                <a:solidFill>
                  <a:schemeClr val="tx1"/>
                </a:solidFill>
                <a:latin typeface="+mn-lt"/>
                <a:ea typeface="+mn-ea"/>
                <a:cs typeface="+mn-cs"/>
              </a:defRPr>
            </a:lvl1pPr>
            <a:lvl2pPr marL="448193" marR="0" indent="0" algn="ctr"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solidFill>
                  <a:schemeClr val="tx1">
                    <a:tint val="75000"/>
                  </a:schemeClr>
                </a:solidFill>
                <a:latin typeface="+mn-lt"/>
                <a:ea typeface="+mn-ea"/>
                <a:cs typeface="+mn-cs"/>
              </a:defRPr>
            </a:lvl2pPr>
            <a:lvl3pPr marL="896386" marR="0" indent="0" algn="ctr"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solidFill>
                  <a:schemeClr val="tx1">
                    <a:tint val="75000"/>
                  </a:schemeClr>
                </a:solidFill>
                <a:latin typeface="+mn-lt"/>
                <a:ea typeface="+mn-ea"/>
                <a:cs typeface="+mn-cs"/>
              </a:defRPr>
            </a:lvl3pPr>
            <a:lvl4pPr marL="1344579" marR="0" indent="0" algn="ctr"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solidFill>
                  <a:schemeClr val="tx1">
                    <a:tint val="75000"/>
                  </a:schemeClr>
                </a:solidFill>
                <a:latin typeface="+mn-lt"/>
                <a:ea typeface="+mn-ea"/>
                <a:cs typeface="+mn-cs"/>
              </a:defRPr>
            </a:lvl4pPr>
            <a:lvl5pPr marL="1792773" marR="0" indent="0" algn="ctr"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solidFill>
                  <a:schemeClr val="tx1">
                    <a:tint val="75000"/>
                  </a:schemeClr>
                </a:solidFill>
                <a:latin typeface="+mn-lt"/>
                <a:ea typeface="+mn-ea"/>
                <a:cs typeface="+mn-cs"/>
              </a:defRPr>
            </a:lvl5pPr>
            <a:lvl6pPr marL="2240966"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9159"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7352"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5545"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dirty="0" smtClean="0"/>
              <a:t>Level 200 Deck</a:t>
            </a:r>
          </a:p>
        </p:txBody>
      </p:sp>
    </p:spTree>
    <p:extLst>
      <p:ext uri="{BB962C8B-B14F-4D97-AF65-F5344CB8AC3E}">
        <p14:creationId xmlns:p14="http://schemas.microsoft.com/office/powerpoint/2010/main" val="305496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39" y="289511"/>
            <a:ext cx="11655840" cy="899665"/>
          </a:xfrm>
        </p:spPr>
        <p:txBody>
          <a:bodyPr/>
          <a:lstStyle>
            <a:lvl1pPr>
              <a:defRPr sz="4800">
                <a:solidFill>
                  <a:schemeClr val="accent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6"/>
            <a:ext cx="11653523" cy="5424059"/>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508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34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144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153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7857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51662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70pt Title w/photo">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3066877"/>
            <a:ext cx="12192000" cy="724246"/>
          </a:xfrm>
          <a:prstGeom prst="rect">
            <a:avLst/>
          </a:prstGeom>
        </p:spPr>
        <p:txBody>
          <a:bodyPr anchor="ctr"/>
          <a:lstStyle>
            <a:lvl1pPr marL="0" indent="0">
              <a:buNone/>
              <a:defRPr baseline="0"/>
            </a:lvl1pPr>
          </a:lstStyle>
          <a:p>
            <a:r>
              <a:rPr lang="en-US" dirty="0" smtClean="0"/>
              <a:t>click icon to insert photo</a:t>
            </a:r>
            <a:endParaRPr lang="en-US" dirty="0"/>
          </a:p>
        </p:txBody>
      </p:sp>
      <p:sp>
        <p:nvSpPr>
          <p:cNvPr id="7" name="Text Placeholder 4"/>
          <p:cNvSpPr>
            <a:spLocks noGrp="1"/>
          </p:cNvSpPr>
          <p:nvPr>
            <p:ph type="body" sz="quarter" idx="12"/>
          </p:nvPr>
        </p:nvSpPr>
        <p:spPr>
          <a:xfrm>
            <a:off x="269240" y="291075"/>
            <a:ext cx="10757100" cy="1108425"/>
          </a:xfrm>
          <a:prstGeom prst="rect">
            <a:avLst/>
          </a:prstGeom>
        </p:spPr>
        <p:txBody>
          <a:bodyPr lIns="146304" tIns="91440" rIns="146304" bIns="91440">
            <a:noAutofit/>
          </a:bodyPr>
          <a:lstStyle>
            <a:lvl1pPr marL="0" indent="0">
              <a:lnSpc>
                <a:spcPct val="90000"/>
              </a:lnSpc>
              <a:spcBef>
                <a:spcPts val="1173"/>
              </a:spcBef>
              <a:spcAft>
                <a:spcPts val="2355"/>
              </a:spcAft>
              <a:buFontTx/>
              <a:buNone/>
              <a:defRPr lang="en-US" sz="6863" b="0" i="0" kern="1200" spc="0" baseline="0" dirty="0" smtClean="0">
                <a:solidFill>
                  <a:schemeClr val="bg1"/>
                </a:solidFill>
                <a:latin typeface="+mj-lt"/>
                <a:ea typeface="+mn-ea"/>
                <a:cs typeface="+mn-cs"/>
              </a:defRPr>
            </a:lvl1pPr>
          </a:lstStyle>
          <a:p>
            <a:pPr marL="0" marR="0" lvl="0" indent="0" algn="l" defTabSz="914172" rtl="0" eaLnBrk="1" fontAlgn="auto" latinLnBrk="0" hangingPunct="1">
              <a:lnSpc>
                <a:spcPct val="90000"/>
              </a:lnSpc>
              <a:spcBef>
                <a:spcPts val="1173"/>
              </a:spcBef>
              <a:spcAft>
                <a:spcPts val="2355"/>
              </a:spcAft>
              <a:buClrTx/>
              <a:buSzPct val="90000"/>
              <a:buFontTx/>
              <a:buNone/>
              <a:tabLst/>
            </a:pPr>
            <a:r>
              <a:rPr lang="en-US" dirty="0" smtClean="0"/>
              <a:t>Click to edit Master text</a:t>
            </a:r>
          </a:p>
        </p:txBody>
      </p:sp>
    </p:spTree>
    <p:extLst>
      <p:ext uri="{BB962C8B-B14F-4D97-AF65-F5344CB8AC3E}">
        <p14:creationId xmlns:p14="http://schemas.microsoft.com/office/powerpoint/2010/main" val="273774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3" spc="-98"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7171337"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304" y="5853250"/>
            <a:ext cx="1956016" cy="719610"/>
          </a:xfrm>
          <a:prstGeom prst="rect">
            <a:avLst/>
          </a:prstGeom>
        </p:spPr>
      </p:pic>
    </p:spTree>
    <p:extLst>
      <p:ext uri="{BB962C8B-B14F-4D97-AF65-F5344CB8AC3E}">
        <p14:creationId xmlns:p14="http://schemas.microsoft.com/office/powerpoint/2010/main" val="205733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3045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345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518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_scree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4800" baseline="0">
                <a:solidFill>
                  <a:schemeClr val="accent1"/>
                </a:solidFill>
              </a:defRPr>
            </a:lvl1pPr>
          </a:lstStyle>
          <a:p>
            <a:r>
              <a:rPr lang="en-US" dirty="0" smtClean="0"/>
              <a:t>Lorem ipsum dolor sit.</a:t>
            </a:r>
            <a:endParaRPr lang="en-US" dirty="0"/>
          </a:p>
        </p:txBody>
      </p:sp>
      <p:sp>
        <p:nvSpPr>
          <p:cNvPr id="5" name="Text Placeholder 3"/>
          <p:cNvSpPr>
            <a:spLocks noGrp="1"/>
          </p:cNvSpPr>
          <p:nvPr>
            <p:ph type="body" sz="quarter" idx="11"/>
          </p:nvPr>
        </p:nvSpPr>
        <p:spPr>
          <a:xfrm>
            <a:off x="269241" y="1365832"/>
            <a:ext cx="4358791" cy="4949771"/>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latin typeface="+mj-lt"/>
              </a:defRPr>
            </a:lvl1pPr>
            <a:lvl2pPr marL="365760" indent="-182880">
              <a:lnSpc>
                <a:spcPct val="100000"/>
              </a:lnSpc>
              <a:spcAft>
                <a:spcPts val="600"/>
              </a:spcAft>
              <a:buFont typeface="Arial" panose="020B0604020202020204" pitchFamily="34" charset="0"/>
              <a:buChar char="•"/>
              <a:defRPr sz="2400">
                <a:latin typeface="+mj-lt"/>
              </a:defRPr>
            </a:lvl2pPr>
            <a:lvl3pPr marL="570109" indent="-342900">
              <a:lnSpc>
                <a:spcPct val="100000"/>
              </a:lnSpc>
              <a:spcAft>
                <a:spcPts val="600"/>
              </a:spcAft>
              <a:buFont typeface="Arial" panose="020B0604020202020204" pitchFamily="34" charset="0"/>
              <a:buChar char="•"/>
              <a:tabLst/>
              <a:defRPr sz="2000">
                <a:latin typeface="+mj-lt"/>
              </a:defRPr>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Picture Placeholder 6"/>
          <p:cNvSpPr>
            <a:spLocks noGrp="1"/>
          </p:cNvSpPr>
          <p:nvPr>
            <p:ph type="pic" sz="quarter" idx="12" hasCustomPrompt="1"/>
          </p:nvPr>
        </p:nvSpPr>
        <p:spPr>
          <a:xfrm>
            <a:off x="4628199" y="1335676"/>
            <a:ext cx="7294563" cy="4949353"/>
          </a:xfrm>
          <a:ln w="152400">
            <a:noFill/>
          </a:ln>
        </p:spPr>
        <p:txBody>
          <a:bodyPr/>
          <a:lstStyle>
            <a:lvl1pPr marL="0" indent="0">
              <a:buNone/>
              <a:defRPr>
                <a:solidFill>
                  <a:schemeClr val="accent1"/>
                </a:solidFill>
              </a:defRPr>
            </a:lvl1pPr>
          </a:lstStyle>
          <a:p>
            <a:r>
              <a:rPr lang="en-US" dirty="0" smtClean="0"/>
              <a:t>Screen shot or image here</a:t>
            </a:r>
            <a:endParaRPr lang="en-US" dirty="0"/>
          </a:p>
        </p:txBody>
      </p:sp>
    </p:spTree>
    <p:extLst>
      <p:ext uri="{BB962C8B-B14F-4D97-AF65-F5344CB8AC3E}">
        <p14:creationId xmlns:p14="http://schemas.microsoft.com/office/powerpoint/2010/main" val="34124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8092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815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762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500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9594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04876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7"/>
            <a:ext cx="9859116" cy="1158793"/>
          </a:xfrm>
          <a:noFill/>
        </p:spPr>
        <p:txBody>
          <a:bodyPr tIns="91440" bIns="91440" anchor="t" anchorCtr="0">
            <a:spAutoFit/>
          </a:bodyPr>
          <a:lstStyle>
            <a:lvl1pPr>
              <a:defRPr sz="7056"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1" y="3877277"/>
            <a:ext cx="9860674" cy="724246"/>
          </a:xfrm>
          <a:noFill/>
        </p:spPr>
        <p:txBody>
          <a:bodyPr lIns="182880" tIns="146304" rIns="182880" bIns="146304">
            <a:spAutoFit/>
          </a:bodyPr>
          <a:lstStyle>
            <a:lvl1pPr marL="0" indent="0">
              <a:spcBef>
                <a:spcPts val="0"/>
              </a:spcBef>
              <a:buNone/>
              <a:defRPr sz="3136"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2050536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7"/>
            <a:ext cx="9859116" cy="1158793"/>
          </a:xfrm>
          <a:noFill/>
        </p:spPr>
        <p:txBody>
          <a:bodyPr tIns="91440" bIns="91440" anchor="t" anchorCtr="0">
            <a:spAutoFit/>
          </a:bodyPr>
          <a:lstStyle>
            <a:lvl1pPr>
              <a:defRPr lang="en-US" sz="7056"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4389698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79035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89997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4800" baseline="0">
                <a:solidFill>
                  <a:schemeClr val="accent1"/>
                </a:solidFill>
              </a:defRPr>
            </a:lvl1pPr>
          </a:lstStyle>
          <a:p>
            <a:r>
              <a:rPr lang="en-US" dirty="0" smtClean="0"/>
              <a:t>Lorem ipsum dolor sit.</a:t>
            </a:r>
            <a:endParaRPr lang="en-US" dirty="0"/>
          </a:p>
        </p:txBody>
      </p:sp>
      <p:sp>
        <p:nvSpPr>
          <p:cNvPr id="3" name="Text Placeholder 3"/>
          <p:cNvSpPr>
            <a:spLocks noGrp="1"/>
          </p:cNvSpPr>
          <p:nvPr>
            <p:ph type="body" sz="quarter" idx="10" hasCustomPrompt="1"/>
          </p:nvPr>
        </p:nvSpPr>
        <p:spPr>
          <a:xfrm>
            <a:off x="4824549" y="1446341"/>
            <a:ext cx="7210697" cy="5040206"/>
          </a:xfrm>
          <a:solidFill>
            <a:schemeClr val="bg1"/>
          </a:solidFill>
          <a:ln w="152400">
            <a:solidFill>
              <a:schemeClr val="accent1"/>
            </a:solidFill>
          </a:ln>
        </p:spPr>
        <p:txBody>
          <a:bodyPr wrap="square">
            <a:normAutofit/>
          </a:bodyPr>
          <a:lstStyle>
            <a:lvl1pPr marL="0" indent="0" defTabSz="365760">
              <a:lnSpc>
                <a:spcPct val="100000"/>
              </a:lnSpc>
              <a:spcBef>
                <a:spcPts val="0"/>
              </a:spcBef>
              <a:buClr>
                <a:schemeClr val="tx1"/>
              </a:buClr>
              <a:buFont typeface="Wingdings" pitchFamily="2" charset="2"/>
              <a:buNone/>
              <a:defRPr sz="1600" baseline="0">
                <a:solidFill>
                  <a:schemeClr val="accent1"/>
                </a:solidFill>
                <a:latin typeface="Consolas" panose="020B0609020204030204" pitchFamily="49" charset="0"/>
                <a:cs typeface="Consolas" panose="020B0609020204030204" pitchFamily="49" charset="0"/>
              </a:defRPr>
            </a:lvl1pPr>
            <a:lvl2pPr marL="365760" indent="0" defTabSz="365760">
              <a:lnSpc>
                <a:spcPct val="100000"/>
              </a:lnSpc>
              <a:spcBef>
                <a:spcPts val="0"/>
              </a:spcBef>
              <a:buNone/>
              <a:defRPr sz="1600">
                <a:solidFill>
                  <a:schemeClr val="accent1"/>
                </a:solidFill>
                <a:latin typeface="Consolas" panose="020B0609020204030204" pitchFamily="49" charset="0"/>
                <a:cs typeface="Consolas" panose="020B0609020204030204" pitchFamily="49" charset="0"/>
              </a:defRPr>
            </a:lvl2pPr>
            <a:lvl3pPr marL="731520" indent="0" defTabSz="365760">
              <a:lnSpc>
                <a:spcPct val="100000"/>
              </a:lnSpc>
              <a:spcBef>
                <a:spcPts val="0"/>
              </a:spcBef>
              <a:buNone/>
              <a:tabLst/>
              <a:defRPr sz="1600">
                <a:solidFill>
                  <a:schemeClr val="accent1"/>
                </a:solidFill>
                <a:latin typeface="Consolas" panose="020B0609020204030204" pitchFamily="49" charset="0"/>
                <a:cs typeface="Consolas" panose="020B0609020204030204" pitchFamily="49" charset="0"/>
              </a:defRPr>
            </a:lvl3pPr>
            <a:lvl4pPr marL="1097280" indent="0" defTabSz="365760">
              <a:lnSpc>
                <a:spcPct val="100000"/>
              </a:lnSpc>
              <a:spcBef>
                <a:spcPts val="0"/>
              </a:spcBef>
              <a:buNone/>
              <a:defRPr sz="1600">
                <a:solidFill>
                  <a:schemeClr val="accent1"/>
                </a:solidFill>
                <a:latin typeface="Consolas" panose="020B0609020204030204" pitchFamily="49" charset="0"/>
                <a:cs typeface="Consolas" panose="020B0609020204030204" pitchFamily="49" charset="0"/>
              </a:defRPr>
            </a:lvl4pPr>
            <a:lvl5pPr marL="1463040" indent="0" defTabSz="365760">
              <a:lnSpc>
                <a:spcPct val="100000"/>
              </a:lnSpc>
              <a:spcBef>
                <a:spcPts val="0"/>
              </a:spcBef>
              <a:buNone/>
              <a:tabLst/>
              <a:defRPr sz="1600">
                <a:solidFill>
                  <a:schemeClr val="accent1"/>
                </a:solidFill>
                <a:latin typeface="Consolas" panose="020B0609020204030204" pitchFamily="49" charset="0"/>
                <a:cs typeface="Consolas" panose="020B0609020204030204" pitchFamily="49" charset="0"/>
              </a:defRPr>
            </a:lvl5pPr>
          </a:lstStyle>
          <a:p>
            <a:pPr lvl="0"/>
            <a:r>
              <a:rPr lang="en-US" dirty="0" smtClean="0"/>
              <a:t>Click to edit code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269241" y="1335676"/>
            <a:ext cx="4358791" cy="5249851"/>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594415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172162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633497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7041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00023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9608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6533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199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450204" y="3083652"/>
            <a:ext cx="3227129" cy="692057"/>
          </a:xfrm>
          <a:prstGeom prst="rect">
            <a:avLst/>
          </a:prstGeom>
        </p:spPr>
      </p:pic>
      <p:pic>
        <p:nvPicPr>
          <p:cNvPr id="4" name="Picture 3"/>
          <p:cNvPicPr>
            <a:picLocks noChangeAspect="1"/>
          </p:cNvPicPr>
          <p:nvPr userDrawn="1"/>
        </p:nvPicPr>
        <p:blipFill>
          <a:blip r:embed="rId2"/>
          <a:stretch>
            <a:fillRect/>
          </a:stretch>
        </p:blipFill>
        <p:spPr>
          <a:xfrm>
            <a:off x="450204" y="3083652"/>
            <a:ext cx="3227129" cy="692057"/>
          </a:xfrm>
          <a:prstGeom prst="rect">
            <a:avLst/>
          </a:prstGeom>
        </p:spPr>
      </p:pic>
      <p:sp>
        <p:nvSpPr>
          <p:cNvPr id="2" name="Text Box 3"/>
          <p:cNvSpPr txBox="1">
            <a:spLocks noChangeArrowheads="1"/>
          </p:cNvSpPr>
          <p:nvPr userDrawn="1"/>
        </p:nvSpPr>
        <p:spPr bwMode="blackWhite">
          <a:xfrm>
            <a:off x="269239" y="6171617"/>
            <a:ext cx="11653522"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spTree>
    <p:extLst>
      <p:ext uri="{BB962C8B-B14F-4D97-AF65-F5344CB8AC3E}">
        <p14:creationId xmlns:p14="http://schemas.microsoft.com/office/powerpoint/2010/main" val="287122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03868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5_Data Insights Titl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031023"/>
            <a:ext cx="10258286" cy="1686801"/>
          </a:xfrm>
          <a:prstGeom prst="rect">
            <a:avLst/>
          </a:prstGeom>
        </p:spPr>
        <p:txBody>
          <a:bodyPr lIns="146304" tIns="91440" rIns="146304" bIns="91440"/>
          <a:lstStyle>
            <a:lvl1pPr algn="l">
              <a:defRPr sz="5880">
                <a:gradFill>
                  <a:gsLst>
                    <a:gs pos="0">
                      <a:srgbClr val="FFFFFF"/>
                    </a:gs>
                    <a:gs pos="100000">
                      <a:srgbClr val="FFFFFF"/>
                    </a:gs>
                  </a:gsLst>
                  <a:lin ang="5400000" scaled="0"/>
                </a:gradFill>
              </a:defRPr>
            </a:lvl1pPr>
          </a:lstStyle>
          <a:p>
            <a:r>
              <a:rPr lang="en-US" dirty="0" smtClean="0"/>
              <a:t>Data insights headline</a:t>
            </a:r>
            <a:endParaRPr lang="en-US" dirty="0"/>
          </a:p>
        </p:txBody>
      </p:sp>
    </p:spTree>
    <p:extLst>
      <p:ext uri="{BB962C8B-B14F-4D97-AF65-F5344CB8AC3E}">
        <p14:creationId xmlns:p14="http://schemas.microsoft.com/office/powerpoint/2010/main" val="145224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17437" y="146443"/>
            <a:ext cx="3876675" cy="4557229"/>
          </a:xfrm>
        </p:spPr>
        <p:txBody>
          <a:bodyPr/>
          <a:lstStyle>
            <a:lvl1pPr marL="0" indent="0">
              <a:buFont typeface="Arial" panose="020B0604020202020204" pitchFamily="34" charset="0"/>
              <a:buNone/>
              <a:defRPr sz="6000" b="1"/>
            </a:lvl1pPr>
          </a:lstStyle>
          <a:p>
            <a:pPr lvl="0"/>
            <a:r>
              <a:rPr lang="en-US" dirty="0" smtClean="0"/>
              <a:t>AGENDA</a:t>
            </a:r>
          </a:p>
          <a:p>
            <a:pPr lvl="1"/>
            <a:r>
              <a:rPr lang="en-US" dirty="0" smtClean="0"/>
              <a:t>Second level</a:t>
            </a:r>
          </a:p>
        </p:txBody>
      </p:sp>
    </p:spTree>
    <p:extLst>
      <p:ext uri="{BB962C8B-B14F-4D97-AF65-F5344CB8AC3E}">
        <p14:creationId xmlns:p14="http://schemas.microsoft.com/office/powerpoint/2010/main" val="382964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6_Title Only">
    <p:bg>
      <p:bgPr>
        <a:solidFill>
          <a:schemeClr val="accent4"/>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lIns="146304" tIns="91440" rIns="146304" bIns="91440"/>
          <a:lstStyle>
            <a:lvl1pPr algn="l">
              <a:defRPr>
                <a:gradFill>
                  <a:gsLst>
                    <a:gs pos="2917">
                      <a:schemeClr val="bg1"/>
                    </a:gs>
                    <a:gs pos="100000">
                      <a:schemeClr val="bg1"/>
                    </a:gs>
                  </a:gsLst>
                  <a:lin ang="5400000" scaled="0"/>
                </a:gradFill>
              </a:defRPr>
            </a:lvl1pPr>
          </a:lstStyle>
          <a:p>
            <a:r>
              <a:rPr lang="en-US" dirty="0" smtClean="0"/>
              <a:t>Click to edit Master title style</a:t>
            </a:r>
            <a:endParaRPr lang="en-US" dirty="0"/>
          </a:p>
        </p:txBody>
      </p:sp>
      <p:sp>
        <p:nvSpPr>
          <p:cNvPr id="10" name="Title"/>
          <p:cNvSpPr>
            <a:spLocks noGrp="1"/>
          </p:cNvSpPr>
          <p:nvPr>
            <p:ph type="body" sz="quarter" idx="10" hasCustomPrompt="1"/>
          </p:nvPr>
        </p:nvSpPr>
        <p:spPr>
          <a:xfrm>
            <a:off x="269239" y="2084175"/>
            <a:ext cx="9860673" cy="2434899"/>
          </a:xfrm>
          <a:prstGeom prst="rect">
            <a:avLst/>
          </a:prstGeom>
        </p:spPr>
        <p:txBody>
          <a:bodyPr/>
          <a:lstStyle>
            <a:lvl1pPr marL="0" indent="0">
              <a:buNone/>
              <a:defRPr sz="16267">
                <a:gradFill>
                  <a:gsLst>
                    <a:gs pos="2917">
                      <a:schemeClr val="bg1"/>
                    </a:gs>
                    <a:gs pos="100000">
                      <a:schemeClr val="bg1"/>
                    </a:gs>
                  </a:gsLst>
                  <a:lin ang="5400000" scaled="0"/>
                </a:gra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55016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70pt Title w/photo">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3066877"/>
            <a:ext cx="12192000" cy="724246"/>
          </a:xfrm>
          <a:prstGeom prst="rect">
            <a:avLst/>
          </a:prstGeom>
        </p:spPr>
        <p:txBody>
          <a:bodyPr anchor="ctr"/>
          <a:lstStyle>
            <a:lvl1pPr marL="0" indent="0">
              <a:buNone/>
              <a:defRPr baseline="0"/>
            </a:lvl1pPr>
          </a:lstStyle>
          <a:p>
            <a:r>
              <a:rPr lang="en-US" dirty="0" smtClean="0"/>
              <a:t>click icon to insert photo</a:t>
            </a:r>
            <a:endParaRPr lang="en-US" dirty="0"/>
          </a:p>
        </p:txBody>
      </p:sp>
      <p:sp>
        <p:nvSpPr>
          <p:cNvPr id="7" name="Text Placeholder 4"/>
          <p:cNvSpPr>
            <a:spLocks noGrp="1"/>
          </p:cNvSpPr>
          <p:nvPr>
            <p:ph type="body" sz="quarter" idx="12"/>
          </p:nvPr>
        </p:nvSpPr>
        <p:spPr>
          <a:xfrm>
            <a:off x="269240" y="291075"/>
            <a:ext cx="10757100" cy="1108425"/>
          </a:xfrm>
          <a:prstGeom prst="rect">
            <a:avLst/>
          </a:prstGeom>
        </p:spPr>
        <p:txBody>
          <a:bodyPr lIns="146304" tIns="91440" rIns="146304" bIns="91440">
            <a:noAutofit/>
          </a:bodyPr>
          <a:lstStyle>
            <a:lvl1pPr marL="0" indent="0">
              <a:lnSpc>
                <a:spcPct val="90000"/>
              </a:lnSpc>
              <a:spcBef>
                <a:spcPts val="1173"/>
              </a:spcBef>
              <a:spcAft>
                <a:spcPts val="2355"/>
              </a:spcAft>
              <a:buFontTx/>
              <a:buNone/>
              <a:defRPr lang="en-US" sz="6863" b="0" i="0" kern="1200" spc="0" baseline="0" dirty="0" smtClean="0">
                <a:solidFill>
                  <a:schemeClr val="bg1"/>
                </a:solidFill>
                <a:latin typeface="+mj-lt"/>
                <a:ea typeface="+mn-ea"/>
                <a:cs typeface="+mn-cs"/>
              </a:defRPr>
            </a:lvl1pPr>
          </a:lstStyle>
          <a:p>
            <a:pPr marL="0" marR="0" lvl="0" indent="0" algn="l" defTabSz="914172" rtl="0" eaLnBrk="1" fontAlgn="auto" latinLnBrk="0" hangingPunct="1">
              <a:lnSpc>
                <a:spcPct val="90000"/>
              </a:lnSpc>
              <a:spcBef>
                <a:spcPts val="1173"/>
              </a:spcBef>
              <a:spcAft>
                <a:spcPts val="2355"/>
              </a:spcAft>
              <a:buClrTx/>
              <a:buSzPct val="90000"/>
              <a:buFontTx/>
              <a:buNone/>
              <a:tabLst/>
            </a:pPr>
            <a:r>
              <a:rPr lang="en-US" dirty="0" smtClean="0"/>
              <a:t>Click to edit Master text</a:t>
            </a:r>
          </a:p>
        </p:txBody>
      </p:sp>
    </p:spTree>
    <p:extLst>
      <p:ext uri="{BB962C8B-B14F-4D97-AF65-F5344CB8AC3E}">
        <p14:creationId xmlns:p14="http://schemas.microsoft.com/office/powerpoint/2010/main" val="213628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3" spc="-98"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7171337"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304" y="5853250"/>
            <a:ext cx="1956016" cy="719610"/>
          </a:xfrm>
          <a:prstGeom prst="rect">
            <a:avLst/>
          </a:prstGeom>
        </p:spPr>
      </p:pic>
    </p:spTree>
    <p:extLst>
      <p:ext uri="{BB962C8B-B14F-4D97-AF65-F5344CB8AC3E}">
        <p14:creationId xmlns:p14="http://schemas.microsoft.com/office/powerpoint/2010/main" val="153206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598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118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131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092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045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4140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310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7" name="Title 96"/>
          <p:cNvSpPr>
            <a:spLocks noGrp="1"/>
          </p:cNvSpPr>
          <p:nvPr>
            <p:ph type="title"/>
          </p:nvPr>
        </p:nvSpPr>
        <p:spPr>
          <a:xfrm>
            <a:off x="269240" y="289511"/>
            <a:ext cx="4487487" cy="4430271"/>
          </a:xfrm>
        </p:spPr>
        <p:txBody>
          <a:bodyPr/>
          <a:lstStyle>
            <a:lvl1pPr>
              <a:defRPr>
                <a:solidFill>
                  <a:schemeClr val="tx2"/>
                </a:solidFill>
              </a:defRPr>
            </a:lvl1pPr>
          </a:lstStyle>
          <a:p>
            <a:r>
              <a:rPr lang="en-US" smtClean="0"/>
              <a:t>Click to edit Master title style</a:t>
            </a:r>
            <a:endParaRPr lang="en-US"/>
          </a:p>
        </p:txBody>
      </p:sp>
      <p:pic>
        <p:nvPicPr>
          <p:cNvPr id="2" name="Picture 1"/>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69240" y="5394960"/>
            <a:ext cx="1463040" cy="1463040"/>
          </a:xfrm>
          <a:prstGeom prst="rect">
            <a:avLst/>
          </a:prstGeom>
        </p:spPr>
      </p:pic>
    </p:spTree>
    <p:extLst>
      <p:ext uri="{BB962C8B-B14F-4D97-AF65-F5344CB8AC3E}">
        <p14:creationId xmlns:p14="http://schemas.microsoft.com/office/powerpoint/2010/main" val="6431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770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96665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7"/>
            <a:ext cx="9859116" cy="1158793"/>
          </a:xfrm>
          <a:noFill/>
        </p:spPr>
        <p:txBody>
          <a:bodyPr tIns="91440" bIns="91440" anchor="t" anchorCtr="0">
            <a:spAutoFit/>
          </a:bodyPr>
          <a:lstStyle>
            <a:lvl1pPr>
              <a:defRPr sz="7056"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1" y="3877277"/>
            <a:ext cx="9860674" cy="724246"/>
          </a:xfrm>
          <a:noFill/>
        </p:spPr>
        <p:txBody>
          <a:bodyPr lIns="182880" tIns="146304" rIns="182880" bIns="146304">
            <a:spAutoFit/>
          </a:bodyPr>
          <a:lstStyle>
            <a:lvl1pPr marL="0" indent="0">
              <a:spcBef>
                <a:spcPts val="0"/>
              </a:spcBef>
              <a:buNone/>
              <a:defRPr sz="3136"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5685198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7"/>
            <a:ext cx="9859116" cy="1158793"/>
          </a:xfrm>
          <a:noFill/>
        </p:spPr>
        <p:txBody>
          <a:bodyPr tIns="91440" bIns="91440" anchor="t" anchorCtr="0">
            <a:spAutoFit/>
          </a:bodyPr>
          <a:lstStyle>
            <a:lvl1pPr>
              <a:defRPr lang="en-US" sz="7056"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34176631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7525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0418202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63470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815302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30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94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A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0" name="Title 96"/>
          <p:cNvSpPr>
            <a:spLocks noGrp="1"/>
          </p:cNvSpPr>
          <p:nvPr>
            <p:ph type="title"/>
          </p:nvPr>
        </p:nvSpPr>
        <p:spPr>
          <a:xfrm>
            <a:off x="269240" y="289511"/>
            <a:ext cx="4487487" cy="4430271"/>
          </a:xfrm>
        </p:spPr>
        <p:txBody>
          <a:bodyPr/>
          <a:lstStyle>
            <a:lvl1pPr>
              <a:defRPr>
                <a:solidFill>
                  <a:schemeClr val="accent2"/>
                </a:solidFill>
              </a:defRPr>
            </a:lvl1pPr>
          </a:lstStyle>
          <a:p>
            <a:r>
              <a:rPr lang="en-US" smtClean="0"/>
              <a:t>Click to edit Master title style</a:t>
            </a:r>
            <a:endParaRPr lang="en-US"/>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69240" y="5394960"/>
            <a:ext cx="1463040" cy="1463040"/>
          </a:xfrm>
          <a:prstGeom prst="rect">
            <a:avLst/>
          </a:prstGeom>
        </p:spPr>
      </p:pic>
    </p:spTree>
    <p:extLst>
      <p:ext uri="{BB962C8B-B14F-4D97-AF65-F5344CB8AC3E}">
        <p14:creationId xmlns:p14="http://schemas.microsoft.com/office/powerpoint/2010/main" val="154980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02677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73456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684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450204" y="3083652"/>
            <a:ext cx="3227129" cy="692057"/>
          </a:xfrm>
          <a:prstGeom prst="rect">
            <a:avLst/>
          </a:prstGeom>
        </p:spPr>
      </p:pic>
      <p:pic>
        <p:nvPicPr>
          <p:cNvPr id="4" name="Picture 3"/>
          <p:cNvPicPr>
            <a:picLocks noChangeAspect="1"/>
          </p:cNvPicPr>
          <p:nvPr userDrawn="1"/>
        </p:nvPicPr>
        <p:blipFill>
          <a:blip r:embed="rId2"/>
          <a:stretch>
            <a:fillRect/>
          </a:stretch>
        </p:blipFill>
        <p:spPr>
          <a:xfrm>
            <a:off x="450204" y="3083652"/>
            <a:ext cx="3227129" cy="692057"/>
          </a:xfrm>
          <a:prstGeom prst="rect">
            <a:avLst/>
          </a:prstGeom>
        </p:spPr>
      </p:pic>
      <p:sp>
        <p:nvSpPr>
          <p:cNvPr id="2" name="Text Box 3"/>
          <p:cNvSpPr txBox="1">
            <a:spLocks noChangeArrowheads="1"/>
          </p:cNvSpPr>
          <p:nvPr userDrawn="1"/>
        </p:nvSpPr>
        <p:spPr bwMode="blackWhite">
          <a:xfrm>
            <a:off x="269239" y="6171617"/>
            <a:ext cx="11653522"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spTree>
    <p:extLst>
      <p:ext uri="{BB962C8B-B14F-4D97-AF65-F5344CB8AC3E}">
        <p14:creationId xmlns:p14="http://schemas.microsoft.com/office/powerpoint/2010/main" val="177276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881078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5_Data Insights Titl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031023"/>
            <a:ext cx="10258286" cy="1686801"/>
          </a:xfrm>
          <a:prstGeom prst="rect">
            <a:avLst/>
          </a:prstGeom>
        </p:spPr>
        <p:txBody>
          <a:bodyPr lIns="146304" tIns="91440" rIns="146304" bIns="91440"/>
          <a:lstStyle>
            <a:lvl1pPr algn="l">
              <a:defRPr sz="5880">
                <a:gradFill>
                  <a:gsLst>
                    <a:gs pos="0">
                      <a:srgbClr val="FFFFFF"/>
                    </a:gs>
                    <a:gs pos="100000">
                      <a:srgbClr val="FFFFFF"/>
                    </a:gs>
                  </a:gsLst>
                  <a:lin ang="5400000" scaled="0"/>
                </a:gradFill>
              </a:defRPr>
            </a:lvl1pPr>
          </a:lstStyle>
          <a:p>
            <a:r>
              <a:rPr lang="en-US" dirty="0" smtClean="0"/>
              <a:t>Data insights headline</a:t>
            </a:r>
            <a:endParaRPr lang="en-US" dirty="0"/>
          </a:p>
        </p:txBody>
      </p:sp>
    </p:spTree>
    <p:extLst>
      <p:ext uri="{BB962C8B-B14F-4D97-AF65-F5344CB8AC3E}">
        <p14:creationId xmlns:p14="http://schemas.microsoft.com/office/powerpoint/2010/main" val="272577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6_Title Only">
    <p:bg>
      <p:bgPr>
        <a:solidFill>
          <a:schemeClr val="accent4"/>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lIns="146304" tIns="91440" rIns="146304" bIns="91440"/>
          <a:lstStyle>
            <a:lvl1pPr algn="l">
              <a:defRPr>
                <a:gradFill>
                  <a:gsLst>
                    <a:gs pos="2917">
                      <a:schemeClr val="bg1"/>
                    </a:gs>
                    <a:gs pos="100000">
                      <a:schemeClr val="bg1"/>
                    </a:gs>
                  </a:gsLst>
                  <a:lin ang="5400000" scaled="0"/>
                </a:gradFill>
              </a:defRPr>
            </a:lvl1pPr>
          </a:lstStyle>
          <a:p>
            <a:r>
              <a:rPr lang="en-US" dirty="0" smtClean="0"/>
              <a:t>Click to edit Master title style</a:t>
            </a:r>
            <a:endParaRPr lang="en-US" dirty="0"/>
          </a:p>
        </p:txBody>
      </p:sp>
      <p:sp>
        <p:nvSpPr>
          <p:cNvPr id="10" name="Title"/>
          <p:cNvSpPr>
            <a:spLocks noGrp="1"/>
          </p:cNvSpPr>
          <p:nvPr>
            <p:ph type="body" sz="quarter" idx="10" hasCustomPrompt="1"/>
          </p:nvPr>
        </p:nvSpPr>
        <p:spPr>
          <a:xfrm>
            <a:off x="269239" y="2084175"/>
            <a:ext cx="9860673" cy="2434899"/>
          </a:xfrm>
          <a:prstGeom prst="rect">
            <a:avLst/>
          </a:prstGeom>
        </p:spPr>
        <p:txBody>
          <a:bodyPr/>
          <a:lstStyle>
            <a:lvl1pPr marL="0" indent="0">
              <a:buNone/>
              <a:defRPr sz="16267">
                <a:gradFill>
                  <a:gsLst>
                    <a:gs pos="2917">
                      <a:schemeClr val="bg1"/>
                    </a:gs>
                    <a:gs pos="100000">
                      <a:schemeClr val="bg1"/>
                    </a:gs>
                  </a:gsLst>
                  <a:lin ang="5400000" scaled="0"/>
                </a:gra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029689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70pt Title w/photo">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3066877"/>
            <a:ext cx="12192000" cy="724246"/>
          </a:xfrm>
          <a:prstGeom prst="rect">
            <a:avLst/>
          </a:prstGeom>
        </p:spPr>
        <p:txBody>
          <a:bodyPr anchor="ctr"/>
          <a:lstStyle>
            <a:lvl1pPr marL="0" indent="0">
              <a:buNone/>
              <a:defRPr baseline="0"/>
            </a:lvl1pPr>
          </a:lstStyle>
          <a:p>
            <a:r>
              <a:rPr lang="en-US" dirty="0" smtClean="0"/>
              <a:t>click icon to insert photo</a:t>
            </a:r>
            <a:endParaRPr lang="en-US" dirty="0"/>
          </a:p>
        </p:txBody>
      </p:sp>
      <p:sp>
        <p:nvSpPr>
          <p:cNvPr id="7" name="Text Placeholder 4"/>
          <p:cNvSpPr>
            <a:spLocks noGrp="1"/>
          </p:cNvSpPr>
          <p:nvPr>
            <p:ph type="body" sz="quarter" idx="12"/>
          </p:nvPr>
        </p:nvSpPr>
        <p:spPr>
          <a:xfrm>
            <a:off x="269240" y="291075"/>
            <a:ext cx="10757100" cy="1108425"/>
          </a:xfrm>
          <a:prstGeom prst="rect">
            <a:avLst/>
          </a:prstGeom>
        </p:spPr>
        <p:txBody>
          <a:bodyPr lIns="146304" tIns="91440" rIns="146304" bIns="91440">
            <a:noAutofit/>
          </a:bodyPr>
          <a:lstStyle>
            <a:lvl1pPr marL="0" indent="0">
              <a:lnSpc>
                <a:spcPct val="90000"/>
              </a:lnSpc>
              <a:spcBef>
                <a:spcPts val="1173"/>
              </a:spcBef>
              <a:spcAft>
                <a:spcPts val="2355"/>
              </a:spcAft>
              <a:buFontTx/>
              <a:buNone/>
              <a:defRPr lang="en-US" sz="6863" b="0" i="0" kern="1200" spc="0" baseline="0" dirty="0" smtClean="0">
                <a:solidFill>
                  <a:schemeClr val="bg1"/>
                </a:solidFill>
                <a:latin typeface="+mj-lt"/>
                <a:ea typeface="+mn-ea"/>
                <a:cs typeface="+mn-cs"/>
              </a:defRPr>
            </a:lvl1pPr>
          </a:lstStyle>
          <a:p>
            <a:pPr marL="0" marR="0" lvl="0" indent="0" algn="l" defTabSz="914172" rtl="0" eaLnBrk="1" fontAlgn="auto" latinLnBrk="0" hangingPunct="1">
              <a:lnSpc>
                <a:spcPct val="90000"/>
              </a:lnSpc>
              <a:spcBef>
                <a:spcPts val="1173"/>
              </a:spcBef>
              <a:spcAft>
                <a:spcPts val="2355"/>
              </a:spcAft>
              <a:buClrTx/>
              <a:buSzPct val="90000"/>
              <a:buFontTx/>
              <a:buNone/>
              <a:tabLst/>
            </a:pPr>
            <a:r>
              <a:rPr lang="en-US" dirty="0" smtClean="0"/>
              <a:t>Click to edit Master text</a:t>
            </a:r>
          </a:p>
        </p:txBody>
      </p:sp>
    </p:spTree>
    <p:extLst>
      <p:ext uri="{BB962C8B-B14F-4D97-AF65-F5344CB8AC3E}">
        <p14:creationId xmlns:p14="http://schemas.microsoft.com/office/powerpoint/2010/main" val="336219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Walkin No ti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2"/>
            <a:ext cx="12190264" cy="6857996"/>
          </a:xfrm>
          <a:prstGeom prst="rect">
            <a:avLst/>
          </a:prstGeom>
        </p:spPr>
      </p:pic>
      <p:sp>
        <p:nvSpPr>
          <p:cNvPr id="2" name="Rectangle 1"/>
          <p:cNvSpPr/>
          <p:nvPr userDrawn="1"/>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239" y="2104755"/>
            <a:ext cx="6276530" cy="875413"/>
          </a:xfrm>
          <a:noFill/>
        </p:spPr>
        <p:txBody>
          <a:bodyPr lIns="146304" tIns="91440" rIns="146304" bIns="91440" anchor="t" anchorCtr="0"/>
          <a:lstStyle>
            <a:lvl1pPr>
              <a:defRPr sz="5291" spc="-98" baseline="0">
                <a:gradFill>
                  <a:gsLst>
                    <a:gs pos="84066">
                      <a:srgbClr val="000000"/>
                    </a:gs>
                    <a:gs pos="57576">
                      <a:srgbClr val="000000"/>
                    </a:gs>
                  </a:gsLst>
                  <a:lin ang="5400000" scaled="0"/>
                </a:gradFill>
              </a:defRPr>
            </a:lvl1pPr>
          </a:lstStyle>
          <a:p>
            <a:r>
              <a:rPr lang="en-US" dirty="0" smtClean="0"/>
              <a:t>Event name here</a:t>
            </a:r>
            <a:endParaRPr lang="en-US" dirty="0"/>
          </a:p>
        </p:txBody>
      </p:sp>
      <p:sp>
        <p:nvSpPr>
          <p:cNvPr id="3" name="Text Placeholder 2"/>
          <p:cNvSpPr>
            <a:spLocks noGrp="1"/>
          </p:cNvSpPr>
          <p:nvPr>
            <p:ph type="body" sz="quarter" idx="14" hasCustomPrompt="1"/>
          </p:nvPr>
        </p:nvSpPr>
        <p:spPr bwMode="auto">
          <a:xfrm>
            <a:off x="269239" y="3007119"/>
            <a:ext cx="6276530" cy="1677043"/>
          </a:xfrm>
        </p:spPr>
        <p:txBody>
          <a:bodyPr tIns="109728" bIns="109728">
            <a:noAutofit/>
          </a:bodyPr>
          <a:lstStyle>
            <a:lvl1pPr marL="0" indent="0">
              <a:spcBef>
                <a:spcPts val="0"/>
              </a:spcBef>
              <a:buNone/>
              <a:defRPr sz="2353" baseline="0">
                <a:gradFill>
                  <a:gsLst>
                    <a:gs pos="84066">
                      <a:srgbClr val="000000"/>
                    </a:gs>
                    <a:gs pos="57576">
                      <a:srgbClr val="000000"/>
                    </a:gs>
                  </a:gsLst>
                  <a:lin ang="5400000" scaled="0"/>
                </a:gradFill>
                <a:latin typeface="+mn-lt"/>
              </a:defRPr>
            </a:lvl1pPr>
          </a:lstStyle>
          <a:p>
            <a:pPr lvl="0"/>
            <a:r>
              <a:rPr lang="en-US" dirty="0" smtClean="0"/>
              <a:t>City | Date</a:t>
            </a:r>
          </a:p>
        </p:txBody>
      </p:sp>
      <p:pic>
        <p:nvPicPr>
          <p:cNvPr id="8" name="Picture 7"/>
          <p:cNvPicPr>
            <a:picLocks noChangeAspect="1"/>
          </p:cNvPicPr>
          <p:nvPr userDrawn="1"/>
        </p:nvPicPr>
        <p:blipFill>
          <a:blip r:embed="rId3"/>
          <a:stretch>
            <a:fillRect/>
          </a:stretch>
        </p:blipFill>
        <p:spPr>
          <a:xfrm>
            <a:off x="448588" y="6121376"/>
            <a:ext cx="1254995" cy="269134"/>
          </a:xfrm>
          <a:prstGeom prst="rect">
            <a:avLst/>
          </a:prstGeom>
        </p:spPr>
      </p:pic>
    </p:spTree>
    <p:extLst>
      <p:ext uri="{BB962C8B-B14F-4D97-AF65-F5344CB8AC3E}">
        <p14:creationId xmlns:p14="http://schemas.microsoft.com/office/powerpoint/2010/main" val="18544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2"/>
            <a:ext cx="12190264" cy="6857996"/>
          </a:xfrm>
          <a:prstGeom prst="rect">
            <a:avLst/>
          </a:prstGeom>
        </p:spPr>
      </p:pic>
      <p:sp>
        <p:nvSpPr>
          <p:cNvPr id="2" name="Rectangle 1"/>
          <p:cNvSpPr/>
          <p:nvPr userDrawn="1"/>
        </p:nvSpPr>
        <p:spPr bwMode="auto">
          <a:xfrm>
            <a:off x="269239" y="2077800"/>
            <a:ext cx="6274974" cy="269602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978764"/>
          </a:xfrm>
          <a:noFill/>
        </p:spPr>
        <p:txBody>
          <a:bodyPr lIns="146304" tIns="91440" rIns="146304" bIns="91440" anchor="t" anchorCtr="0"/>
          <a:lstStyle>
            <a:lvl1pPr>
              <a:defRPr sz="5291" spc="-98" baseline="0">
                <a:gradFill>
                  <a:gsLst>
                    <a:gs pos="57576">
                      <a:srgbClr val="FFFFFF"/>
                    </a:gs>
                    <a:gs pos="35000">
                      <a:srgbClr val="FFFFFF"/>
                    </a:gs>
                  </a:gsLst>
                  <a:lin ang="5400000" scaled="0"/>
                </a:gradFill>
              </a:defRPr>
            </a:lvl1pPr>
          </a:lstStyle>
          <a:p>
            <a:r>
              <a:rPr lang="en-US" dirty="0" smtClean="0"/>
              <a:t>Event name here</a:t>
            </a:r>
            <a:endParaRPr lang="en-US" dirty="0"/>
          </a:p>
        </p:txBody>
      </p:sp>
      <p:sp>
        <p:nvSpPr>
          <p:cNvPr id="3" name="Text Placeholder 2"/>
          <p:cNvSpPr>
            <a:spLocks noGrp="1"/>
          </p:cNvSpPr>
          <p:nvPr>
            <p:ph type="body" sz="quarter" idx="14" hasCustomPrompt="1"/>
          </p:nvPr>
        </p:nvSpPr>
        <p:spPr bwMode="auto">
          <a:xfrm>
            <a:off x="267683" y="4056579"/>
            <a:ext cx="6276530" cy="717249"/>
          </a:xfrm>
        </p:spPr>
        <p:txBody>
          <a:bodyPr tIns="109728" bIns="109728">
            <a:noAutofit/>
          </a:bodyPr>
          <a:lstStyle>
            <a:lvl1pPr marL="0" indent="0">
              <a:spcBef>
                <a:spcPts val="0"/>
              </a:spcBef>
              <a:buNone/>
              <a:defRPr sz="2353">
                <a:gradFill>
                  <a:gsLst>
                    <a:gs pos="57576">
                      <a:srgbClr val="FFFFFF"/>
                    </a:gs>
                    <a:gs pos="35000">
                      <a:srgbClr val="FFFFFF"/>
                    </a:gs>
                  </a:gsLst>
                  <a:lin ang="5400000" scaled="0"/>
                </a:gradFill>
                <a:latin typeface="+mn-lt"/>
              </a:defRPr>
            </a:lvl1pPr>
          </a:lstStyle>
          <a:p>
            <a:pPr lvl="0"/>
            <a:r>
              <a:rPr lang="en-US" dirty="0" smtClean="0"/>
              <a:t>City | Date</a:t>
            </a:r>
          </a:p>
        </p:txBody>
      </p:sp>
      <p:pic>
        <p:nvPicPr>
          <p:cNvPr id="8" name="Picture 7"/>
          <p:cNvPicPr>
            <a:picLocks noChangeAspect="1"/>
          </p:cNvPicPr>
          <p:nvPr userDrawn="1"/>
        </p:nvPicPr>
        <p:blipFill>
          <a:blip r:embed="rId3"/>
          <a:stretch>
            <a:fillRect/>
          </a:stretch>
        </p:blipFill>
        <p:spPr>
          <a:xfrm>
            <a:off x="448588" y="6121376"/>
            <a:ext cx="1254995" cy="269134"/>
          </a:xfrm>
          <a:prstGeom prst="rect">
            <a:avLst/>
          </a:prstGeom>
        </p:spPr>
      </p:pic>
    </p:spTree>
    <p:extLst>
      <p:ext uri="{BB962C8B-B14F-4D97-AF65-F5344CB8AC3E}">
        <p14:creationId xmlns:p14="http://schemas.microsoft.com/office/powerpoint/2010/main" val="416490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ITPro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96"/>
          <p:cNvSpPr>
            <a:spLocks noGrp="1"/>
          </p:cNvSpPr>
          <p:nvPr>
            <p:ph type="title"/>
          </p:nvPr>
        </p:nvSpPr>
        <p:spPr>
          <a:xfrm>
            <a:off x="269240" y="289511"/>
            <a:ext cx="4487487" cy="4430271"/>
          </a:xfrm>
        </p:spPr>
        <p:txBody>
          <a:bodyPr/>
          <a:lstStyle>
            <a:lvl1pPr>
              <a:defRPr>
                <a:solidFill>
                  <a:schemeClr val="accent4"/>
                </a:solidFill>
              </a:defRPr>
            </a:lvl1pPr>
          </a:lstStyle>
          <a:p>
            <a:r>
              <a:rPr lang="en-US" smtClean="0"/>
              <a:t>Click to edit Master title style</a:t>
            </a:r>
            <a:endParaRPr lang="en-US"/>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69240" y="5394960"/>
            <a:ext cx="1463040" cy="1463040"/>
          </a:xfrm>
          <a:prstGeom prst="rect">
            <a:avLst/>
          </a:prstGeom>
        </p:spPr>
      </p:pic>
    </p:spTree>
    <p:extLst>
      <p:ext uri="{BB962C8B-B14F-4D97-AF65-F5344CB8AC3E}">
        <p14:creationId xmlns:p14="http://schemas.microsoft.com/office/powerpoint/2010/main" val="124386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2"/>
            <a:ext cx="12190264" cy="6857996"/>
          </a:xfrm>
          <a:prstGeom prst="rect">
            <a:avLst/>
          </a:prstGeom>
        </p:spPr>
      </p:pic>
      <p:sp>
        <p:nvSpPr>
          <p:cNvPr id="2" name="Rectangle 1"/>
          <p:cNvSpPr/>
          <p:nvPr userDrawn="1"/>
        </p:nvSpPr>
        <p:spPr bwMode="auto">
          <a:xfrm>
            <a:off x="269239" y="2077803"/>
            <a:ext cx="6274974" cy="359258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1" spc="-98"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4">
                <a:gradFill>
                  <a:gsLst>
                    <a:gs pos="57576">
                      <a:srgbClr val="FFFFFF"/>
                    </a:gs>
                    <a:gs pos="35000">
                      <a:srgbClr val="FFFFFF"/>
                    </a:gs>
                  </a:gsLst>
                  <a:lin ang="5400000" scaled="0"/>
                </a:gradFill>
              </a:defRPr>
            </a:lvl1pPr>
          </a:lstStyle>
          <a:p>
            <a:pPr lvl="0"/>
            <a:r>
              <a:rPr lang="en-US" dirty="0" smtClean="0"/>
              <a:t>Speaker Name</a:t>
            </a:r>
          </a:p>
        </p:txBody>
      </p:sp>
      <p:pic>
        <p:nvPicPr>
          <p:cNvPr id="7" name="Picture 6"/>
          <p:cNvPicPr>
            <a:picLocks noChangeAspect="1"/>
          </p:cNvPicPr>
          <p:nvPr userDrawn="1"/>
        </p:nvPicPr>
        <p:blipFill>
          <a:blip r:embed="rId3"/>
          <a:stretch>
            <a:fillRect/>
          </a:stretch>
        </p:blipFill>
        <p:spPr>
          <a:xfrm>
            <a:off x="448588" y="6121376"/>
            <a:ext cx="1254995" cy="269134"/>
          </a:xfrm>
          <a:prstGeom prst="rect">
            <a:avLst/>
          </a:prstGeom>
        </p:spPr>
      </p:pic>
    </p:spTree>
    <p:extLst>
      <p:ext uri="{BB962C8B-B14F-4D97-AF65-F5344CB8AC3E}">
        <p14:creationId xmlns:p14="http://schemas.microsoft.com/office/powerpoint/2010/main" val="197555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1" spc="-98"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4" y="3878574"/>
            <a:ext cx="7171337" cy="1792326"/>
          </a:xfrm>
          <a:noFill/>
        </p:spPr>
        <p:txBody>
          <a:bodyPr lIns="146304" tIns="109728" rIns="146304" bIns="109728">
            <a:noAutofit/>
          </a:bodyPr>
          <a:lstStyle>
            <a:lvl1pPr marL="0" indent="0">
              <a:spcBef>
                <a:spcPts val="0"/>
              </a:spcBef>
              <a:buNone/>
              <a:defRPr sz="3134"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stretch>
            <a:fillRect/>
          </a:stretch>
        </p:blipFill>
        <p:spPr>
          <a:xfrm>
            <a:off x="448588" y="6121376"/>
            <a:ext cx="1254995" cy="269134"/>
          </a:xfrm>
          <a:prstGeom prst="rect">
            <a:avLst/>
          </a:prstGeom>
        </p:spPr>
      </p:pic>
    </p:spTree>
    <p:extLst>
      <p:ext uri="{BB962C8B-B14F-4D97-AF65-F5344CB8AC3E}">
        <p14:creationId xmlns:p14="http://schemas.microsoft.com/office/powerpoint/2010/main" val="50616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2" y="1189180"/>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3968" indent="0">
              <a:buNone/>
              <a:defRPr/>
            </a:lvl3pPr>
            <a:lvl4pPr marL="447935" indent="0">
              <a:buNone/>
              <a:defRPr/>
            </a:lvl4pPr>
            <a:lvl5pPr marL="67190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8181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2" y="1189180"/>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3968" indent="0">
              <a:buNone/>
              <a:defRPr/>
            </a:lvl3pPr>
            <a:lvl4pPr marL="447935" indent="0">
              <a:buNone/>
              <a:defRPr/>
            </a:lvl4pPr>
            <a:lvl5pPr marL="67190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08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2" y="1189177"/>
            <a:ext cx="11653523" cy="2052030"/>
          </a:xfrm>
        </p:spPr>
        <p:txBody>
          <a:bodyPr>
            <a:spAutoFit/>
          </a:bodyPr>
          <a:lstStyle>
            <a:lvl1pPr>
              <a:defRPr sz="3918">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34836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2" y="1189177"/>
            <a:ext cx="11653523" cy="2052030"/>
          </a:xfrm>
        </p:spPr>
        <p:txBody>
          <a:bodyPr>
            <a:spAutoFit/>
          </a:bodyPr>
          <a:lstStyle>
            <a:lvl1pPr>
              <a:defRPr sz="3918"/>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74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5"/>
            <a:ext cx="5378548" cy="1877004"/>
          </a:xfrm>
        </p:spPr>
        <p:txBody>
          <a:bodyPr wrap="square">
            <a:spAutoFit/>
          </a:bodyPr>
          <a:lstStyle>
            <a:lvl1pPr marL="0" indent="0">
              <a:spcBef>
                <a:spcPts val="1200"/>
              </a:spcBef>
              <a:buClr>
                <a:schemeClr val="tx1"/>
              </a:buClr>
              <a:buFont typeface="Wingdings" pitchFamily="2" charset="2"/>
              <a:buNone/>
              <a:defRPr sz="3134">
                <a:gradFill>
                  <a:gsLst>
                    <a:gs pos="1250">
                      <a:schemeClr val="tx2"/>
                    </a:gs>
                    <a:gs pos="99000">
                      <a:schemeClr val="tx2"/>
                    </a:gs>
                  </a:gsLst>
                  <a:lin ang="5400000" scaled="0"/>
                </a:gradFill>
              </a:defRPr>
            </a:lvl1pPr>
            <a:lvl2pPr marL="0" indent="0">
              <a:buNone/>
              <a:defRPr sz="1961"/>
            </a:lvl2pPr>
            <a:lvl3pPr marL="227079" indent="0">
              <a:buNone/>
              <a:tabLst/>
              <a:defRPr sz="1961"/>
            </a:lvl3pPr>
            <a:lvl4pPr marL="451046" indent="0">
              <a:buNone/>
              <a:defRPr/>
            </a:lvl4pPr>
            <a:lvl5pPr marL="6719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4">
                <a:gradFill>
                  <a:gsLst>
                    <a:gs pos="1250">
                      <a:schemeClr val="tx2"/>
                    </a:gs>
                    <a:gs pos="99000">
                      <a:schemeClr val="tx2"/>
                    </a:gs>
                  </a:gsLst>
                  <a:lin ang="5400000" scaled="0"/>
                </a:gradFill>
              </a:defRPr>
            </a:lvl1pPr>
            <a:lvl2pPr marL="0" indent="0">
              <a:buNone/>
              <a:defRPr sz="1961"/>
            </a:lvl2pPr>
            <a:lvl3pPr marL="227079" indent="0">
              <a:buNone/>
              <a:tabLst/>
              <a:defRPr sz="1961"/>
            </a:lvl3pPr>
            <a:lvl4pPr marL="451046" indent="0">
              <a:buNone/>
              <a:defRPr/>
            </a:lvl4pPr>
            <a:lvl5pPr marL="6719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6470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5"/>
            <a:ext cx="5378548" cy="1877004"/>
          </a:xfrm>
        </p:spPr>
        <p:txBody>
          <a:bodyPr wrap="square">
            <a:spAutoFit/>
          </a:bodyPr>
          <a:lstStyle>
            <a:lvl1pPr marL="0" indent="0">
              <a:spcBef>
                <a:spcPts val="1200"/>
              </a:spcBef>
              <a:buClr>
                <a:schemeClr val="tx1"/>
              </a:buClr>
              <a:buFont typeface="Wingdings" pitchFamily="2" charset="2"/>
              <a:buNone/>
              <a:defRPr sz="3134"/>
            </a:lvl1pPr>
            <a:lvl2pPr marL="0" indent="0">
              <a:buNone/>
              <a:defRPr sz="1961"/>
            </a:lvl2pPr>
            <a:lvl3pPr marL="227079" indent="0">
              <a:buNone/>
              <a:tabLst/>
              <a:defRPr sz="1961"/>
            </a:lvl3pPr>
            <a:lvl4pPr marL="451046" indent="0">
              <a:buNone/>
              <a:defRPr/>
            </a:lvl4pPr>
            <a:lvl5pPr marL="6719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4"/>
            </a:lvl1pPr>
            <a:lvl2pPr marL="0" indent="0">
              <a:buNone/>
              <a:defRPr sz="1961"/>
            </a:lvl2pPr>
            <a:lvl3pPr marL="227079" indent="0">
              <a:buNone/>
              <a:tabLst/>
              <a:defRPr sz="1961"/>
            </a:lvl3pPr>
            <a:lvl4pPr marL="451046" indent="0">
              <a:buNone/>
              <a:defRPr/>
            </a:lvl4pPr>
            <a:lvl5pPr marL="6719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109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6"/>
            <a:ext cx="5378548" cy="2377940"/>
          </a:xfrm>
        </p:spPr>
        <p:txBody>
          <a:bodyPr wrap="square">
            <a:spAutoFit/>
          </a:bodyPr>
          <a:lstStyle>
            <a:lvl1pPr marL="281515" indent="-281515">
              <a:spcBef>
                <a:spcPts val="1200"/>
              </a:spcBef>
              <a:buClr>
                <a:schemeClr val="tx2"/>
              </a:buClr>
              <a:buFont typeface="Arial" pitchFamily="34" charset="0"/>
              <a:buChar char="•"/>
              <a:defRPr sz="3134">
                <a:gradFill>
                  <a:gsLst>
                    <a:gs pos="1250">
                      <a:schemeClr val="tx2"/>
                    </a:gs>
                    <a:gs pos="99000">
                      <a:schemeClr val="tx2"/>
                    </a:gs>
                  </a:gsLst>
                  <a:lin ang="5400000" scaled="0"/>
                </a:gradFill>
              </a:defRPr>
            </a:lvl1pPr>
            <a:lvl2pPr marL="520402" indent="-228469">
              <a:defRPr sz="2353"/>
            </a:lvl2pPr>
            <a:lvl3pPr marL="685407" indent="-165006">
              <a:tabLst/>
              <a:defRPr sz="1961"/>
            </a:lvl3pPr>
            <a:lvl4pPr marL="863105" indent="-177699">
              <a:defRPr/>
            </a:lvl4pPr>
            <a:lvl5pPr marL="1028110" indent="-165006">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515" indent="-281515">
              <a:spcBef>
                <a:spcPts val="1200"/>
              </a:spcBef>
              <a:buClr>
                <a:schemeClr val="tx2"/>
              </a:buClr>
              <a:buFont typeface="Arial" pitchFamily="34" charset="0"/>
              <a:buChar char="•"/>
              <a:defRPr sz="3134">
                <a:gradFill>
                  <a:gsLst>
                    <a:gs pos="1250">
                      <a:schemeClr val="tx2"/>
                    </a:gs>
                    <a:gs pos="99000">
                      <a:schemeClr val="tx2"/>
                    </a:gs>
                  </a:gsLst>
                  <a:lin ang="5400000" scaled="0"/>
                </a:gradFill>
              </a:defRPr>
            </a:lvl1pPr>
            <a:lvl2pPr marL="520402" indent="-228469">
              <a:defRPr sz="2353"/>
            </a:lvl2pPr>
            <a:lvl3pPr marL="685407" indent="-165006">
              <a:tabLst/>
              <a:defRPr sz="1961"/>
            </a:lvl3pPr>
            <a:lvl4pPr marL="863105" indent="-177699">
              <a:defRPr/>
            </a:lvl4pPr>
            <a:lvl5pPr marL="1028110" indent="-165006">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985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6"/>
            <a:ext cx="5378548" cy="2377940"/>
          </a:xfrm>
        </p:spPr>
        <p:txBody>
          <a:bodyPr wrap="square">
            <a:spAutoFit/>
          </a:bodyPr>
          <a:lstStyle>
            <a:lvl1pPr marL="281515" indent="-281515">
              <a:spcBef>
                <a:spcPts val="1200"/>
              </a:spcBef>
              <a:buClr>
                <a:schemeClr val="tx1"/>
              </a:buClr>
              <a:buFont typeface="Arial" pitchFamily="34" charset="0"/>
              <a:buChar char="•"/>
              <a:defRPr sz="3134"/>
            </a:lvl1pPr>
            <a:lvl2pPr marL="520402" indent="-228469">
              <a:defRPr sz="2353"/>
            </a:lvl2pPr>
            <a:lvl3pPr marL="685407" indent="-165006">
              <a:tabLst/>
              <a:defRPr sz="1961"/>
            </a:lvl3pPr>
            <a:lvl4pPr marL="863105" indent="-177699">
              <a:defRPr/>
            </a:lvl4pPr>
            <a:lvl5pPr marL="1028110" indent="-165006">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515" indent="-281515">
              <a:spcBef>
                <a:spcPts val="1200"/>
              </a:spcBef>
              <a:buClr>
                <a:schemeClr val="tx1"/>
              </a:buClr>
              <a:buFont typeface="Arial" pitchFamily="34" charset="0"/>
              <a:buChar char="•"/>
              <a:defRPr sz="3134"/>
            </a:lvl1pPr>
            <a:lvl2pPr marL="520402" indent="-228469">
              <a:defRPr sz="2353"/>
            </a:lvl2pPr>
            <a:lvl3pPr marL="685407" indent="-165006">
              <a:tabLst/>
              <a:defRPr sz="1961"/>
            </a:lvl3pPr>
            <a:lvl4pPr marL="863105" indent="-177699">
              <a:defRPr/>
            </a:lvl4pPr>
            <a:lvl5pPr marL="1028110" indent="-165006">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060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96"/>
          <p:cNvSpPr>
            <a:spLocks noGrp="1"/>
          </p:cNvSpPr>
          <p:nvPr>
            <p:ph type="title"/>
          </p:nvPr>
        </p:nvSpPr>
        <p:spPr>
          <a:xfrm>
            <a:off x="269240" y="289511"/>
            <a:ext cx="4487487" cy="4430271"/>
          </a:xfrm>
        </p:spPr>
        <p:txBody>
          <a:bodyPr/>
          <a:lstStyle>
            <a:lvl1pPr>
              <a:defRPr>
                <a:solidFill>
                  <a:schemeClr val="accent6"/>
                </a:solidFill>
              </a:defRPr>
            </a:lvl1pPr>
          </a:lstStyle>
          <a:p>
            <a:r>
              <a:rPr lang="en-US" smtClean="0"/>
              <a:t>Click to edit Master title style</a:t>
            </a:r>
            <a:endParaRPr lang="en-US"/>
          </a:p>
        </p:txBody>
      </p:sp>
      <p:pic>
        <p:nvPicPr>
          <p:cNvPr id="2" name="Picture 1"/>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69240" y="5394960"/>
            <a:ext cx="1463040" cy="1463040"/>
          </a:xfrm>
          <a:prstGeom prst="rect">
            <a:avLst/>
          </a:prstGeom>
        </p:spPr>
      </p:pic>
    </p:spTree>
    <p:extLst>
      <p:ext uri="{BB962C8B-B14F-4D97-AF65-F5344CB8AC3E}">
        <p14:creationId xmlns:p14="http://schemas.microsoft.com/office/powerpoint/2010/main" val="54175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554016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9"/>
            <a:ext cx="9859116" cy="1158793"/>
          </a:xfrm>
          <a:noFill/>
        </p:spPr>
        <p:txBody>
          <a:bodyPr tIns="91440" bIns="91440" anchor="t" anchorCtr="0">
            <a:spAutoFit/>
          </a:bodyPr>
          <a:lstStyle>
            <a:lvl1pPr>
              <a:defRPr sz="705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3" y="3877277"/>
            <a:ext cx="9860674" cy="724246"/>
          </a:xfrm>
          <a:noFill/>
        </p:spPr>
        <p:txBody>
          <a:bodyPr lIns="182880" tIns="146304" rIns="182880" bIns="146304">
            <a:spAutoFit/>
          </a:bodyPr>
          <a:lstStyle>
            <a:lvl1pPr marL="0" indent="0">
              <a:spcBef>
                <a:spcPts val="0"/>
              </a:spcBef>
              <a:buNone/>
              <a:defRPr sz="3134"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4761290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9"/>
            <a:ext cx="9859116" cy="1158793"/>
          </a:xfrm>
          <a:noFill/>
        </p:spPr>
        <p:txBody>
          <a:bodyPr tIns="91440" bIns="91440" anchor="t" anchorCtr="0">
            <a:spAutoFit/>
          </a:bodyPr>
          <a:lstStyle>
            <a:lvl1pPr>
              <a:defRPr lang="en-US" sz="7052"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23208725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158793"/>
          </a:xfrm>
          <a:noFill/>
        </p:spPr>
        <p:txBody>
          <a:bodyPr tIns="91440" bIns="91440" anchor="t" anchorCtr="0">
            <a:spAutoFit/>
          </a:bodyPr>
          <a:lstStyle>
            <a:lvl1pPr>
              <a:defRPr sz="705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0265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158793"/>
          </a:xfrm>
          <a:noFill/>
        </p:spPr>
        <p:txBody>
          <a:bodyPr tIns="91440" bIns="91440" anchor="t" anchorCtr="0">
            <a:spAutoFit/>
          </a:bodyPr>
          <a:lstStyle>
            <a:lvl1pPr>
              <a:defRPr sz="705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3360420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158793"/>
          </a:xfrm>
          <a:noFill/>
        </p:spPr>
        <p:txBody>
          <a:bodyPr tIns="91440" bIns="91440" anchor="t" anchorCtr="0">
            <a:spAutoFit/>
          </a:bodyPr>
          <a:lstStyle>
            <a:lvl1pPr>
              <a:defRPr sz="705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3465395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158793"/>
          </a:xfrm>
          <a:noFill/>
        </p:spPr>
        <p:txBody>
          <a:bodyPr tIns="91440" bIns="91440" anchor="t" anchorCtr="0">
            <a:spAutoFit/>
          </a:bodyPr>
          <a:lstStyle>
            <a:lvl1pPr>
              <a:defRPr sz="705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129451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4" y="1217195"/>
            <a:ext cx="5378548" cy="1973570"/>
          </a:xfrm>
        </p:spPr>
        <p:txBody>
          <a:bodyPr>
            <a:spAutoFit/>
          </a:bodyPr>
          <a:lstStyle>
            <a:lvl1pPr>
              <a:defRPr sz="6467"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88557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57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0896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US" dirty="0"/>
          </a:p>
        </p:txBody>
      </p:sp>
      <p:sp>
        <p:nvSpPr>
          <p:cNvPr id="4" name="Text Placeholder 5"/>
          <p:cNvSpPr>
            <a:spLocks noGrp="1"/>
          </p:cNvSpPr>
          <p:nvPr>
            <p:ph type="body" sz="quarter" idx="10"/>
          </p:nvPr>
        </p:nvSpPr>
        <p:spPr>
          <a:xfrm>
            <a:off x="269239" y="1189177"/>
            <a:ext cx="11653523" cy="5377878"/>
          </a:xfrm>
        </p:spPr>
        <p:txBody>
          <a:bodyPr/>
          <a:lstStyle>
            <a:lvl1pPr marL="182880" indent="-182880">
              <a:buFont typeface="Arial" panose="020B0604020202020204" pitchFamily="34" charset="0"/>
              <a:buChar char="•"/>
              <a:defRPr>
                <a:solidFill>
                  <a:schemeClr val="accent1"/>
                </a:soli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80956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92717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4290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2" tIns="45702" rIns="45702" bIns="45702" numCol="1" spcCol="0" rtlCol="0" fromWordArt="0" anchor="ctr" anchorCtr="0" forceAA="0" compatLnSpc="1">
            <a:prstTxWarp prst="textNoShape">
              <a:avLst/>
            </a:prstTxWarp>
            <a:noAutofit/>
          </a:bodyPr>
          <a:lstStyle/>
          <a:p>
            <a:pPr algn="ctr" defTabSz="913576"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5"/>
            <a:ext cx="11653522" cy="1956973"/>
          </a:xfrm>
        </p:spPr>
        <p:txBody>
          <a:bodyPr/>
          <a:lstStyle>
            <a:lvl1pPr marL="0" indent="0">
              <a:buNone/>
              <a:defRPr sz="3232">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3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75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05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6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338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9"/>
            <a:ext cx="11653522" cy="395317"/>
          </a:xfrm>
          <a:prstGeom prst="rect">
            <a:avLst/>
          </a:prstGeom>
          <a:noFill/>
          <a:ln w="12700">
            <a:noFill/>
            <a:miter lim="800000"/>
            <a:headEnd type="none" w="sm" len="sm"/>
            <a:tailEnd type="none" w="sm" len="sm"/>
          </a:ln>
          <a:effectLst/>
        </p:spPr>
        <p:txBody>
          <a:bodyPr vert="horz" wrap="square" lIns="179208" tIns="143366" rIns="179208" bIns="143366" numCol="1" anchor="t" anchorCtr="0" compatLnSpc="1">
            <a:prstTxWarp prst="textNoShape">
              <a:avLst/>
            </a:prstTxWarp>
            <a:spAutoFit/>
          </a:bodyPr>
          <a:lstStyle/>
          <a:p>
            <a:pPr defTabSz="913397" eaLnBrk="0" hangingPunct="0"/>
            <a:r>
              <a:rPr lang="en-US" sz="686" dirty="0">
                <a:gradFill>
                  <a:gsLst>
                    <a:gs pos="0">
                      <a:srgbClr val="505050"/>
                    </a:gs>
                    <a:gs pos="100000">
                      <a:srgbClr val="505050"/>
                    </a:gs>
                  </a:gsLst>
                  <a:lin ang="5400000" scaled="0"/>
                </a:gradFill>
                <a:cs typeface="Segoe UI" pitchFamily="34" charset="0"/>
              </a:rPr>
              <a:t>© </a:t>
            </a:r>
            <a:r>
              <a:rPr lang="en-US" sz="686" dirty="0" smtClean="0">
                <a:gradFill>
                  <a:gsLst>
                    <a:gs pos="0">
                      <a:srgbClr val="505050"/>
                    </a:gs>
                    <a:gs pos="100000">
                      <a:srgbClr val="505050"/>
                    </a:gs>
                  </a:gsLst>
                  <a:lin ang="5400000" scaled="0"/>
                </a:gradFill>
                <a:cs typeface="Segoe UI" pitchFamily="34" charset="0"/>
              </a:rPr>
              <a:t>2015 </a:t>
            </a:r>
            <a:r>
              <a:rPr lang="en-US" sz="686" dirty="0">
                <a:gradFill>
                  <a:gsLst>
                    <a:gs pos="0">
                      <a:srgbClr val="505050"/>
                    </a:gs>
                    <a:gs pos="100000">
                      <a:srgbClr val="50505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0206" y="3083652"/>
            <a:ext cx="3227129" cy="692057"/>
          </a:xfrm>
          <a:prstGeom prst="rect">
            <a:avLst/>
          </a:prstGeom>
        </p:spPr>
      </p:pic>
    </p:spTree>
    <p:extLst>
      <p:ext uri="{BB962C8B-B14F-4D97-AF65-F5344CB8AC3E}">
        <p14:creationId xmlns:p14="http://schemas.microsoft.com/office/powerpoint/2010/main" val="26623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9"/>
            <a:ext cx="11653522" cy="395317"/>
          </a:xfrm>
          <a:prstGeom prst="rect">
            <a:avLst/>
          </a:prstGeom>
          <a:noFill/>
          <a:ln w="12700">
            <a:noFill/>
            <a:miter lim="800000"/>
            <a:headEnd type="none" w="sm" len="sm"/>
            <a:tailEnd type="none" w="sm" len="sm"/>
          </a:ln>
          <a:effectLst/>
        </p:spPr>
        <p:txBody>
          <a:bodyPr vert="horz" wrap="square" lIns="179208" tIns="143366" rIns="179208" bIns="143366" numCol="1" anchor="t" anchorCtr="0" compatLnSpc="1">
            <a:prstTxWarp prst="textNoShape">
              <a:avLst/>
            </a:prstTxWarp>
            <a:spAutoFit/>
          </a:bodyPr>
          <a:lstStyle/>
          <a:p>
            <a:pPr defTabSz="913397"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stretch>
            <a:fillRect/>
          </a:stretch>
        </p:blipFill>
        <p:spPr>
          <a:xfrm>
            <a:off x="450208" y="3083652"/>
            <a:ext cx="3227129" cy="692059"/>
          </a:xfrm>
          <a:prstGeom prst="rect">
            <a:avLst/>
          </a:prstGeom>
        </p:spPr>
      </p:pic>
    </p:spTree>
    <p:extLst>
      <p:ext uri="{BB962C8B-B14F-4D97-AF65-F5344CB8AC3E}">
        <p14:creationId xmlns:p14="http://schemas.microsoft.com/office/powerpoint/2010/main" val="18337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2" y="1189178"/>
            <a:ext cx="11653523" cy="2396047"/>
          </a:xfrm>
          <a:prstGeom prst="rect">
            <a:avLst/>
          </a:prstGeom>
        </p:spPr>
        <p:txBody>
          <a:bodyPr/>
          <a:lstStyle>
            <a:lvl1pPr marL="284625" indent="-284625">
              <a:buClr>
                <a:schemeClr val="tx1"/>
              </a:buClr>
              <a:buSzPct val="90000"/>
              <a:buFont typeface="Arial" pitchFamily="34" charset="0"/>
              <a:buChar char="•"/>
              <a:defRPr sz="352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59920" indent="-275295">
              <a:buClr>
                <a:schemeClr val="tx1"/>
              </a:buClr>
              <a:buSzPct val="90000"/>
              <a:buFont typeface="Arial" pitchFamily="34" charset="0"/>
              <a:buChar char="•"/>
              <a:defRPr sz="3134">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545" indent="-28462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512" indent="-223968">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478" indent="-223968">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4"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39412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5" name="Text Placeholder 5"/>
          <p:cNvSpPr>
            <a:spLocks noGrp="1"/>
          </p:cNvSpPr>
          <p:nvPr>
            <p:ph type="body" sz="quarter" idx="10"/>
          </p:nvPr>
        </p:nvSpPr>
        <p:spPr>
          <a:xfrm>
            <a:off x="269239" y="1189177"/>
            <a:ext cx="11653523" cy="5340932"/>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30793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Red Tile Titl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1" y="-1"/>
            <a:ext cx="12193730" cy="6858001"/>
          </a:xfrm>
          <a:prstGeom prst="rect">
            <a:avLst/>
          </a:prstGeom>
          <a:noFill/>
          <a:ln>
            <a:noFill/>
          </a:ln>
        </p:spPr>
      </p:pic>
      <p:graphicFrame>
        <p:nvGraphicFramePr>
          <p:cNvPr id="4" name="Object 3"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4510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57" y="1558"/>
                        <a:ext cx="1556" cy="1556"/>
                      </a:xfrm>
                      <a:prstGeom prst="rect">
                        <a:avLst/>
                      </a:prstGeom>
                    </p:spPr>
                  </p:pic>
                </p:oleObj>
              </mc:Fallback>
            </mc:AlternateContent>
          </a:graphicData>
        </a:graphic>
      </p:graphicFrame>
      <p:sp>
        <p:nvSpPr>
          <p:cNvPr id="11" name="Rectangle 10"/>
          <p:cNvSpPr/>
          <p:nvPr/>
        </p:nvSpPr>
        <p:spPr>
          <a:xfrm>
            <a:off x="133470" y="325979"/>
            <a:ext cx="6233021" cy="4148709"/>
          </a:xfrm>
          <a:prstGeom prst="rect">
            <a:avLst/>
          </a:prstGeom>
          <a:solidFill>
            <a:srgbClr val="F2C812">
              <a:alpha val="83000"/>
            </a:srgbClr>
          </a:solidFill>
          <a:ln w="25400" cap="flat" cmpd="sng" algn="ctr">
            <a:noFill/>
            <a:prstDash val="solid"/>
          </a:ln>
          <a:effectLst/>
        </p:spPr>
        <p:txBody>
          <a:bodyPr rtlCol="0" anchor="ctr"/>
          <a:lstStyle/>
          <a:p>
            <a:pPr algn="ctr">
              <a:defRPr/>
            </a:pPr>
            <a:endParaRPr lang="en-US" kern="0" smtClean="0">
              <a:gradFill>
                <a:gsLst>
                  <a:gs pos="93162">
                    <a:srgbClr val="505050">
                      <a:lumMod val="50000"/>
                    </a:srgbClr>
                  </a:gs>
                  <a:gs pos="68000">
                    <a:srgbClr val="505050">
                      <a:lumMod val="50000"/>
                    </a:srgbClr>
                  </a:gs>
                </a:gsLst>
                <a:lin ang="5400000" scaled="0"/>
              </a:gradFill>
            </a:endParaRPr>
          </a:p>
        </p:txBody>
      </p:sp>
      <p:sp>
        <p:nvSpPr>
          <p:cNvPr id="12" name="TextBox 11"/>
          <p:cNvSpPr txBox="1"/>
          <p:nvPr/>
        </p:nvSpPr>
        <p:spPr>
          <a:xfrm>
            <a:off x="223347" y="599489"/>
            <a:ext cx="6053269" cy="1292662"/>
          </a:xfrm>
          <a:prstGeom prst="rect">
            <a:avLst/>
          </a:prstGeom>
          <a:noFill/>
        </p:spPr>
        <p:txBody>
          <a:bodyPr wrap="square" lIns="228600" tIns="91440" rIns="228600" bIns="91440" rtlCol="0">
            <a:spAutoFit/>
          </a:bodyPr>
          <a:lstStyle/>
          <a:p>
            <a:pPr defTabSz="914099" fontAlgn="base">
              <a:lnSpc>
                <a:spcPct val="90000"/>
              </a:lnSpc>
              <a:spcAft>
                <a:spcPts val="1200"/>
              </a:spcAft>
            </a:pPr>
            <a:r>
              <a:rPr lang="en-US" sz="4000" dirty="0" smtClean="0">
                <a:gradFill>
                  <a:gsLst>
                    <a:gs pos="93162">
                      <a:srgbClr val="505050">
                        <a:lumMod val="50000"/>
                      </a:srgbClr>
                    </a:gs>
                    <a:gs pos="68000">
                      <a:srgbClr val="505050">
                        <a:lumMod val="50000"/>
                      </a:srgbClr>
                    </a:gs>
                  </a:gsLst>
                  <a:lin ang="5400000" scaled="0"/>
                </a:gradFill>
                <a:latin typeface="Segoe UI Semibold" panose="020B0702040204020203" pitchFamily="34" charset="0"/>
                <a:cs typeface="Segoe UI Semibold" panose="020B0702040204020203" pitchFamily="34" charset="0"/>
              </a:rPr>
              <a:t>Bring your data to life with Microsoft </a:t>
            </a:r>
            <a:r>
              <a:rPr lang="en-US" sz="4000" dirty="0">
                <a:gradFill>
                  <a:gsLst>
                    <a:gs pos="93162">
                      <a:srgbClr val="505050">
                        <a:lumMod val="50000"/>
                      </a:srgbClr>
                    </a:gs>
                    <a:gs pos="68000">
                      <a:srgbClr val="505050">
                        <a:lumMod val="50000"/>
                      </a:srgbClr>
                    </a:gs>
                  </a:gsLst>
                  <a:lin ang="5400000" scaled="0"/>
                </a:gradFill>
                <a:latin typeface="Segoe UI Semibold" panose="020B0702040204020203" pitchFamily="34" charset="0"/>
                <a:cs typeface="Segoe UI Semibold" panose="020B0702040204020203" pitchFamily="34" charset="0"/>
              </a:rPr>
              <a:t>Power BI</a:t>
            </a:r>
          </a:p>
        </p:txBody>
      </p:sp>
      <p:sp>
        <p:nvSpPr>
          <p:cNvPr id="3" name="Subtitle 2"/>
          <p:cNvSpPr>
            <a:spLocks noGrp="1"/>
          </p:cNvSpPr>
          <p:nvPr userDrawn="1">
            <p:ph type="subTitle" idx="1" hasCustomPrompt="1"/>
          </p:nvPr>
        </p:nvSpPr>
        <p:spPr>
          <a:xfrm>
            <a:off x="464020" y="2908517"/>
            <a:ext cx="5199207" cy="994420"/>
          </a:xfrm>
          <a:prstGeom prst="rect">
            <a:avLst/>
          </a:prstGeom>
        </p:spPr>
        <p:txBody>
          <a:bodyPr lIns="182880" tIns="146304" rIns="182880" bIns="146304"/>
          <a:lstStyle>
            <a:lvl1pPr marL="0" indent="0" algn="l">
              <a:lnSpc>
                <a:spcPct val="90000"/>
              </a:lnSpc>
              <a:buNone/>
              <a:defRPr sz="2157">
                <a:solidFill>
                  <a:schemeClr val="tx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dirty="0" smtClean="0"/>
              <a:t>Speaker Name</a:t>
            </a:r>
            <a:br>
              <a:rPr lang="en-US" dirty="0" smtClean="0"/>
            </a:br>
            <a:r>
              <a:rPr lang="en-US" dirty="0" smtClean="0"/>
              <a:t>Date</a:t>
            </a:r>
          </a:p>
        </p:txBody>
      </p:sp>
      <p:sp>
        <p:nvSpPr>
          <p:cNvPr id="14" name="Subtitle 2"/>
          <p:cNvSpPr txBox="1">
            <a:spLocks/>
          </p:cNvSpPr>
          <p:nvPr userDrawn="1"/>
        </p:nvSpPr>
        <p:spPr>
          <a:xfrm>
            <a:off x="464020" y="2045436"/>
            <a:ext cx="5199207" cy="709796"/>
          </a:xfrm>
          <a:prstGeom prst="rect">
            <a:avLst/>
          </a:prstGeom>
        </p:spPr>
        <p:txBody>
          <a:bodyPr vert="horz" wrap="square" lIns="182880" tIns="146304" rIns="182880" bIns="146304" rtlCol="0">
            <a:no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157" kern="1200" spc="0" baseline="0">
                <a:solidFill>
                  <a:schemeClr val="tx1"/>
                </a:solidFill>
                <a:latin typeface="+mn-lt"/>
                <a:ea typeface="+mn-ea"/>
                <a:cs typeface="+mn-cs"/>
              </a:defRPr>
            </a:lvl1pPr>
            <a:lvl2pPr marL="448193" marR="0" indent="0" algn="ctr"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solidFill>
                  <a:schemeClr val="tx1">
                    <a:tint val="75000"/>
                  </a:schemeClr>
                </a:solidFill>
                <a:latin typeface="+mn-lt"/>
                <a:ea typeface="+mn-ea"/>
                <a:cs typeface="+mn-cs"/>
              </a:defRPr>
            </a:lvl2pPr>
            <a:lvl3pPr marL="896386" marR="0" indent="0" algn="ctr"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solidFill>
                  <a:schemeClr val="tx1">
                    <a:tint val="75000"/>
                  </a:schemeClr>
                </a:solidFill>
                <a:latin typeface="+mn-lt"/>
                <a:ea typeface="+mn-ea"/>
                <a:cs typeface="+mn-cs"/>
              </a:defRPr>
            </a:lvl3pPr>
            <a:lvl4pPr marL="1344579" marR="0" indent="0" algn="ctr"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solidFill>
                  <a:schemeClr val="tx1">
                    <a:tint val="75000"/>
                  </a:schemeClr>
                </a:solidFill>
                <a:latin typeface="+mn-lt"/>
                <a:ea typeface="+mn-ea"/>
                <a:cs typeface="+mn-cs"/>
              </a:defRPr>
            </a:lvl4pPr>
            <a:lvl5pPr marL="1792773" marR="0" indent="0" algn="ctr"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solidFill>
                  <a:schemeClr val="tx1">
                    <a:tint val="75000"/>
                  </a:schemeClr>
                </a:solidFill>
                <a:latin typeface="+mn-lt"/>
                <a:ea typeface="+mn-ea"/>
                <a:cs typeface="+mn-cs"/>
              </a:defRPr>
            </a:lvl5pPr>
            <a:lvl6pPr marL="2240966"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9159"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7352"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5545"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dirty="0" smtClean="0"/>
              <a:t>L200 Deck</a:t>
            </a:r>
          </a:p>
        </p:txBody>
      </p:sp>
    </p:spTree>
    <p:extLst>
      <p:ext uri="{BB962C8B-B14F-4D97-AF65-F5344CB8AC3E}">
        <p14:creationId xmlns:p14="http://schemas.microsoft.com/office/powerpoint/2010/main" val="2064532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Text Placeholder 5"/>
          <p:cNvSpPr>
            <a:spLocks noGrp="1"/>
          </p:cNvSpPr>
          <p:nvPr>
            <p:ph type="body" sz="quarter" idx="10"/>
          </p:nvPr>
        </p:nvSpPr>
        <p:spPr>
          <a:xfrm>
            <a:off x="269239" y="1189177"/>
            <a:ext cx="11653523" cy="5340932"/>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2757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74537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73269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678412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301098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4923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4072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55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1" spc="-98"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4" y="3878574"/>
            <a:ext cx="7171337" cy="1792326"/>
          </a:xfrm>
          <a:noFill/>
        </p:spPr>
        <p:txBody>
          <a:bodyPr lIns="146304" tIns="109728" rIns="146304" bIns="109728">
            <a:noAutofit/>
          </a:bodyPr>
          <a:lstStyle>
            <a:lvl1pPr marL="0" indent="0">
              <a:spcBef>
                <a:spcPts val="0"/>
              </a:spcBef>
              <a:buNone/>
              <a:defRPr sz="3134"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48588" y="6121376"/>
            <a:ext cx="1254995" cy="269134"/>
          </a:xfrm>
          <a:prstGeom prst="rect">
            <a:avLst/>
          </a:prstGeom>
        </p:spPr>
      </p:pic>
    </p:spTree>
    <p:extLst>
      <p:ext uri="{BB962C8B-B14F-4D97-AF65-F5344CB8AC3E}">
        <p14:creationId xmlns:p14="http://schemas.microsoft.com/office/powerpoint/2010/main" val="89158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2" y="1189180"/>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3968" indent="0">
              <a:buNone/>
              <a:defRPr/>
            </a:lvl3pPr>
            <a:lvl4pPr marL="447935" indent="0">
              <a:buNone/>
              <a:defRPr/>
            </a:lvl4pPr>
            <a:lvl5pPr marL="67190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14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715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2" name="Footer Placeholder 1"/>
          <p:cNvSpPr>
            <a:spLocks noGrp="1"/>
          </p:cNvSpPr>
          <p:nvPr>
            <p:ph type="ftr" sz="quarter" idx="10"/>
          </p:nvPr>
        </p:nvSpPr>
        <p:spPr/>
        <p:txBody>
          <a:bodyPr/>
          <a:lstStyle/>
          <a:p>
            <a:r>
              <a:rPr smtClean="0">
                <a:solidFill>
                  <a:srgbClr val="505050"/>
                </a:solidFill>
              </a:rPr>
              <a:t>Microsoft Confidential</a:t>
            </a:r>
            <a:endParaRPr>
              <a:solidFill>
                <a:srgbClr val="505050"/>
              </a:solidFill>
            </a:endParaRPr>
          </a:p>
        </p:txBody>
      </p:sp>
      <p:sp>
        <p:nvSpPr>
          <p:cNvPr id="3" name="Slide Number Placeholder 2"/>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60360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2" y="1189180"/>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3968" indent="0">
              <a:buNone/>
              <a:defRPr/>
            </a:lvl3pPr>
            <a:lvl4pPr marL="447935" indent="0">
              <a:buNone/>
              <a:defRPr/>
            </a:lvl4pPr>
            <a:lvl5pPr marL="67190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437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2" y="1189177"/>
            <a:ext cx="11653523" cy="2052030"/>
          </a:xfrm>
        </p:spPr>
        <p:txBody>
          <a:bodyPr>
            <a:spAutoFit/>
          </a:bodyPr>
          <a:lstStyle>
            <a:lvl1pPr>
              <a:defRPr sz="3918">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869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2" y="1189177"/>
            <a:ext cx="11653523" cy="2052030"/>
          </a:xfrm>
        </p:spPr>
        <p:txBody>
          <a:bodyPr>
            <a:spAutoFit/>
          </a:bodyPr>
          <a:lstStyle>
            <a:lvl1pPr>
              <a:defRPr sz="3918"/>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05463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5"/>
            <a:ext cx="5378548" cy="1877004"/>
          </a:xfrm>
        </p:spPr>
        <p:txBody>
          <a:bodyPr wrap="square">
            <a:spAutoFit/>
          </a:bodyPr>
          <a:lstStyle>
            <a:lvl1pPr marL="0" indent="0">
              <a:spcBef>
                <a:spcPts val="1200"/>
              </a:spcBef>
              <a:buClr>
                <a:schemeClr val="tx1"/>
              </a:buClr>
              <a:buFont typeface="Wingdings" pitchFamily="2" charset="2"/>
              <a:buNone/>
              <a:defRPr sz="3134">
                <a:gradFill>
                  <a:gsLst>
                    <a:gs pos="1250">
                      <a:schemeClr val="tx2"/>
                    </a:gs>
                    <a:gs pos="99000">
                      <a:schemeClr val="tx2"/>
                    </a:gs>
                  </a:gsLst>
                  <a:lin ang="5400000" scaled="0"/>
                </a:gradFill>
              </a:defRPr>
            </a:lvl1pPr>
            <a:lvl2pPr marL="0" indent="0">
              <a:buNone/>
              <a:defRPr sz="1961"/>
            </a:lvl2pPr>
            <a:lvl3pPr marL="227079" indent="0">
              <a:buNone/>
              <a:tabLst/>
              <a:defRPr sz="1961"/>
            </a:lvl3pPr>
            <a:lvl4pPr marL="451046" indent="0">
              <a:buNone/>
              <a:defRPr/>
            </a:lvl4pPr>
            <a:lvl5pPr marL="6719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4">
                <a:gradFill>
                  <a:gsLst>
                    <a:gs pos="1250">
                      <a:schemeClr val="tx2"/>
                    </a:gs>
                    <a:gs pos="99000">
                      <a:schemeClr val="tx2"/>
                    </a:gs>
                  </a:gsLst>
                  <a:lin ang="5400000" scaled="0"/>
                </a:gradFill>
              </a:defRPr>
            </a:lvl1pPr>
            <a:lvl2pPr marL="0" indent="0">
              <a:buNone/>
              <a:defRPr sz="1961"/>
            </a:lvl2pPr>
            <a:lvl3pPr marL="227079" indent="0">
              <a:buNone/>
              <a:tabLst/>
              <a:defRPr sz="1961"/>
            </a:lvl3pPr>
            <a:lvl4pPr marL="451046" indent="0">
              <a:buNone/>
              <a:defRPr/>
            </a:lvl4pPr>
            <a:lvl5pPr marL="6719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8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5"/>
            <a:ext cx="5378548" cy="1877004"/>
          </a:xfrm>
        </p:spPr>
        <p:txBody>
          <a:bodyPr wrap="square">
            <a:spAutoFit/>
          </a:bodyPr>
          <a:lstStyle>
            <a:lvl1pPr marL="0" indent="0">
              <a:spcBef>
                <a:spcPts val="1200"/>
              </a:spcBef>
              <a:buClr>
                <a:schemeClr val="tx1"/>
              </a:buClr>
              <a:buFont typeface="Wingdings" pitchFamily="2" charset="2"/>
              <a:buNone/>
              <a:defRPr sz="3134"/>
            </a:lvl1pPr>
            <a:lvl2pPr marL="0" indent="0">
              <a:buNone/>
              <a:defRPr sz="1961"/>
            </a:lvl2pPr>
            <a:lvl3pPr marL="227079" indent="0">
              <a:buNone/>
              <a:tabLst/>
              <a:defRPr sz="1961"/>
            </a:lvl3pPr>
            <a:lvl4pPr marL="451046" indent="0">
              <a:buNone/>
              <a:defRPr/>
            </a:lvl4pPr>
            <a:lvl5pPr marL="6719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4"/>
            </a:lvl1pPr>
            <a:lvl2pPr marL="0" indent="0">
              <a:buNone/>
              <a:defRPr sz="1961"/>
            </a:lvl2pPr>
            <a:lvl3pPr marL="227079" indent="0">
              <a:buNone/>
              <a:tabLst/>
              <a:defRPr sz="1961"/>
            </a:lvl3pPr>
            <a:lvl4pPr marL="451046" indent="0">
              <a:buNone/>
              <a:defRPr/>
            </a:lvl4pPr>
            <a:lvl5pPr marL="6719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608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6"/>
            <a:ext cx="5378548" cy="2377940"/>
          </a:xfrm>
        </p:spPr>
        <p:txBody>
          <a:bodyPr wrap="square">
            <a:spAutoFit/>
          </a:bodyPr>
          <a:lstStyle>
            <a:lvl1pPr marL="281515" indent="-281515">
              <a:spcBef>
                <a:spcPts val="1200"/>
              </a:spcBef>
              <a:buClr>
                <a:schemeClr val="tx2"/>
              </a:buClr>
              <a:buFont typeface="Arial" pitchFamily="34" charset="0"/>
              <a:buChar char="•"/>
              <a:defRPr sz="3134">
                <a:gradFill>
                  <a:gsLst>
                    <a:gs pos="1250">
                      <a:schemeClr val="tx2"/>
                    </a:gs>
                    <a:gs pos="99000">
                      <a:schemeClr val="tx2"/>
                    </a:gs>
                  </a:gsLst>
                  <a:lin ang="5400000" scaled="0"/>
                </a:gradFill>
              </a:defRPr>
            </a:lvl1pPr>
            <a:lvl2pPr marL="520402" indent="-228469">
              <a:defRPr sz="2353"/>
            </a:lvl2pPr>
            <a:lvl3pPr marL="685407" indent="-165006">
              <a:tabLst/>
              <a:defRPr sz="1961"/>
            </a:lvl3pPr>
            <a:lvl4pPr marL="863105" indent="-177699">
              <a:defRPr/>
            </a:lvl4pPr>
            <a:lvl5pPr marL="1028110" indent="-165006">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515" indent="-281515">
              <a:spcBef>
                <a:spcPts val="1200"/>
              </a:spcBef>
              <a:buClr>
                <a:schemeClr val="tx2"/>
              </a:buClr>
              <a:buFont typeface="Arial" pitchFamily="34" charset="0"/>
              <a:buChar char="•"/>
              <a:defRPr sz="3134">
                <a:gradFill>
                  <a:gsLst>
                    <a:gs pos="1250">
                      <a:schemeClr val="tx2"/>
                    </a:gs>
                    <a:gs pos="99000">
                      <a:schemeClr val="tx2"/>
                    </a:gs>
                  </a:gsLst>
                  <a:lin ang="5400000" scaled="0"/>
                </a:gradFill>
              </a:defRPr>
            </a:lvl1pPr>
            <a:lvl2pPr marL="520402" indent="-228469">
              <a:defRPr sz="2353"/>
            </a:lvl2pPr>
            <a:lvl3pPr marL="685407" indent="-165006">
              <a:tabLst/>
              <a:defRPr sz="1961"/>
            </a:lvl3pPr>
            <a:lvl4pPr marL="863105" indent="-177699">
              <a:defRPr/>
            </a:lvl4pPr>
            <a:lvl5pPr marL="1028110" indent="-165006">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152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6"/>
            <a:ext cx="5378548" cy="2377940"/>
          </a:xfrm>
        </p:spPr>
        <p:txBody>
          <a:bodyPr wrap="square">
            <a:spAutoFit/>
          </a:bodyPr>
          <a:lstStyle>
            <a:lvl1pPr marL="281515" indent="-281515">
              <a:spcBef>
                <a:spcPts val="1200"/>
              </a:spcBef>
              <a:buClr>
                <a:schemeClr val="tx1"/>
              </a:buClr>
              <a:buFont typeface="Arial" pitchFamily="34" charset="0"/>
              <a:buChar char="•"/>
              <a:defRPr sz="3134"/>
            </a:lvl1pPr>
            <a:lvl2pPr marL="520402" indent="-228469">
              <a:defRPr sz="2353"/>
            </a:lvl2pPr>
            <a:lvl3pPr marL="685407" indent="-165006">
              <a:tabLst/>
              <a:defRPr sz="1961"/>
            </a:lvl3pPr>
            <a:lvl4pPr marL="863105" indent="-177699">
              <a:defRPr/>
            </a:lvl4pPr>
            <a:lvl5pPr marL="1028110" indent="-165006">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515" indent="-281515">
              <a:spcBef>
                <a:spcPts val="1200"/>
              </a:spcBef>
              <a:buClr>
                <a:schemeClr val="tx1"/>
              </a:buClr>
              <a:buFont typeface="Arial" pitchFamily="34" charset="0"/>
              <a:buChar char="•"/>
              <a:defRPr sz="3134"/>
            </a:lvl1pPr>
            <a:lvl2pPr marL="520402" indent="-228469">
              <a:defRPr sz="2353"/>
            </a:lvl2pPr>
            <a:lvl3pPr marL="685407" indent="-165006">
              <a:tabLst/>
              <a:defRPr sz="1961"/>
            </a:lvl3pPr>
            <a:lvl4pPr marL="863105" indent="-177699">
              <a:defRPr/>
            </a:lvl4pPr>
            <a:lvl5pPr marL="1028110" indent="-165006">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731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0276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158793"/>
          </a:xfrm>
          <a:noFill/>
        </p:spPr>
        <p:txBody>
          <a:bodyPr tIns="91440" bIns="91440" anchor="t" anchorCtr="0">
            <a:spAutoFit/>
          </a:bodyPr>
          <a:lstStyle>
            <a:lvl1pPr>
              <a:defRPr sz="705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887799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3" spc="-98"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7171337"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39304" y="5853250"/>
            <a:ext cx="1956016" cy="719610"/>
          </a:xfrm>
          <a:prstGeom prst="rect">
            <a:avLst/>
          </a:prstGeom>
        </p:spPr>
      </p:pic>
    </p:spTree>
    <p:extLst>
      <p:ext uri="{BB962C8B-B14F-4D97-AF65-F5344CB8AC3E}">
        <p14:creationId xmlns:p14="http://schemas.microsoft.com/office/powerpoint/2010/main" val="255252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rgbClr val="000000"/>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2227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57" y="1558"/>
                        <a:ext cx="1556" cy="1556"/>
                      </a:xfrm>
                      <a:prstGeom prst="rect">
                        <a:avLst/>
                      </a:prstGeom>
                    </p:spPr>
                  </p:pic>
                </p:oleObj>
              </mc:Fallback>
            </mc:AlternateContent>
          </a:graphicData>
        </a:graphic>
      </p:graphicFrame>
      <p:pic>
        <p:nvPicPr>
          <p:cNvPr id="6" name="Picture 5"/>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295989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183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08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677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8227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3146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213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7986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077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3540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70pt Title w/photo">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3066877"/>
            <a:ext cx="12192000" cy="724246"/>
          </a:xfrm>
          <a:prstGeom prst="rect">
            <a:avLst/>
          </a:prstGeom>
        </p:spPr>
        <p:txBody>
          <a:bodyPr anchor="ctr"/>
          <a:lstStyle>
            <a:lvl1pPr marL="0" indent="0">
              <a:buNone/>
              <a:defRPr baseline="0"/>
            </a:lvl1pPr>
          </a:lstStyle>
          <a:p>
            <a:r>
              <a:rPr lang="en-US" dirty="0" smtClean="0"/>
              <a:t>click icon to insert photo</a:t>
            </a:r>
            <a:endParaRPr lang="en-US" dirty="0"/>
          </a:p>
        </p:txBody>
      </p:sp>
      <p:sp>
        <p:nvSpPr>
          <p:cNvPr id="7" name="Text Placeholder 4"/>
          <p:cNvSpPr>
            <a:spLocks noGrp="1"/>
          </p:cNvSpPr>
          <p:nvPr>
            <p:ph type="body" sz="quarter" idx="12"/>
          </p:nvPr>
        </p:nvSpPr>
        <p:spPr>
          <a:xfrm>
            <a:off x="269240" y="291075"/>
            <a:ext cx="10757100" cy="1108425"/>
          </a:xfrm>
          <a:prstGeom prst="rect">
            <a:avLst/>
          </a:prstGeom>
        </p:spPr>
        <p:txBody>
          <a:bodyPr lIns="146304" tIns="91440" rIns="146304" bIns="91440">
            <a:noAutofit/>
          </a:bodyPr>
          <a:lstStyle>
            <a:lvl1pPr marL="0" indent="0">
              <a:lnSpc>
                <a:spcPct val="90000"/>
              </a:lnSpc>
              <a:spcBef>
                <a:spcPts val="1173"/>
              </a:spcBef>
              <a:spcAft>
                <a:spcPts val="2355"/>
              </a:spcAft>
              <a:buFontTx/>
              <a:buNone/>
              <a:defRPr lang="en-US" sz="6863" b="0" i="0" kern="1200" spc="0" baseline="0" dirty="0" smtClean="0">
                <a:solidFill>
                  <a:schemeClr val="bg1"/>
                </a:solidFill>
                <a:latin typeface="+mj-lt"/>
                <a:ea typeface="+mn-ea"/>
                <a:cs typeface="+mn-cs"/>
              </a:defRPr>
            </a:lvl1pPr>
          </a:lstStyle>
          <a:p>
            <a:pPr marL="0" marR="0" lvl="0" indent="0" algn="l" defTabSz="914172" rtl="0" eaLnBrk="1" fontAlgn="auto" latinLnBrk="0" hangingPunct="1">
              <a:lnSpc>
                <a:spcPct val="90000"/>
              </a:lnSpc>
              <a:spcBef>
                <a:spcPts val="1173"/>
              </a:spcBef>
              <a:spcAft>
                <a:spcPts val="2355"/>
              </a:spcAft>
              <a:buClrTx/>
              <a:buSzPct val="90000"/>
              <a:buFontTx/>
              <a:buNone/>
              <a:tabLst/>
            </a:pPr>
            <a:r>
              <a:rPr lang="en-US" dirty="0" smtClean="0"/>
              <a:t>Click to edit Master text</a:t>
            </a:r>
          </a:p>
        </p:txBody>
      </p:sp>
    </p:spTree>
    <p:extLst>
      <p:ext uri="{BB962C8B-B14F-4D97-AF65-F5344CB8AC3E}">
        <p14:creationId xmlns:p14="http://schemas.microsoft.com/office/powerpoint/2010/main" val="3083366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2975386" y="289511"/>
            <a:ext cx="9108056" cy="1503593"/>
          </a:xfrm>
        </p:spPr>
        <p:txBody>
          <a:bodyPr/>
          <a:lstStyle>
            <a:lvl1pPr>
              <a:defRPr baseline="0"/>
            </a:lvl1pPr>
          </a:lstStyle>
          <a:p>
            <a:r>
              <a:rPr lang="en-US" dirty="0" smtClean="0"/>
              <a:t>Click to edit Master title style: second line</a:t>
            </a:r>
            <a:endParaRPr lang="en-US" dirty="0"/>
          </a:p>
        </p:txBody>
      </p:sp>
      <p:sp>
        <p:nvSpPr>
          <p:cNvPr id="7" name="Text Placeholder 5"/>
          <p:cNvSpPr>
            <a:spLocks noGrp="1"/>
          </p:cNvSpPr>
          <p:nvPr>
            <p:ph type="body" sz="quarter" idx="10"/>
          </p:nvPr>
        </p:nvSpPr>
        <p:spPr>
          <a:xfrm>
            <a:off x="2974849" y="1897702"/>
            <a:ext cx="9106244" cy="4632407"/>
          </a:xfrm>
        </p:spPr>
        <p:txBody>
          <a:bodyPr/>
          <a:lstStyle>
            <a:lvl1pPr marL="182845" indent="-182845">
              <a:buFont typeface="Arial" panose="020B0604020202020204" pitchFamily="34" charset="0"/>
              <a:buChar char="•"/>
              <a:defRPr>
                <a:gradFill>
                  <a:gsLst>
                    <a:gs pos="1250">
                      <a:schemeClr val="tx2"/>
                    </a:gs>
                    <a:gs pos="99000">
                      <a:schemeClr val="tx2"/>
                    </a:gs>
                  </a:gsLst>
                  <a:lin ang="5400000" scaled="0"/>
                </a:gradFill>
                <a:latin typeface="+mj-lt"/>
              </a:defRPr>
            </a:lvl1pPr>
            <a:lvl2pPr marL="365690" indent="-182845">
              <a:buFont typeface="Arial" panose="020B0604020202020204" pitchFamily="34" charset="0"/>
              <a:buChar char="•"/>
              <a:defRPr sz="2400">
                <a:latin typeface="+mj-lt"/>
              </a:defRPr>
            </a:lvl2pPr>
            <a:lvl3pPr marL="548535" indent="-182845">
              <a:buFont typeface="Arial" panose="020B0604020202020204" pitchFamily="34" charset="0"/>
              <a:buChar char="•"/>
              <a:defRPr sz="2000">
                <a:latin typeface="+mj-lt"/>
              </a:defRPr>
            </a:lvl3pPr>
            <a:lvl4pPr marL="733802" indent="-285695">
              <a:buFont typeface="Arial" panose="020B0604020202020204" pitchFamily="34" charset="0"/>
              <a:buChar char="•"/>
              <a:defRPr/>
            </a:lvl4pPr>
            <a:lvl5pPr marL="957856" indent="-285695">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Box 3"/>
          <p:cNvSpPr txBox="1"/>
          <p:nvPr userDrawn="1"/>
        </p:nvSpPr>
        <p:spPr>
          <a:xfrm>
            <a:off x="2171118" y="589830"/>
            <a:ext cx="1300504" cy="615609"/>
          </a:xfrm>
          <a:prstGeom prst="rect">
            <a:avLst/>
          </a:prstGeom>
          <a:noFill/>
        </p:spPr>
        <p:txBody>
          <a:bodyPr wrap="none" lIns="179285" tIns="143428" rIns="179285" bIns="143428" rtlCol="0">
            <a:spAutoFit/>
          </a:bodyPr>
          <a:lstStyle/>
          <a:p>
            <a:pPr algn="r" defTabSz="914367">
              <a:lnSpc>
                <a:spcPct val="90000"/>
              </a:lnSpc>
              <a:spcAft>
                <a:spcPts val="588"/>
              </a:spcAft>
            </a:pPr>
            <a:r>
              <a:rPr lang="en-US" sz="2353" dirty="0">
                <a:solidFill>
                  <a:srgbClr val="FFFFFF"/>
                </a:solidFill>
                <a:latin typeface="Segoe UI Light"/>
              </a:rPr>
              <a:t>Feature</a:t>
            </a:r>
          </a:p>
        </p:txBody>
      </p:sp>
    </p:spTree>
    <p:extLst>
      <p:ext uri="{BB962C8B-B14F-4D97-AF65-F5344CB8AC3E}">
        <p14:creationId xmlns:p14="http://schemas.microsoft.com/office/powerpoint/2010/main" val="372211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6"/>
            <a:ext cx="11653523" cy="5424059"/>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53828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mo_scree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4800" baseline="0">
                <a:solidFill>
                  <a:schemeClr val="tx1"/>
                </a:solidFill>
              </a:defRPr>
            </a:lvl1pPr>
          </a:lstStyle>
          <a:p>
            <a:r>
              <a:rPr lang="en-US" dirty="0" smtClean="0"/>
              <a:t>Lorem ipsum dolor sit.</a:t>
            </a:r>
            <a:endParaRPr lang="en-US" dirty="0"/>
          </a:p>
        </p:txBody>
      </p:sp>
      <p:sp>
        <p:nvSpPr>
          <p:cNvPr id="5" name="Text Placeholder 3"/>
          <p:cNvSpPr>
            <a:spLocks noGrp="1"/>
          </p:cNvSpPr>
          <p:nvPr>
            <p:ph type="body" sz="quarter" idx="11"/>
          </p:nvPr>
        </p:nvSpPr>
        <p:spPr>
          <a:xfrm>
            <a:off x="269241" y="1365832"/>
            <a:ext cx="4358791" cy="4949771"/>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latin typeface="+mj-lt"/>
              </a:defRPr>
            </a:lvl1pPr>
            <a:lvl2pPr marL="365760" indent="-182880">
              <a:lnSpc>
                <a:spcPct val="100000"/>
              </a:lnSpc>
              <a:spcAft>
                <a:spcPts val="600"/>
              </a:spcAft>
              <a:buFont typeface="Arial" panose="020B0604020202020204" pitchFamily="34" charset="0"/>
              <a:buChar char="•"/>
              <a:defRPr sz="2400">
                <a:latin typeface="+mj-lt"/>
              </a:defRPr>
            </a:lvl2pPr>
            <a:lvl3pPr marL="570109" indent="-342900">
              <a:lnSpc>
                <a:spcPct val="100000"/>
              </a:lnSpc>
              <a:spcAft>
                <a:spcPts val="600"/>
              </a:spcAft>
              <a:buFont typeface="Arial" panose="020B0604020202020204" pitchFamily="34" charset="0"/>
              <a:buChar char="•"/>
              <a:tabLst/>
              <a:defRPr sz="2000">
                <a:latin typeface="+mj-lt"/>
              </a:defRPr>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Picture Placeholder 6"/>
          <p:cNvSpPr>
            <a:spLocks noGrp="1"/>
          </p:cNvSpPr>
          <p:nvPr>
            <p:ph type="pic" sz="quarter" idx="12" hasCustomPrompt="1"/>
          </p:nvPr>
        </p:nvSpPr>
        <p:spPr>
          <a:xfrm>
            <a:off x="4628199" y="1335676"/>
            <a:ext cx="7294563" cy="4949353"/>
          </a:xfrm>
          <a:ln w="152400">
            <a:noFill/>
          </a:ln>
        </p:spPr>
        <p:txBody>
          <a:bodyPr/>
          <a:lstStyle>
            <a:lvl1pPr marL="0" indent="0">
              <a:buNone/>
              <a:defRPr>
                <a:solidFill>
                  <a:schemeClr val="accent1"/>
                </a:solidFill>
              </a:defRPr>
            </a:lvl1pPr>
          </a:lstStyle>
          <a:p>
            <a:r>
              <a:rPr lang="en-US" dirty="0" smtClean="0"/>
              <a:t>Screen shot or image here</a:t>
            </a:r>
            <a:endParaRPr lang="en-US" dirty="0"/>
          </a:p>
        </p:txBody>
      </p:sp>
    </p:spTree>
    <p:extLst>
      <p:ext uri="{BB962C8B-B14F-4D97-AF65-F5344CB8AC3E}">
        <p14:creationId xmlns:p14="http://schemas.microsoft.com/office/powerpoint/2010/main" val="8754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4800" baseline="0">
                <a:solidFill>
                  <a:schemeClr val="tx1"/>
                </a:solidFill>
              </a:defRPr>
            </a:lvl1pPr>
          </a:lstStyle>
          <a:p>
            <a:r>
              <a:rPr lang="en-US" dirty="0" smtClean="0"/>
              <a:t>Lorem ipsum dolor sit.</a:t>
            </a:r>
            <a:endParaRPr lang="en-US" dirty="0"/>
          </a:p>
        </p:txBody>
      </p:sp>
      <p:sp>
        <p:nvSpPr>
          <p:cNvPr id="3" name="Text Placeholder 3"/>
          <p:cNvSpPr>
            <a:spLocks noGrp="1"/>
          </p:cNvSpPr>
          <p:nvPr>
            <p:ph type="body" sz="quarter" idx="10" hasCustomPrompt="1"/>
          </p:nvPr>
        </p:nvSpPr>
        <p:spPr>
          <a:xfrm>
            <a:off x="4824549" y="1446341"/>
            <a:ext cx="7210697" cy="5040206"/>
          </a:xfrm>
          <a:solidFill>
            <a:schemeClr val="bg1"/>
          </a:solidFill>
          <a:ln w="152400">
            <a:solidFill>
              <a:schemeClr val="accent1"/>
            </a:solidFill>
          </a:ln>
        </p:spPr>
        <p:txBody>
          <a:bodyPr wrap="square">
            <a:normAutofit/>
          </a:bodyPr>
          <a:lstStyle>
            <a:lvl1pPr marL="0" indent="0" defTabSz="365760">
              <a:lnSpc>
                <a:spcPct val="100000"/>
              </a:lnSpc>
              <a:spcBef>
                <a:spcPts val="0"/>
              </a:spcBef>
              <a:buClr>
                <a:schemeClr val="tx1"/>
              </a:buClr>
              <a:buFont typeface="Wingdings" pitchFamily="2" charset="2"/>
              <a:buNone/>
              <a:defRPr sz="1600" baseline="0">
                <a:solidFill>
                  <a:schemeClr val="accent1"/>
                </a:solidFill>
                <a:latin typeface="Consolas" panose="020B0609020204030204" pitchFamily="49" charset="0"/>
                <a:cs typeface="Consolas" panose="020B0609020204030204" pitchFamily="49" charset="0"/>
              </a:defRPr>
            </a:lvl1pPr>
            <a:lvl2pPr marL="365760" indent="0" defTabSz="365760">
              <a:lnSpc>
                <a:spcPct val="100000"/>
              </a:lnSpc>
              <a:spcBef>
                <a:spcPts val="0"/>
              </a:spcBef>
              <a:buNone/>
              <a:defRPr sz="1600">
                <a:solidFill>
                  <a:schemeClr val="accent1"/>
                </a:solidFill>
                <a:latin typeface="Consolas" panose="020B0609020204030204" pitchFamily="49" charset="0"/>
                <a:cs typeface="Consolas" panose="020B0609020204030204" pitchFamily="49" charset="0"/>
              </a:defRPr>
            </a:lvl2pPr>
            <a:lvl3pPr marL="731520" indent="0" defTabSz="365760">
              <a:lnSpc>
                <a:spcPct val="100000"/>
              </a:lnSpc>
              <a:spcBef>
                <a:spcPts val="0"/>
              </a:spcBef>
              <a:buNone/>
              <a:tabLst/>
              <a:defRPr sz="1600">
                <a:solidFill>
                  <a:schemeClr val="accent1"/>
                </a:solidFill>
                <a:latin typeface="Consolas" panose="020B0609020204030204" pitchFamily="49" charset="0"/>
                <a:cs typeface="Consolas" panose="020B0609020204030204" pitchFamily="49" charset="0"/>
              </a:defRPr>
            </a:lvl3pPr>
            <a:lvl4pPr marL="1097280" indent="0" defTabSz="365760">
              <a:lnSpc>
                <a:spcPct val="100000"/>
              </a:lnSpc>
              <a:spcBef>
                <a:spcPts val="0"/>
              </a:spcBef>
              <a:buNone/>
              <a:defRPr sz="1600">
                <a:solidFill>
                  <a:schemeClr val="accent1"/>
                </a:solidFill>
                <a:latin typeface="Consolas" panose="020B0609020204030204" pitchFamily="49" charset="0"/>
                <a:cs typeface="Consolas" panose="020B0609020204030204" pitchFamily="49" charset="0"/>
              </a:defRPr>
            </a:lvl4pPr>
            <a:lvl5pPr marL="1463040" indent="0" defTabSz="365760">
              <a:lnSpc>
                <a:spcPct val="100000"/>
              </a:lnSpc>
              <a:spcBef>
                <a:spcPts val="0"/>
              </a:spcBef>
              <a:buNone/>
              <a:tabLst/>
              <a:defRPr sz="1600">
                <a:solidFill>
                  <a:schemeClr val="accent1"/>
                </a:solidFill>
                <a:latin typeface="Consolas" panose="020B0609020204030204" pitchFamily="49" charset="0"/>
                <a:cs typeface="Consolas" panose="020B0609020204030204" pitchFamily="49" charset="0"/>
              </a:defRPr>
            </a:lvl5pPr>
          </a:lstStyle>
          <a:p>
            <a:pPr lvl="0"/>
            <a:r>
              <a:rPr lang="en-US" dirty="0" smtClean="0"/>
              <a:t>Click to edit code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269241" y="1335676"/>
            <a:ext cx="4358791" cy="5249851"/>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7989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US" dirty="0"/>
          </a:p>
        </p:txBody>
      </p:sp>
      <p:sp>
        <p:nvSpPr>
          <p:cNvPr id="4" name="Text Placeholder 5"/>
          <p:cNvSpPr>
            <a:spLocks noGrp="1"/>
          </p:cNvSpPr>
          <p:nvPr>
            <p:ph type="body" sz="quarter" idx="10"/>
          </p:nvPr>
        </p:nvSpPr>
        <p:spPr>
          <a:xfrm>
            <a:off x="269239" y="1189177"/>
            <a:ext cx="11653523" cy="5377878"/>
          </a:xfrm>
        </p:spPr>
        <p:txBody>
          <a:bodyPr/>
          <a:lstStyle>
            <a:lvl1pPr marL="182880" indent="-182880">
              <a:buFont typeface="Arial" panose="020B0604020202020204" pitchFamily="34" charset="0"/>
              <a:buChar char="•"/>
              <a:defRPr>
                <a:solidFill>
                  <a:schemeClr val="accent1"/>
                </a:soli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73608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5" name="Text Placeholder 5"/>
          <p:cNvSpPr>
            <a:spLocks noGrp="1"/>
          </p:cNvSpPr>
          <p:nvPr>
            <p:ph type="body" sz="quarter" idx="10"/>
          </p:nvPr>
        </p:nvSpPr>
        <p:spPr>
          <a:xfrm>
            <a:off x="269239" y="1189177"/>
            <a:ext cx="11653523" cy="5340932"/>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95508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Text Placeholder 5"/>
          <p:cNvSpPr>
            <a:spLocks noGrp="1"/>
          </p:cNvSpPr>
          <p:nvPr>
            <p:ph type="body" sz="quarter" idx="10"/>
          </p:nvPr>
        </p:nvSpPr>
        <p:spPr>
          <a:xfrm>
            <a:off x="269239" y="1189177"/>
            <a:ext cx="11653523" cy="5340932"/>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78100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1513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0889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3978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2564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2975386" y="289511"/>
            <a:ext cx="9108056" cy="1503593"/>
          </a:xfrm>
        </p:spPr>
        <p:txBody>
          <a:bodyPr/>
          <a:lstStyle>
            <a:lvl1pPr>
              <a:defRPr baseline="0"/>
            </a:lvl1pPr>
          </a:lstStyle>
          <a:p>
            <a:r>
              <a:rPr lang="en-US" dirty="0" smtClean="0"/>
              <a:t>Click to edit Master title style: second line</a:t>
            </a:r>
            <a:endParaRPr lang="en-US" dirty="0"/>
          </a:p>
        </p:txBody>
      </p:sp>
      <p:sp>
        <p:nvSpPr>
          <p:cNvPr id="7" name="Text Placeholder 5"/>
          <p:cNvSpPr>
            <a:spLocks noGrp="1"/>
          </p:cNvSpPr>
          <p:nvPr>
            <p:ph type="body" sz="quarter" idx="10"/>
          </p:nvPr>
        </p:nvSpPr>
        <p:spPr>
          <a:xfrm>
            <a:off x="2974849" y="1897702"/>
            <a:ext cx="4969616" cy="4632407"/>
          </a:xfrm>
        </p:spPr>
        <p:txBody>
          <a:bodyPr/>
          <a:lstStyle>
            <a:lvl1pPr marL="182845" indent="-182845">
              <a:buFont typeface="Arial" panose="020B0604020202020204" pitchFamily="34" charset="0"/>
              <a:buChar char="•"/>
              <a:defRPr>
                <a:gradFill>
                  <a:gsLst>
                    <a:gs pos="1250">
                      <a:schemeClr val="tx2"/>
                    </a:gs>
                    <a:gs pos="99000">
                      <a:schemeClr val="tx2"/>
                    </a:gs>
                  </a:gsLst>
                  <a:lin ang="5400000" scaled="0"/>
                </a:gradFill>
                <a:latin typeface="+mj-lt"/>
              </a:defRPr>
            </a:lvl1pPr>
            <a:lvl2pPr marL="406400" indent="-182563">
              <a:buFont typeface="Segoe UI Light" panose="020B0502040204020203" pitchFamily="34" charset="0"/>
              <a:buChar char="−"/>
              <a:defRPr sz="3200">
                <a:latin typeface="+mj-lt"/>
              </a:defRPr>
            </a:lvl2pPr>
            <a:lvl3pPr marL="635000" indent="-182563">
              <a:buFont typeface="Courier New" panose="02070309020205020404" pitchFamily="49" charset="0"/>
              <a:buChar char="o"/>
              <a:defRPr sz="2800">
                <a:latin typeface="+mj-lt"/>
              </a:defRPr>
            </a:lvl3pPr>
            <a:lvl4pPr marL="733802" indent="-285695">
              <a:buFont typeface="Arial" panose="020B0604020202020204" pitchFamily="34" charset="0"/>
              <a:buChar char="•"/>
              <a:defRPr/>
            </a:lvl4pPr>
            <a:lvl5pPr marL="957856" indent="-285695">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Box 3"/>
          <p:cNvSpPr txBox="1"/>
          <p:nvPr userDrawn="1"/>
        </p:nvSpPr>
        <p:spPr>
          <a:xfrm>
            <a:off x="2171118" y="589830"/>
            <a:ext cx="1300504" cy="615609"/>
          </a:xfrm>
          <a:prstGeom prst="rect">
            <a:avLst/>
          </a:prstGeom>
          <a:noFill/>
        </p:spPr>
        <p:txBody>
          <a:bodyPr wrap="none" lIns="179285" tIns="143428" rIns="179285" bIns="143428" rtlCol="0">
            <a:spAutoFit/>
          </a:bodyPr>
          <a:lstStyle/>
          <a:p>
            <a:pPr algn="r" defTabSz="914367">
              <a:lnSpc>
                <a:spcPct val="90000"/>
              </a:lnSpc>
              <a:spcAft>
                <a:spcPts val="588"/>
              </a:spcAft>
            </a:pPr>
            <a:r>
              <a:rPr lang="en-US" sz="2353" dirty="0">
                <a:solidFill>
                  <a:srgbClr val="FFFFFF"/>
                </a:solidFill>
                <a:latin typeface="Segoe UI Light"/>
              </a:rPr>
              <a:t>Feature</a:t>
            </a:r>
          </a:p>
        </p:txBody>
      </p:sp>
      <p:sp>
        <p:nvSpPr>
          <p:cNvPr id="5" name="Picture Placeholder 6"/>
          <p:cNvSpPr>
            <a:spLocks noGrp="1"/>
          </p:cNvSpPr>
          <p:nvPr>
            <p:ph type="pic" sz="quarter" idx="12" hasCustomPrompt="1"/>
          </p:nvPr>
        </p:nvSpPr>
        <p:spPr>
          <a:xfrm>
            <a:off x="8096277" y="2376546"/>
            <a:ext cx="3492285" cy="3893625"/>
          </a:xfrm>
          <a:ln w="152400">
            <a:noFill/>
          </a:ln>
        </p:spPr>
        <p:txBody>
          <a:bodyPr/>
          <a:lstStyle>
            <a:lvl1pPr marL="0" indent="0">
              <a:buNone/>
              <a:defRPr>
                <a:solidFill>
                  <a:schemeClr val="accent1"/>
                </a:solidFill>
              </a:defRPr>
            </a:lvl1pPr>
          </a:lstStyle>
          <a:p>
            <a:r>
              <a:rPr lang="en-US" dirty="0" smtClean="0"/>
              <a:t>Screen shot or image here</a:t>
            </a:r>
            <a:endParaRPr lang="en-US" dirty="0"/>
          </a:p>
        </p:txBody>
      </p:sp>
    </p:spTree>
    <p:extLst>
      <p:ext uri="{BB962C8B-B14F-4D97-AF65-F5344CB8AC3E}">
        <p14:creationId xmlns:p14="http://schemas.microsoft.com/office/powerpoint/2010/main" val="238477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3906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39" y="289511"/>
            <a:ext cx="11655840" cy="899665"/>
          </a:xfrm>
        </p:spPr>
        <p:txBody>
          <a:bodyPr/>
          <a:lstStyle>
            <a:lvl1pPr>
              <a:defRPr sz="4800">
                <a:solidFill>
                  <a:schemeClr val="accent1"/>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6"/>
            <a:ext cx="11653523" cy="5424059"/>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6172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mo_scree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4800" baseline="0">
                <a:solidFill>
                  <a:schemeClr val="accent1"/>
                </a:solidFill>
              </a:defRPr>
            </a:lvl1pPr>
          </a:lstStyle>
          <a:p>
            <a:r>
              <a:rPr lang="en-US" dirty="0" smtClean="0"/>
              <a:t>Lorem ipsum dolor sit.</a:t>
            </a:r>
            <a:endParaRPr lang="en-US" dirty="0"/>
          </a:p>
        </p:txBody>
      </p:sp>
      <p:sp>
        <p:nvSpPr>
          <p:cNvPr id="5" name="Text Placeholder 3"/>
          <p:cNvSpPr>
            <a:spLocks noGrp="1"/>
          </p:cNvSpPr>
          <p:nvPr>
            <p:ph type="body" sz="quarter" idx="11"/>
          </p:nvPr>
        </p:nvSpPr>
        <p:spPr>
          <a:xfrm>
            <a:off x="269241" y="1365832"/>
            <a:ext cx="4358791" cy="4949771"/>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latin typeface="+mj-lt"/>
              </a:defRPr>
            </a:lvl1pPr>
            <a:lvl2pPr marL="365760" indent="-182880">
              <a:lnSpc>
                <a:spcPct val="100000"/>
              </a:lnSpc>
              <a:spcAft>
                <a:spcPts val="600"/>
              </a:spcAft>
              <a:buFont typeface="Arial" panose="020B0604020202020204" pitchFamily="34" charset="0"/>
              <a:buChar char="•"/>
              <a:defRPr sz="2400">
                <a:latin typeface="+mj-lt"/>
              </a:defRPr>
            </a:lvl2pPr>
            <a:lvl3pPr marL="570109" indent="-342900">
              <a:lnSpc>
                <a:spcPct val="100000"/>
              </a:lnSpc>
              <a:spcAft>
                <a:spcPts val="600"/>
              </a:spcAft>
              <a:buFont typeface="Arial" panose="020B0604020202020204" pitchFamily="34" charset="0"/>
              <a:buChar char="•"/>
              <a:tabLst/>
              <a:defRPr sz="2000">
                <a:latin typeface="+mj-lt"/>
              </a:defRPr>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Picture Placeholder 6"/>
          <p:cNvSpPr>
            <a:spLocks noGrp="1"/>
          </p:cNvSpPr>
          <p:nvPr>
            <p:ph type="pic" sz="quarter" idx="12" hasCustomPrompt="1"/>
          </p:nvPr>
        </p:nvSpPr>
        <p:spPr>
          <a:xfrm>
            <a:off x="4628199" y="1335676"/>
            <a:ext cx="7294563" cy="4949353"/>
          </a:xfrm>
          <a:ln w="152400">
            <a:noFill/>
          </a:ln>
        </p:spPr>
        <p:txBody>
          <a:bodyPr/>
          <a:lstStyle>
            <a:lvl1pPr marL="0" indent="0">
              <a:buNone/>
              <a:defRPr>
                <a:solidFill>
                  <a:schemeClr val="accent1"/>
                </a:solidFill>
              </a:defRPr>
            </a:lvl1pPr>
          </a:lstStyle>
          <a:p>
            <a:r>
              <a:rPr lang="en-US" dirty="0" smtClean="0"/>
              <a:t>Screen shot or image here</a:t>
            </a:r>
            <a:endParaRPr lang="en-US" dirty="0"/>
          </a:p>
        </p:txBody>
      </p:sp>
    </p:spTree>
    <p:extLst>
      <p:ext uri="{BB962C8B-B14F-4D97-AF65-F5344CB8AC3E}">
        <p14:creationId xmlns:p14="http://schemas.microsoft.com/office/powerpoint/2010/main" val="397935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_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4800" baseline="0">
                <a:solidFill>
                  <a:schemeClr val="accent1"/>
                </a:solidFill>
              </a:defRPr>
            </a:lvl1pPr>
          </a:lstStyle>
          <a:p>
            <a:r>
              <a:rPr lang="en-US" dirty="0" smtClean="0"/>
              <a:t>Lorem ipsum dolor sit.</a:t>
            </a:r>
            <a:endParaRPr lang="en-US" dirty="0"/>
          </a:p>
        </p:txBody>
      </p:sp>
      <p:sp>
        <p:nvSpPr>
          <p:cNvPr id="3" name="Text Placeholder 3"/>
          <p:cNvSpPr>
            <a:spLocks noGrp="1"/>
          </p:cNvSpPr>
          <p:nvPr>
            <p:ph type="body" sz="quarter" idx="10" hasCustomPrompt="1"/>
          </p:nvPr>
        </p:nvSpPr>
        <p:spPr>
          <a:xfrm>
            <a:off x="4824549" y="1446341"/>
            <a:ext cx="7210697" cy="5040206"/>
          </a:xfrm>
          <a:solidFill>
            <a:schemeClr val="bg1"/>
          </a:solidFill>
          <a:ln w="152400">
            <a:solidFill>
              <a:schemeClr val="accent1"/>
            </a:solidFill>
          </a:ln>
        </p:spPr>
        <p:txBody>
          <a:bodyPr wrap="square">
            <a:normAutofit/>
          </a:bodyPr>
          <a:lstStyle>
            <a:lvl1pPr marL="0" indent="0" defTabSz="365760">
              <a:lnSpc>
                <a:spcPct val="100000"/>
              </a:lnSpc>
              <a:spcBef>
                <a:spcPts val="0"/>
              </a:spcBef>
              <a:buClr>
                <a:schemeClr val="tx1"/>
              </a:buClr>
              <a:buFont typeface="Wingdings" pitchFamily="2" charset="2"/>
              <a:buNone/>
              <a:defRPr sz="1600" baseline="0">
                <a:solidFill>
                  <a:schemeClr val="accent1"/>
                </a:solidFill>
                <a:latin typeface="Consolas" panose="020B0609020204030204" pitchFamily="49" charset="0"/>
                <a:cs typeface="Consolas" panose="020B0609020204030204" pitchFamily="49" charset="0"/>
              </a:defRPr>
            </a:lvl1pPr>
            <a:lvl2pPr marL="365760" indent="0" defTabSz="365760">
              <a:lnSpc>
                <a:spcPct val="100000"/>
              </a:lnSpc>
              <a:spcBef>
                <a:spcPts val="0"/>
              </a:spcBef>
              <a:buNone/>
              <a:defRPr sz="1600">
                <a:solidFill>
                  <a:schemeClr val="accent1"/>
                </a:solidFill>
                <a:latin typeface="Consolas" panose="020B0609020204030204" pitchFamily="49" charset="0"/>
                <a:cs typeface="Consolas" panose="020B0609020204030204" pitchFamily="49" charset="0"/>
              </a:defRPr>
            </a:lvl2pPr>
            <a:lvl3pPr marL="731520" indent="0" defTabSz="365760">
              <a:lnSpc>
                <a:spcPct val="100000"/>
              </a:lnSpc>
              <a:spcBef>
                <a:spcPts val="0"/>
              </a:spcBef>
              <a:buNone/>
              <a:tabLst/>
              <a:defRPr sz="1600">
                <a:solidFill>
                  <a:schemeClr val="accent1"/>
                </a:solidFill>
                <a:latin typeface="Consolas" panose="020B0609020204030204" pitchFamily="49" charset="0"/>
                <a:cs typeface="Consolas" panose="020B0609020204030204" pitchFamily="49" charset="0"/>
              </a:defRPr>
            </a:lvl3pPr>
            <a:lvl4pPr marL="1097280" indent="0" defTabSz="365760">
              <a:lnSpc>
                <a:spcPct val="100000"/>
              </a:lnSpc>
              <a:spcBef>
                <a:spcPts val="0"/>
              </a:spcBef>
              <a:buNone/>
              <a:defRPr sz="1600">
                <a:solidFill>
                  <a:schemeClr val="accent1"/>
                </a:solidFill>
                <a:latin typeface="Consolas" panose="020B0609020204030204" pitchFamily="49" charset="0"/>
                <a:cs typeface="Consolas" panose="020B0609020204030204" pitchFamily="49" charset="0"/>
              </a:defRPr>
            </a:lvl4pPr>
            <a:lvl5pPr marL="1463040" indent="0" defTabSz="365760">
              <a:lnSpc>
                <a:spcPct val="100000"/>
              </a:lnSpc>
              <a:spcBef>
                <a:spcPts val="0"/>
              </a:spcBef>
              <a:buNone/>
              <a:tabLst/>
              <a:defRPr sz="1600">
                <a:solidFill>
                  <a:schemeClr val="accent1"/>
                </a:solidFill>
                <a:latin typeface="Consolas" panose="020B0609020204030204" pitchFamily="49" charset="0"/>
                <a:cs typeface="Consolas" panose="020B0609020204030204" pitchFamily="49" charset="0"/>
              </a:defRPr>
            </a:lvl5pPr>
          </a:lstStyle>
          <a:p>
            <a:pPr lvl="0"/>
            <a:r>
              <a:rPr lang="en-US" dirty="0" smtClean="0"/>
              <a:t>Click to edit code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269241" y="1335676"/>
            <a:ext cx="4358791" cy="5249851"/>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9786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US" dirty="0"/>
          </a:p>
        </p:txBody>
      </p:sp>
      <p:sp>
        <p:nvSpPr>
          <p:cNvPr id="4" name="Text Placeholder 5"/>
          <p:cNvSpPr>
            <a:spLocks noGrp="1"/>
          </p:cNvSpPr>
          <p:nvPr>
            <p:ph type="body" sz="quarter" idx="10"/>
          </p:nvPr>
        </p:nvSpPr>
        <p:spPr>
          <a:xfrm>
            <a:off x="269239" y="1189177"/>
            <a:ext cx="11653523" cy="5377878"/>
          </a:xfrm>
        </p:spPr>
        <p:txBody>
          <a:bodyPr/>
          <a:lstStyle>
            <a:lvl1pPr marL="182880" indent="-182880">
              <a:buFont typeface="Arial" panose="020B0604020202020204" pitchFamily="34" charset="0"/>
              <a:buChar char="•"/>
              <a:defRPr>
                <a:solidFill>
                  <a:schemeClr val="accent1"/>
                </a:soli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26016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5" name="Text Placeholder 5"/>
          <p:cNvSpPr>
            <a:spLocks noGrp="1"/>
          </p:cNvSpPr>
          <p:nvPr>
            <p:ph type="body" sz="quarter" idx="10"/>
          </p:nvPr>
        </p:nvSpPr>
        <p:spPr>
          <a:xfrm>
            <a:off x="269239" y="1189177"/>
            <a:ext cx="11653523" cy="5340932"/>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9227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Text Placeholder 5"/>
          <p:cNvSpPr>
            <a:spLocks noGrp="1"/>
          </p:cNvSpPr>
          <p:nvPr>
            <p:ph type="body" sz="quarter" idx="10"/>
          </p:nvPr>
        </p:nvSpPr>
        <p:spPr>
          <a:xfrm>
            <a:off x="269239" y="1189177"/>
            <a:ext cx="11653523" cy="5340932"/>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94134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8312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26589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5047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7" name="Text Placeholder 5"/>
          <p:cNvSpPr>
            <a:spLocks noGrp="1"/>
          </p:cNvSpPr>
          <p:nvPr>
            <p:ph type="body" sz="quarter" idx="10"/>
          </p:nvPr>
        </p:nvSpPr>
        <p:spPr>
          <a:xfrm>
            <a:off x="269240" y="1867817"/>
            <a:ext cx="11653523" cy="4662292"/>
          </a:xfrm>
        </p:spPr>
        <p:txBody>
          <a:bodyPr/>
          <a:lstStyle>
            <a:lvl1pPr marL="182845" indent="-182845">
              <a:buFont typeface="Arial" panose="020B0604020202020204" pitchFamily="34" charset="0"/>
              <a:buChar char="•"/>
              <a:defRPr sz="3137">
                <a:gradFill>
                  <a:gsLst>
                    <a:gs pos="1250">
                      <a:schemeClr val="tx2"/>
                    </a:gs>
                    <a:gs pos="99000">
                      <a:schemeClr val="tx2"/>
                    </a:gs>
                  </a:gsLst>
                  <a:lin ang="5400000" scaled="0"/>
                </a:gradFill>
                <a:latin typeface="+mj-lt"/>
              </a:defRPr>
            </a:lvl1pPr>
            <a:lvl2pPr marL="365690" indent="-182845">
              <a:buFont typeface="Arial" panose="020B0604020202020204" pitchFamily="34" charset="0"/>
              <a:buChar char="•"/>
              <a:defRPr sz="1961">
                <a:latin typeface="+mj-lt"/>
              </a:defRPr>
            </a:lvl2pPr>
            <a:lvl3pPr marL="548535" indent="-182845">
              <a:buFont typeface="Arial" panose="020B0604020202020204" pitchFamily="34" charset="0"/>
              <a:buChar char="•"/>
              <a:defRPr sz="1765">
                <a:latin typeface="+mj-lt"/>
              </a:defRPr>
            </a:lvl3pPr>
            <a:lvl4pPr marL="733802" indent="-285695">
              <a:buFont typeface="Arial" panose="020B0604020202020204" pitchFamily="34" charset="0"/>
              <a:buChar char="•"/>
              <a:defRPr/>
            </a:lvl4pPr>
            <a:lvl5pPr marL="957856" indent="-285695">
              <a:buFont typeface="Arial" panose="020B0604020202020204"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2" name="TextBox 1"/>
          <p:cNvSpPr txBox="1"/>
          <p:nvPr userDrawn="1"/>
        </p:nvSpPr>
        <p:spPr>
          <a:xfrm>
            <a:off x="269241" y="1189176"/>
            <a:ext cx="362135" cy="615609"/>
          </a:xfrm>
          <a:prstGeom prst="rect">
            <a:avLst/>
          </a:prstGeom>
          <a:noFill/>
        </p:spPr>
        <p:txBody>
          <a:bodyPr wrap="none" lIns="179285" tIns="143428" rIns="179285" bIns="143428" rtlCol="0">
            <a:spAutoFit/>
          </a:bodyPr>
          <a:lstStyle/>
          <a:p>
            <a:pPr defTabSz="914367">
              <a:lnSpc>
                <a:spcPct val="90000"/>
              </a:lnSpc>
              <a:spcAft>
                <a:spcPts val="588"/>
              </a:spcAft>
            </a:pPr>
            <a:endParaRPr lang="en-US" sz="2353" dirty="0" err="1">
              <a:gradFill>
                <a:gsLst>
                  <a:gs pos="2917">
                    <a:srgbClr val="000000"/>
                  </a:gs>
                  <a:gs pos="30000">
                    <a:srgbClr val="000000"/>
                  </a:gs>
                </a:gsLst>
                <a:lin ang="5400000" scaled="0"/>
              </a:gradFill>
            </a:endParaRPr>
          </a:p>
        </p:txBody>
      </p:sp>
      <p:sp>
        <p:nvSpPr>
          <p:cNvPr id="8" name="Text Placeholder 7"/>
          <p:cNvSpPr>
            <a:spLocks noGrp="1"/>
          </p:cNvSpPr>
          <p:nvPr>
            <p:ph type="body" sz="quarter" idx="11" hasCustomPrompt="1"/>
          </p:nvPr>
        </p:nvSpPr>
        <p:spPr>
          <a:xfrm>
            <a:off x="269240" y="1220691"/>
            <a:ext cx="11653523" cy="615609"/>
          </a:xfrm>
        </p:spPr>
        <p:txBody>
          <a:bodyPr/>
          <a:lstStyle>
            <a:lvl1pPr marL="0" indent="0">
              <a:buNone/>
              <a:defRPr sz="3137"/>
            </a:lvl1pPr>
            <a:lvl2pPr>
              <a:defRPr sz="1765"/>
            </a:lvl2pPr>
            <a:lvl3pPr>
              <a:defRPr sz="1568"/>
            </a:lvl3pPr>
            <a:lvl4pPr>
              <a:defRPr sz="1372"/>
            </a:lvl4pPr>
            <a:lvl5pPr>
              <a:defRPr sz="1372"/>
            </a:lvl5pPr>
          </a:lstStyle>
          <a:p>
            <a:pPr lvl="0"/>
            <a:r>
              <a:rPr lang="en-US" dirty="0" smtClean="0"/>
              <a:t>Subtitle</a:t>
            </a:r>
            <a:endParaRPr lang="en-US" dirty="0"/>
          </a:p>
        </p:txBody>
      </p:sp>
    </p:spTree>
    <p:extLst>
      <p:ext uri="{BB962C8B-B14F-4D97-AF65-F5344CB8AC3E}">
        <p14:creationId xmlns:p14="http://schemas.microsoft.com/office/powerpoint/2010/main" val="3410969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4664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4396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240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803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063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052030"/>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298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654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441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771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55" indent="-281655">
              <a:spcBef>
                <a:spcPts val="1200"/>
              </a:spcBef>
              <a:buClr>
                <a:schemeClr val="tx2"/>
              </a:buClr>
              <a:buFont typeface="Wingdings" panose="05000000000000000000" pitchFamily="2" charset="2"/>
              <a:buChar char="§"/>
              <a:defRPr sz="3137">
                <a:gradFill>
                  <a:gsLst>
                    <a:gs pos="19469">
                      <a:schemeClr val="tx2"/>
                    </a:gs>
                    <a:gs pos="32000">
                      <a:schemeClr val="tx2"/>
                    </a:gs>
                  </a:gsLst>
                  <a:lin ang="5400000" scaled="0"/>
                </a:gradFill>
              </a:defRPr>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655" indent="-281655">
              <a:spcBef>
                <a:spcPts val="1200"/>
              </a:spcBef>
              <a:buClr>
                <a:schemeClr val="tx2"/>
              </a:buClr>
              <a:buFont typeface="Wingdings" panose="05000000000000000000" pitchFamily="2" charset="2"/>
              <a:buChar char="§"/>
              <a:defRPr sz="3137">
                <a:gradFill>
                  <a:gsLst>
                    <a:gs pos="19469">
                      <a:schemeClr val="tx2"/>
                    </a:gs>
                    <a:gs pos="32000">
                      <a:schemeClr val="tx2"/>
                    </a:gs>
                  </a:gsLst>
                  <a:lin ang="5400000" scaled="0"/>
                </a:gradFill>
              </a:defRPr>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73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670753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55" indent="-281655">
              <a:spcBef>
                <a:spcPts val="1200"/>
              </a:spcBef>
              <a:buClr>
                <a:schemeClr val="tx1"/>
              </a:buClr>
              <a:buFont typeface="Wingdings" panose="05000000000000000000" pitchFamily="2" charset="2"/>
              <a:buChar char="§"/>
              <a:defRPr sz="3137"/>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655" indent="-281655">
              <a:spcBef>
                <a:spcPts val="1200"/>
              </a:spcBef>
              <a:buClr>
                <a:schemeClr val="tx1"/>
              </a:buClr>
              <a:buFont typeface="Wingdings" panose="05000000000000000000" pitchFamily="2" charset="2"/>
              <a:buChar char="§"/>
              <a:defRPr sz="3137"/>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576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3527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6"/>
            <a:ext cx="11653523" cy="5424059"/>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89430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_scree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4800" baseline="0">
                <a:solidFill>
                  <a:schemeClr val="tx1"/>
                </a:solidFill>
              </a:defRPr>
            </a:lvl1pPr>
          </a:lstStyle>
          <a:p>
            <a:r>
              <a:rPr lang="en-US" dirty="0" smtClean="0"/>
              <a:t>Lorem ipsum dolor sit.</a:t>
            </a:r>
            <a:endParaRPr lang="en-US" dirty="0"/>
          </a:p>
        </p:txBody>
      </p:sp>
      <p:sp>
        <p:nvSpPr>
          <p:cNvPr id="5" name="Text Placeholder 3"/>
          <p:cNvSpPr>
            <a:spLocks noGrp="1"/>
          </p:cNvSpPr>
          <p:nvPr>
            <p:ph type="body" sz="quarter" idx="11"/>
          </p:nvPr>
        </p:nvSpPr>
        <p:spPr>
          <a:xfrm>
            <a:off x="269241" y="1365832"/>
            <a:ext cx="4358791" cy="4949771"/>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latin typeface="+mj-lt"/>
              </a:defRPr>
            </a:lvl1pPr>
            <a:lvl2pPr marL="365760" indent="-182880">
              <a:lnSpc>
                <a:spcPct val="100000"/>
              </a:lnSpc>
              <a:spcAft>
                <a:spcPts val="600"/>
              </a:spcAft>
              <a:buFont typeface="Arial" panose="020B0604020202020204" pitchFamily="34" charset="0"/>
              <a:buChar char="•"/>
              <a:defRPr sz="2400">
                <a:latin typeface="+mj-lt"/>
              </a:defRPr>
            </a:lvl2pPr>
            <a:lvl3pPr marL="570109" indent="-342900">
              <a:lnSpc>
                <a:spcPct val="100000"/>
              </a:lnSpc>
              <a:spcAft>
                <a:spcPts val="600"/>
              </a:spcAft>
              <a:buFont typeface="Arial" panose="020B0604020202020204" pitchFamily="34" charset="0"/>
              <a:buChar char="•"/>
              <a:tabLst/>
              <a:defRPr sz="2000">
                <a:latin typeface="+mj-lt"/>
              </a:defRPr>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Picture Placeholder 6"/>
          <p:cNvSpPr>
            <a:spLocks noGrp="1"/>
          </p:cNvSpPr>
          <p:nvPr>
            <p:ph type="pic" sz="quarter" idx="12" hasCustomPrompt="1"/>
          </p:nvPr>
        </p:nvSpPr>
        <p:spPr>
          <a:xfrm>
            <a:off x="4628199" y="1335676"/>
            <a:ext cx="7294563" cy="4949353"/>
          </a:xfrm>
          <a:ln w="152400">
            <a:noFill/>
          </a:ln>
        </p:spPr>
        <p:txBody>
          <a:bodyPr/>
          <a:lstStyle>
            <a:lvl1pPr marL="0" indent="0">
              <a:buNone/>
              <a:defRPr>
                <a:solidFill>
                  <a:schemeClr val="accent1"/>
                </a:solidFill>
              </a:defRPr>
            </a:lvl1pPr>
          </a:lstStyle>
          <a:p>
            <a:r>
              <a:rPr lang="en-US" dirty="0" smtClean="0"/>
              <a:t>Screen shot or image here</a:t>
            </a:r>
            <a:endParaRPr lang="en-US" dirty="0"/>
          </a:p>
        </p:txBody>
      </p:sp>
    </p:spTree>
    <p:extLst>
      <p:ext uri="{BB962C8B-B14F-4D97-AF65-F5344CB8AC3E}">
        <p14:creationId xmlns:p14="http://schemas.microsoft.com/office/powerpoint/2010/main" val="308988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_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11653521" cy="1075884"/>
          </a:xfrm>
        </p:spPr>
        <p:txBody>
          <a:bodyPr lIns="146304" tIns="91440" rIns="146304" bIns="91440"/>
          <a:lstStyle>
            <a:lvl1pPr>
              <a:lnSpc>
                <a:spcPts val="6176"/>
              </a:lnSpc>
              <a:defRPr sz="4800" baseline="0">
                <a:solidFill>
                  <a:schemeClr val="tx1"/>
                </a:solidFill>
              </a:defRPr>
            </a:lvl1pPr>
          </a:lstStyle>
          <a:p>
            <a:r>
              <a:rPr lang="en-US" dirty="0" smtClean="0"/>
              <a:t>Lorem ipsum dolor sit.</a:t>
            </a:r>
            <a:endParaRPr lang="en-US" dirty="0"/>
          </a:p>
        </p:txBody>
      </p:sp>
      <p:sp>
        <p:nvSpPr>
          <p:cNvPr id="3" name="Text Placeholder 3"/>
          <p:cNvSpPr>
            <a:spLocks noGrp="1"/>
          </p:cNvSpPr>
          <p:nvPr>
            <p:ph type="body" sz="quarter" idx="10" hasCustomPrompt="1"/>
          </p:nvPr>
        </p:nvSpPr>
        <p:spPr>
          <a:xfrm>
            <a:off x="4824549" y="1446341"/>
            <a:ext cx="7210697" cy="5040206"/>
          </a:xfrm>
          <a:solidFill>
            <a:schemeClr val="bg1"/>
          </a:solidFill>
          <a:ln w="152400">
            <a:solidFill>
              <a:schemeClr val="accent1"/>
            </a:solidFill>
          </a:ln>
        </p:spPr>
        <p:txBody>
          <a:bodyPr wrap="square">
            <a:normAutofit/>
          </a:bodyPr>
          <a:lstStyle>
            <a:lvl1pPr marL="0" indent="0" defTabSz="365760">
              <a:lnSpc>
                <a:spcPct val="100000"/>
              </a:lnSpc>
              <a:spcBef>
                <a:spcPts val="0"/>
              </a:spcBef>
              <a:buClr>
                <a:schemeClr val="tx1"/>
              </a:buClr>
              <a:buFont typeface="Wingdings" pitchFamily="2" charset="2"/>
              <a:buNone/>
              <a:defRPr sz="1600" baseline="0">
                <a:solidFill>
                  <a:schemeClr val="accent1"/>
                </a:solidFill>
                <a:latin typeface="Consolas" panose="020B0609020204030204" pitchFamily="49" charset="0"/>
                <a:cs typeface="Consolas" panose="020B0609020204030204" pitchFamily="49" charset="0"/>
              </a:defRPr>
            </a:lvl1pPr>
            <a:lvl2pPr marL="365760" indent="0" defTabSz="365760">
              <a:lnSpc>
                <a:spcPct val="100000"/>
              </a:lnSpc>
              <a:spcBef>
                <a:spcPts val="0"/>
              </a:spcBef>
              <a:buNone/>
              <a:defRPr sz="1600">
                <a:solidFill>
                  <a:schemeClr val="accent1"/>
                </a:solidFill>
                <a:latin typeface="Consolas" panose="020B0609020204030204" pitchFamily="49" charset="0"/>
                <a:cs typeface="Consolas" panose="020B0609020204030204" pitchFamily="49" charset="0"/>
              </a:defRPr>
            </a:lvl2pPr>
            <a:lvl3pPr marL="731520" indent="0" defTabSz="365760">
              <a:lnSpc>
                <a:spcPct val="100000"/>
              </a:lnSpc>
              <a:spcBef>
                <a:spcPts val="0"/>
              </a:spcBef>
              <a:buNone/>
              <a:tabLst/>
              <a:defRPr sz="1600">
                <a:solidFill>
                  <a:schemeClr val="accent1"/>
                </a:solidFill>
                <a:latin typeface="Consolas" panose="020B0609020204030204" pitchFamily="49" charset="0"/>
                <a:cs typeface="Consolas" panose="020B0609020204030204" pitchFamily="49" charset="0"/>
              </a:defRPr>
            </a:lvl3pPr>
            <a:lvl4pPr marL="1097280" indent="0" defTabSz="365760">
              <a:lnSpc>
                <a:spcPct val="100000"/>
              </a:lnSpc>
              <a:spcBef>
                <a:spcPts val="0"/>
              </a:spcBef>
              <a:buNone/>
              <a:defRPr sz="1600">
                <a:solidFill>
                  <a:schemeClr val="accent1"/>
                </a:solidFill>
                <a:latin typeface="Consolas" panose="020B0609020204030204" pitchFamily="49" charset="0"/>
                <a:cs typeface="Consolas" panose="020B0609020204030204" pitchFamily="49" charset="0"/>
              </a:defRPr>
            </a:lvl4pPr>
            <a:lvl5pPr marL="1463040" indent="0" defTabSz="365760">
              <a:lnSpc>
                <a:spcPct val="100000"/>
              </a:lnSpc>
              <a:spcBef>
                <a:spcPts val="0"/>
              </a:spcBef>
              <a:buNone/>
              <a:tabLst/>
              <a:defRPr sz="1600">
                <a:solidFill>
                  <a:schemeClr val="accent1"/>
                </a:solidFill>
                <a:latin typeface="Consolas" panose="020B0609020204030204" pitchFamily="49" charset="0"/>
                <a:cs typeface="Consolas" panose="020B0609020204030204" pitchFamily="49" charset="0"/>
              </a:defRPr>
            </a:lvl5pPr>
          </a:lstStyle>
          <a:p>
            <a:pPr lvl="0"/>
            <a:r>
              <a:rPr lang="en-US" dirty="0" smtClean="0"/>
              <a:t>Click to edit code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269241" y="1335676"/>
            <a:ext cx="4358791" cy="5249851"/>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99557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US" dirty="0"/>
          </a:p>
        </p:txBody>
      </p:sp>
      <p:sp>
        <p:nvSpPr>
          <p:cNvPr id="4" name="Text Placeholder 5"/>
          <p:cNvSpPr>
            <a:spLocks noGrp="1"/>
          </p:cNvSpPr>
          <p:nvPr>
            <p:ph type="body" sz="quarter" idx="10"/>
          </p:nvPr>
        </p:nvSpPr>
        <p:spPr>
          <a:xfrm>
            <a:off x="269239" y="1189177"/>
            <a:ext cx="11653523" cy="5377878"/>
          </a:xfrm>
        </p:spPr>
        <p:txBody>
          <a:bodyPr/>
          <a:lstStyle>
            <a:lvl1pPr marL="182880" indent="-182880">
              <a:buFont typeface="Arial" panose="020B0604020202020204" pitchFamily="34" charset="0"/>
              <a:buChar char="•"/>
              <a:defRPr>
                <a:solidFill>
                  <a:schemeClr val="accent1"/>
                </a:soli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22698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5" name="Text Placeholder 5"/>
          <p:cNvSpPr>
            <a:spLocks noGrp="1"/>
          </p:cNvSpPr>
          <p:nvPr>
            <p:ph type="body" sz="quarter" idx="10"/>
          </p:nvPr>
        </p:nvSpPr>
        <p:spPr>
          <a:xfrm>
            <a:off x="269239" y="1189177"/>
            <a:ext cx="11653523" cy="5340932"/>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0901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Text Placeholder 5"/>
          <p:cNvSpPr>
            <a:spLocks noGrp="1"/>
          </p:cNvSpPr>
          <p:nvPr>
            <p:ph type="body" sz="quarter" idx="10"/>
          </p:nvPr>
        </p:nvSpPr>
        <p:spPr>
          <a:xfrm>
            <a:off x="269239" y="1189177"/>
            <a:ext cx="11653523" cy="5340932"/>
          </a:xfrm>
        </p:spPr>
        <p:txBody>
          <a:bodyPr/>
          <a:lstStyle>
            <a:lvl1pPr marL="182880" indent="-182880">
              <a:buFont typeface="Arial" panose="020B0604020202020204" pitchFamily="34" charset="0"/>
              <a:buChar char="•"/>
              <a:defRPr>
                <a:gradFill>
                  <a:gsLst>
                    <a:gs pos="1250">
                      <a:schemeClr val="tx2"/>
                    </a:gs>
                    <a:gs pos="99000">
                      <a:schemeClr val="tx2"/>
                    </a:gs>
                  </a:gsLst>
                  <a:lin ang="5400000" scaled="0"/>
                </a:gradFill>
                <a:latin typeface="+mj-lt"/>
              </a:defRPr>
            </a:lvl1pPr>
            <a:lvl2pPr marL="365760" indent="-182880">
              <a:buFont typeface="Arial" panose="020B0604020202020204" pitchFamily="34" charset="0"/>
              <a:buChar char="•"/>
              <a:defRPr sz="2400">
                <a:latin typeface="+mj-lt"/>
              </a:defRPr>
            </a:lvl2pPr>
            <a:lvl3pPr marL="548640" indent="-182880">
              <a:buFont typeface="Arial" panose="020B0604020202020204" pitchFamily="34" charset="0"/>
              <a:buChar char="•"/>
              <a:defRPr sz="2000">
                <a:latin typeface="+mj-lt"/>
              </a:defRPr>
            </a:lvl3pPr>
            <a:lvl4pPr marL="733943" indent="-285750">
              <a:buFont typeface="Arial" panose="020B0604020202020204" pitchFamily="34" charset="0"/>
              <a:buChar char="•"/>
              <a:defRPr/>
            </a:lvl4pPr>
            <a:lvl5pPr marL="958040" indent="-285750">
              <a:buFont typeface="Arial" panose="020B0604020202020204"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73413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541317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515411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D981FE-5D1F-41B2-B646-043BF0A5ACBC}"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F8BCA-21CF-47CE-9FCA-13F27AE5EC29}" type="slidenum">
              <a:rPr lang="en-US" smtClean="0"/>
              <a:t>‹#›</a:t>
            </a:fld>
            <a:endParaRPr lang="en-US"/>
          </a:p>
        </p:txBody>
      </p:sp>
    </p:spTree>
    <p:extLst>
      <p:ext uri="{BB962C8B-B14F-4D97-AF65-F5344CB8AC3E}">
        <p14:creationId xmlns:p14="http://schemas.microsoft.com/office/powerpoint/2010/main" val="199660890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6302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3"/>
          <p:cNvSpPr>
            <a:spLocks noGrp="1"/>
          </p:cNvSpPr>
          <p:nvPr>
            <p:ph type="body" sz="quarter" idx="12"/>
          </p:nvPr>
        </p:nvSpPr>
        <p:spPr>
          <a:xfrm>
            <a:off x="269241"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ext Placeholder 3"/>
          <p:cNvSpPr>
            <a:spLocks noGrp="1"/>
          </p:cNvSpPr>
          <p:nvPr>
            <p:ph type="body" sz="quarter" idx="11"/>
          </p:nvPr>
        </p:nvSpPr>
        <p:spPr>
          <a:xfrm>
            <a:off x="6410037" y="1189176"/>
            <a:ext cx="5486400" cy="5396352"/>
          </a:xfrm>
        </p:spPr>
        <p:txBody>
          <a:bodyPr wrap="square">
            <a:noAutofit/>
          </a:bodyPr>
          <a:lstStyle>
            <a:lvl1pPr marL="182880" indent="-182880">
              <a:lnSpc>
                <a:spcPct val="100000"/>
              </a:lnSpc>
              <a:spcBef>
                <a:spcPts val="1200"/>
              </a:spcBef>
              <a:spcAft>
                <a:spcPts val="600"/>
              </a:spcAft>
              <a:buClr>
                <a:schemeClr val="accent1"/>
              </a:buClr>
              <a:buFont typeface="Arial" panose="020B0604020202020204" pitchFamily="34" charset="0"/>
              <a:buChar char="•"/>
              <a:defRPr sz="3200">
                <a:solidFill>
                  <a:schemeClr val="accent1"/>
                </a:solidFill>
              </a:defRPr>
            </a:lvl1pPr>
            <a:lvl2pPr marL="365760" indent="-182880">
              <a:lnSpc>
                <a:spcPct val="100000"/>
              </a:lnSpc>
              <a:spcAft>
                <a:spcPts val="600"/>
              </a:spcAft>
              <a:buFont typeface="Arial" panose="020B0604020202020204" pitchFamily="34" charset="0"/>
              <a:buChar char="•"/>
              <a:defRPr sz="2400"/>
            </a:lvl2pPr>
            <a:lvl3pPr marL="548640" indent="-182880">
              <a:lnSpc>
                <a:spcPct val="100000"/>
              </a:lnSpc>
              <a:spcAft>
                <a:spcPts val="600"/>
              </a:spcAft>
              <a:buFont typeface="Arial" panose="020B0604020202020204" pitchFamily="34" charset="0"/>
              <a:buChar char="•"/>
              <a:tabLst/>
              <a:defRPr sz="1961"/>
            </a:lvl3pPr>
            <a:lvl4pPr marL="737056" indent="-285750">
              <a:lnSpc>
                <a:spcPct val="100000"/>
              </a:lnSpc>
              <a:spcAft>
                <a:spcPts val="600"/>
              </a:spcAft>
              <a:buFont typeface="Arial" panose="020B0604020202020204" pitchFamily="34" charset="0"/>
              <a:buChar char="•"/>
              <a:defRPr/>
            </a:lvl4pPr>
            <a:lvl5pPr marL="958040" indent="-285750">
              <a:lnSpc>
                <a:spcPct val="100000"/>
              </a:lnSpc>
              <a:spcAft>
                <a:spcPts val="600"/>
              </a:spcAft>
              <a:buFont typeface="Arial" panose="020B0604020202020204" pitchFamily="34" charset="0"/>
              <a:buChar char="•"/>
              <a:tabLs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35575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88383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lIns="146304" tIns="91440" rIns="146304" bIns="91440"/>
          <a:lstStyle>
            <a:lvl1pPr algn="l">
              <a:defRPr sz="5097">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3472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5953AD0-7361-4755-9F16-790BE48104A3}" type="datetimeFigureOut">
              <a:rPr lang="en-US" smtClean="0">
                <a:solidFill>
                  <a:srgbClr val="505050"/>
                </a:solidFill>
              </a:rPr>
              <a:pPr/>
              <a:t>5/28/2018</a:t>
            </a:fld>
            <a:endParaRPr lang="en-US" dirty="0">
              <a:solidFill>
                <a:srgbClr val="505050"/>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solidFill>
                <a:srgbClr val="505050"/>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B3722D1-D77E-41ED-9FC0-BA6608D9DD8F}"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89858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3" spc="-98"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7171337"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39304" y="5853250"/>
            <a:ext cx="1956016" cy="719610"/>
          </a:xfrm>
          <a:prstGeom prst="rect">
            <a:avLst/>
          </a:prstGeom>
        </p:spPr>
      </p:pic>
    </p:spTree>
    <p:extLst>
      <p:ext uri="{BB962C8B-B14F-4D97-AF65-F5344CB8AC3E}">
        <p14:creationId xmlns:p14="http://schemas.microsoft.com/office/powerpoint/2010/main" val="352895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498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688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9492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1971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18" Type="http://schemas.openxmlformats.org/officeDocument/2006/relationships/slideLayout" Target="../slideLayouts/slideLayout123.xml"/><Relationship Id="rId26" Type="http://schemas.openxmlformats.org/officeDocument/2006/relationships/slideLayout" Target="../slideLayouts/slideLayout131.xml"/><Relationship Id="rId3" Type="http://schemas.openxmlformats.org/officeDocument/2006/relationships/slideLayout" Target="../slideLayouts/slideLayout108.xml"/><Relationship Id="rId21" Type="http://schemas.openxmlformats.org/officeDocument/2006/relationships/slideLayout" Target="../slideLayouts/slideLayout126.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5" Type="http://schemas.openxmlformats.org/officeDocument/2006/relationships/slideLayout" Target="../slideLayouts/slideLayout130.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20" Type="http://schemas.openxmlformats.org/officeDocument/2006/relationships/slideLayout" Target="../slideLayouts/slideLayout125.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24" Type="http://schemas.openxmlformats.org/officeDocument/2006/relationships/slideLayout" Target="../slideLayouts/slideLayout129.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23" Type="http://schemas.openxmlformats.org/officeDocument/2006/relationships/slideLayout" Target="../slideLayouts/slideLayout128.xml"/><Relationship Id="rId28" Type="http://schemas.openxmlformats.org/officeDocument/2006/relationships/image" Target="../media/image16.png"/><Relationship Id="rId10" Type="http://schemas.openxmlformats.org/officeDocument/2006/relationships/slideLayout" Target="../slideLayouts/slideLayout115.xml"/><Relationship Id="rId19" Type="http://schemas.openxmlformats.org/officeDocument/2006/relationships/slideLayout" Target="../slideLayouts/slideLayout124.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 Id="rId22" Type="http://schemas.openxmlformats.org/officeDocument/2006/relationships/slideLayout" Target="../slideLayouts/slideLayout127.xml"/><Relationship Id="rId27"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slideLayout" Target="../slideLayouts/slideLayout144.xml"/><Relationship Id="rId18" Type="http://schemas.openxmlformats.org/officeDocument/2006/relationships/slideLayout" Target="../slideLayouts/slideLayout149.xml"/><Relationship Id="rId26" Type="http://schemas.openxmlformats.org/officeDocument/2006/relationships/slideLayout" Target="../slideLayouts/slideLayout157.xml"/><Relationship Id="rId3" Type="http://schemas.openxmlformats.org/officeDocument/2006/relationships/slideLayout" Target="../slideLayouts/slideLayout134.xml"/><Relationship Id="rId21" Type="http://schemas.openxmlformats.org/officeDocument/2006/relationships/slideLayout" Target="../slideLayouts/slideLayout152.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17" Type="http://schemas.openxmlformats.org/officeDocument/2006/relationships/slideLayout" Target="../slideLayouts/slideLayout148.xml"/><Relationship Id="rId25" Type="http://schemas.openxmlformats.org/officeDocument/2006/relationships/slideLayout" Target="../slideLayouts/slideLayout156.xml"/><Relationship Id="rId2" Type="http://schemas.openxmlformats.org/officeDocument/2006/relationships/slideLayout" Target="../slideLayouts/slideLayout133.xml"/><Relationship Id="rId16" Type="http://schemas.openxmlformats.org/officeDocument/2006/relationships/slideLayout" Target="../slideLayouts/slideLayout147.xml"/><Relationship Id="rId20" Type="http://schemas.openxmlformats.org/officeDocument/2006/relationships/slideLayout" Target="../slideLayouts/slideLayout151.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24" Type="http://schemas.openxmlformats.org/officeDocument/2006/relationships/slideLayout" Target="../slideLayouts/slideLayout155.xml"/><Relationship Id="rId5" Type="http://schemas.openxmlformats.org/officeDocument/2006/relationships/slideLayout" Target="../slideLayouts/slideLayout136.xml"/><Relationship Id="rId15" Type="http://schemas.openxmlformats.org/officeDocument/2006/relationships/slideLayout" Target="../slideLayouts/slideLayout146.xml"/><Relationship Id="rId23" Type="http://schemas.openxmlformats.org/officeDocument/2006/relationships/slideLayout" Target="../slideLayouts/slideLayout154.xml"/><Relationship Id="rId28" Type="http://schemas.openxmlformats.org/officeDocument/2006/relationships/image" Target="../media/image16.png"/><Relationship Id="rId10" Type="http://schemas.openxmlformats.org/officeDocument/2006/relationships/slideLayout" Target="../slideLayouts/slideLayout141.xml"/><Relationship Id="rId19" Type="http://schemas.openxmlformats.org/officeDocument/2006/relationships/slideLayout" Target="../slideLayouts/slideLayout150.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14" Type="http://schemas.openxmlformats.org/officeDocument/2006/relationships/slideLayout" Target="../slideLayouts/slideLayout145.xml"/><Relationship Id="rId22" Type="http://schemas.openxmlformats.org/officeDocument/2006/relationships/slideLayout" Target="../slideLayouts/slideLayout153.xml"/><Relationship Id="rId27"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65.xml"/><Relationship Id="rId13" Type="http://schemas.openxmlformats.org/officeDocument/2006/relationships/slideLayout" Target="../slideLayouts/slideLayout170.xml"/><Relationship Id="rId18" Type="http://schemas.openxmlformats.org/officeDocument/2006/relationships/slideLayout" Target="../slideLayouts/slideLayout175.xml"/><Relationship Id="rId26" Type="http://schemas.openxmlformats.org/officeDocument/2006/relationships/slideLayout" Target="../slideLayouts/slideLayout183.xml"/><Relationship Id="rId3" Type="http://schemas.openxmlformats.org/officeDocument/2006/relationships/slideLayout" Target="../slideLayouts/slideLayout160.xml"/><Relationship Id="rId21" Type="http://schemas.openxmlformats.org/officeDocument/2006/relationships/slideLayout" Target="../slideLayouts/slideLayout178.xml"/><Relationship Id="rId7" Type="http://schemas.openxmlformats.org/officeDocument/2006/relationships/slideLayout" Target="../slideLayouts/slideLayout164.xml"/><Relationship Id="rId12" Type="http://schemas.openxmlformats.org/officeDocument/2006/relationships/slideLayout" Target="../slideLayouts/slideLayout169.xml"/><Relationship Id="rId17" Type="http://schemas.openxmlformats.org/officeDocument/2006/relationships/slideLayout" Target="../slideLayouts/slideLayout174.xml"/><Relationship Id="rId25" Type="http://schemas.openxmlformats.org/officeDocument/2006/relationships/slideLayout" Target="../slideLayouts/slideLayout182.xml"/><Relationship Id="rId2" Type="http://schemas.openxmlformats.org/officeDocument/2006/relationships/slideLayout" Target="../slideLayouts/slideLayout159.xml"/><Relationship Id="rId16" Type="http://schemas.openxmlformats.org/officeDocument/2006/relationships/slideLayout" Target="../slideLayouts/slideLayout173.xml"/><Relationship Id="rId20" Type="http://schemas.openxmlformats.org/officeDocument/2006/relationships/slideLayout" Target="../slideLayouts/slideLayout177.xml"/><Relationship Id="rId29" Type="http://schemas.openxmlformats.org/officeDocument/2006/relationships/theme" Target="../theme/theme12.xml"/><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slideLayout" Target="../slideLayouts/slideLayout168.xml"/><Relationship Id="rId24" Type="http://schemas.openxmlformats.org/officeDocument/2006/relationships/slideLayout" Target="../slideLayouts/slideLayout181.xml"/><Relationship Id="rId5" Type="http://schemas.openxmlformats.org/officeDocument/2006/relationships/slideLayout" Target="../slideLayouts/slideLayout162.xml"/><Relationship Id="rId15" Type="http://schemas.openxmlformats.org/officeDocument/2006/relationships/slideLayout" Target="../slideLayouts/slideLayout172.xml"/><Relationship Id="rId23" Type="http://schemas.openxmlformats.org/officeDocument/2006/relationships/slideLayout" Target="../slideLayouts/slideLayout180.xml"/><Relationship Id="rId28" Type="http://schemas.openxmlformats.org/officeDocument/2006/relationships/slideLayout" Target="../slideLayouts/slideLayout185.xml"/><Relationship Id="rId10" Type="http://schemas.openxmlformats.org/officeDocument/2006/relationships/slideLayout" Target="../slideLayouts/slideLayout167.xml"/><Relationship Id="rId19" Type="http://schemas.openxmlformats.org/officeDocument/2006/relationships/slideLayout" Target="../slideLayouts/slideLayout176.xml"/><Relationship Id="rId4" Type="http://schemas.openxmlformats.org/officeDocument/2006/relationships/slideLayout" Target="../slideLayouts/slideLayout161.xml"/><Relationship Id="rId9" Type="http://schemas.openxmlformats.org/officeDocument/2006/relationships/slideLayout" Target="../slideLayouts/slideLayout166.xml"/><Relationship Id="rId14" Type="http://schemas.openxmlformats.org/officeDocument/2006/relationships/slideLayout" Target="../slideLayouts/slideLayout171.xml"/><Relationship Id="rId22" Type="http://schemas.openxmlformats.org/officeDocument/2006/relationships/slideLayout" Target="../slideLayouts/slideLayout179.xml"/><Relationship Id="rId27" Type="http://schemas.openxmlformats.org/officeDocument/2006/relationships/slideLayout" Target="../slideLayouts/slideLayout184.xml"/><Relationship Id="rId30" Type="http://schemas.openxmlformats.org/officeDocument/2006/relationships/image" Target="../media/image16.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3.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image" Target="../media/image13.png"/><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5.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image" Target="../media/image13.png"/><Relationship Id="rId5" Type="http://schemas.openxmlformats.org/officeDocument/2006/relationships/slideLayout" Target="../slideLayouts/slideLayout77.xml"/><Relationship Id="rId10" Type="http://schemas.openxmlformats.org/officeDocument/2006/relationships/theme" Target="../theme/theme7.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image" Target="../media/image13.png"/><Relationship Id="rId3" Type="http://schemas.openxmlformats.org/officeDocument/2006/relationships/slideLayout" Target="../slideLayouts/slideLayout97.xml"/><Relationship Id="rId7" Type="http://schemas.openxmlformats.org/officeDocument/2006/relationships/slideLayout" Target="../slideLayouts/slideLayout101.xml"/><Relationship Id="rId12" Type="http://schemas.openxmlformats.org/officeDocument/2006/relationships/theme" Target="../theme/theme9.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5" Type="http://schemas.openxmlformats.org/officeDocument/2006/relationships/slideLayout" Target="../slideLayouts/slideLayout99.xml"/><Relationship Id="rId10" Type="http://schemas.openxmlformats.org/officeDocument/2006/relationships/slideLayout" Target="../slideLayouts/slideLayout104.xml"/><Relationship Id="rId4" Type="http://schemas.openxmlformats.org/officeDocument/2006/relationships/slideLayout" Target="../slideLayouts/slideLayout98.xml"/><Relationship Id="rId9"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802"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4"/>
                      <a:stretch>
                        <a:fillRect/>
                      </a:stretch>
                    </p:blipFill>
                    <p:spPr>
                      <a:xfrm>
                        <a:off x="1557" y="1558"/>
                        <a:ext cx="1556" cy="1556"/>
                      </a:xfrm>
                      <a:prstGeom prst="rect">
                        <a:avLst/>
                      </a:prstGeom>
                    </p:spPr>
                  </p:pic>
                </p:oleObj>
              </mc:Fallback>
            </mc:AlternateContent>
          </a:graphicData>
        </a:graphic>
      </p:graphicFrame>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3"/>
          </p:nvPr>
        </p:nvSpPr>
        <p:spPr>
          <a:xfrm>
            <a:off x="448212" y="6561764"/>
            <a:ext cx="3859607" cy="134483"/>
          </a:xfrm>
          <a:prstGeom prst="rect">
            <a:avLst/>
          </a:prstGeom>
        </p:spPr>
        <p:txBody>
          <a:bodyPr vert="horz" lIns="0" tIns="0" rIns="91440" bIns="0" rtlCol="0" anchor="ctr"/>
          <a:lstStyle>
            <a:lvl1pPr marL="0" algn="l" defTabSz="914367" rtl="0" eaLnBrk="1" latinLnBrk="0" hangingPunct="1">
              <a:defRPr lang="en-US" sz="882" kern="1200">
                <a:solidFill>
                  <a:schemeClr val="tx2"/>
                </a:solidFill>
                <a:latin typeface="+mn-lt"/>
                <a:ea typeface="+mn-ea"/>
                <a:cs typeface="+mn-cs"/>
              </a:defRPr>
            </a:lvl1pPr>
          </a:lstStyle>
          <a:p>
            <a:r>
              <a:rPr smtClean="0">
                <a:solidFill>
                  <a:srgbClr val="505050"/>
                </a:solidFill>
              </a:rPr>
              <a:t>Microsoft Confidential</a:t>
            </a:r>
            <a:endParaRPr>
              <a:solidFill>
                <a:srgbClr val="505050"/>
              </a:solidFill>
            </a:endParaRPr>
          </a:p>
        </p:txBody>
      </p:sp>
      <p:sp>
        <p:nvSpPr>
          <p:cNvPr id="5" name="Slide Number Placeholder 4"/>
          <p:cNvSpPr>
            <a:spLocks noGrp="1"/>
          </p:cNvSpPr>
          <p:nvPr>
            <p:ph type="sldNum" sz="quarter" idx="4"/>
          </p:nvPr>
        </p:nvSpPr>
        <p:spPr>
          <a:xfrm>
            <a:off x="11367166" y="6561764"/>
            <a:ext cx="555596" cy="134483"/>
          </a:xfrm>
          <a:prstGeom prst="rect">
            <a:avLst/>
          </a:prstGeom>
        </p:spPr>
        <p:txBody>
          <a:bodyPr vert="horz" lIns="91440" tIns="0" rIns="0" bIns="0" rtlCol="0" anchor="ctr"/>
          <a:lstStyle>
            <a:lvl1pPr algn="r">
              <a:defRPr lang="en-US" sz="882" b="0" kern="1200" smtClean="0">
                <a:solidFill>
                  <a:schemeClr val="tx2"/>
                </a:solidFill>
                <a:latin typeface="+mn-lt"/>
                <a:ea typeface="+mn-ea"/>
                <a:cs typeface="+mn-cs"/>
              </a:defRPr>
            </a:lvl1pPr>
          </a:lstStyle>
          <a:p>
            <a:pPr defTabSz="914367"/>
            <a:fld id="{27258FFF-F925-446B-8502-81C933981705}" type="slidenum">
              <a:rPr lang="en-US" smtClean="0">
                <a:solidFill>
                  <a:srgbClr val="505050"/>
                </a:solidFill>
              </a:rPr>
              <a:pPr defTabSz="914367"/>
              <a:t>‹#›</a:t>
            </a:fld>
            <a:endParaRPr lang="en-US">
              <a:solidFill>
                <a:srgbClr val="505050"/>
              </a:solidFill>
            </a:endParaRPr>
          </a:p>
        </p:txBody>
      </p:sp>
    </p:spTree>
    <p:extLst>
      <p:ext uri="{BB962C8B-B14F-4D97-AF65-F5344CB8AC3E}">
        <p14:creationId xmlns:p14="http://schemas.microsoft.com/office/powerpoint/2010/main" val="4070337549"/>
      </p:ext>
    </p:extLst>
  </p:cSld>
  <p:clrMap bg1="lt1" tx1="dk1" bg2="lt2" tx2="dk2" accent1="accent1" accent2="accent2" accent3="accent3" accent4="accent4" accent5="accent5" accent6="accent6" hlink="hlink" folHlink="folHlink"/>
  <p:sldLayoutIdLst>
    <p:sldLayoutId id="2147483714" r:id="rId1"/>
    <p:sldLayoutId id="2147484102" r:id="rId2"/>
    <p:sldLayoutId id="2147483675" r:id="rId3"/>
    <p:sldLayoutId id="2147483680" r:id="rId4"/>
    <p:sldLayoutId id="2147483682" r:id="rId5"/>
    <p:sldLayoutId id="2147483686" r:id="rId6"/>
    <p:sldLayoutId id="2147483683" r:id="rId7"/>
    <p:sldLayoutId id="2147483684" r:id="rId8"/>
    <p:sldLayoutId id="2147484103"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367" rtl="0" eaLnBrk="1" latinLnBrk="0" hangingPunct="1">
        <a:lnSpc>
          <a:spcPct val="90000"/>
        </a:lnSpc>
        <a:spcBef>
          <a:spcPct val="0"/>
        </a:spcBef>
        <a:buNone/>
        <a:defRPr lang="en-US" sz="4400" b="0" kern="1200" cap="none" spc="-100" baseline="0" dirty="0" smtClean="0">
          <a:ln w="3175">
            <a:noFill/>
          </a:ln>
          <a:solidFill>
            <a:schemeClr val="tx2"/>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2"/>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2"/>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2"/>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8"/>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557844370"/>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29" r:id="rId13"/>
    <p:sldLayoutId id="2147484030" r:id="rId14"/>
    <p:sldLayoutId id="2147484031" r:id="rId15"/>
    <p:sldLayoutId id="2147484032" r:id="rId16"/>
    <p:sldLayoutId id="2147484033" r:id="rId17"/>
    <p:sldLayoutId id="2147484034" r:id="rId18"/>
    <p:sldLayoutId id="2147484035" r:id="rId19"/>
    <p:sldLayoutId id="2147484036" r:id="rId20"/>
    <p:sldLayoutId id="2147484037" r:id="rId21"/>
    <p:sldLayoutId id="2147484038" r:id="rId22"/>
    <p:sldLayoutId id="2147484039" r:id="rId23"/>
    <p:sldLayoutId id="2147484040" r:id="rId24"/>
    <p:sldLayoutId id="2147484042" r:id="rId25"/>
    <p:sldLayoutId id="2147484043"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8"/>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419754814"/>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 id="2147484057" r:id="rId13"/>
    <p:sldLayoutId id="2147484058" r:id="rId14"/>
    <p:sldLayoutId id="2147484059" r:id="rId15"/>
    <p:sldLayoutId id="2147484060" r:id="rId16"/>
    <p:sldLayoutId id="2147484061" r:id="rId17"/>
    <p:sldLayoutId id="2147484062" r:id="rId18"/>
    <p:sldLayoutId id="2147484063" r:id="rId19"/>
    <p:sldLayoutId id="2147484064" r:id="rId20"/>
    <p:sldLayoutId id="2147484065" r:id="rId21"/>
    <p:sldLayoutId id="2147484066" r:id="rId22"/>
    <p:sldLayoutId id="2147484067" r:id="rId23"/>
    <p:sldLayoutId id="2147484068" r:id="rId24"/>
    <p:sldLayoutId id="2147484070" r:id="rId25"/>
    <p:sldLayoutId id="2147484071"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4"/>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4"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a:stretch>
            <a:fillRect/>
          </a:stretch>
        </p:blipFill>
        <p:spPr>
          <a:xfrm rot="5400000">
            <a:off x="9208748" y="2991036"/>
            <a:ext cx="6858623" cy="876557"/>
          </a:xfrm>
          <a:prstGeom prst="rect">
            <a:avLst/>
          </a:prstGeom>
        </p:spPr>
      </p:pic>
    </p:spTree>
    <p:extLst>
      <p:ext uri="{BB962C8B-B14F-4D97-AF65-F5344CB8AC3E}">
        <p14:creationId xmlns:p14="http://schemas.microsoft.com/office/powerpoint/2010/main" val="770410679"/>
      </p:ext>
    </p:extLst>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 id="2147484088" r:id="rId15"/>
    <p:sldLayoutId id="2147484089" r:id="rId16"/>
    <p:sldLayoutId id="2147484090" r:id="rId17"/>
    <p:sldLayoutId id="2147484091" r:id="rId18"/>
    <p:sldLayoutId id="2147484092" r:id="rId19"/>
    <p:sldLayoutId id="2147484093" r:id="rId20"/>
    <p:sldLayoutId id="2147484094" r:id="rId21"/>
    <p:sldLayoutId id="2147484095" r:id="rId22"/>
    <p:sldLayoutId id="2147484096" r:id="rId23"/>
    <p:sldLayoutId id="2147484097" r:id="rId24"/>
    <p:sldLayoutId id="2147484098" r:id="rId25"/>
    <p:sldLayoutId id="2147484099" r:id="rId26"/>
    <p:sldLayoutId id="2147484100" r:id="rId27"/>
    <p:sldLayoutId id="2147484101"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3841" rtl="0" eaLnBrk="1" latinLnBrk="0" hangingPunct="1">
        <a:lnSpc>
          <a:spcPct val="90000"/>
        </a:lnSpc>
        <a:spcBef>
          <a:spcPct val="0"/>
        </a:spcBef>
        <a:buNone/>
        <a:defRPr lang="en-US" sz="470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51" marR="0" indent="-335951" algn="l" defTabSz="913841" rtl="0" eaLnBrk="1" fontAlgn="auto" latinLnBrk="0" hangingPunct="1">
        <a:lnSpc>
          <a:spcPct val="90000"/>
        </a:lnSpc>
        <a:spcBef>
          <a:spcPct val="20000"/>
        </a:spcBef>
        <a:spcAft>
          <a:spcPts val="0"/>
        </a:spcAft>
        <a:buClrTx/>
        <a:buSzPct val="90000"/>
        <a:buFont typeface="Arial" pitchFamily="34" charset="0"/>
        <a:buChar char="•"/>
        <a:tabLst/>
        <a:defRPr sz="3918" kern="1200" spc="0" baseline="0">
          <a:gradFill>
            <a:gsLst>
              <a:gs pos="1250">
                <a:schemeClr val="tx1"/>
              </a:gs>
              <a:gs pos="100000">
                <a:schemeClr val="tx1"/>
              </a:gs>
            </a:gsLst>
            <a:lin ang="5400000" scaled="0"/>
          </a:gradFill>
          <a:latin typeface="+mj-lt"/>
          <a:ea typeface="+mn-ea"/>
          <a:cs typeface="+mn-cs"/>
        </a:defRPr>
      </a:lvl1pPr>
      <a:lvl2pPr marL="572361" marR="0" indent="-236408" algn="l" defTabSz="913841"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3885" marR="0" indent="-223968" algn="l" defTabSz="913841"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7853" marR="0" indent="-223968" algn="l" defTabSz="913841"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1821" marR="0" indent="-223968" algn="l" defTabSz="913841"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061" indent="-228460" algn="l" defTabSz="913841"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9982" indent="-228460" algn="l" defTabSz="913841"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6902" indent="-228460" algn="l" defTabSz="913841"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3823" indent="-228460" algn="l" defTabSz="913841"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3841" rtl="0" eaLnBrk="1" latinLnBrk="0" hangingPunct="1">
        <a:defRPr sz="1765" kern="1200">
          <a:solidFill>
            <a:schemeClr val="tx1"/>
          </a:solidFill>
          <a:latin typeface="+mn-lt"/>
          <a:ea typeface="+mn-ea"/>
          <a:cs typeface="+mn-cs"/>
        </a:defRPr>
      </a:lvl1pPr>
      <a:lvl2pPr marL="456919" algn="l" defTabSz="913841" rtl="0" eaLnBrk="1" latinLnBrk="0" hangingPunct="1">
        <a:defRPr sz="1765" kern="1200">
          <a:solidFill>
            <a:schemeClr val="tx1"/>
          </a:solidFill>
          <a:latin typeface="+mn-lt"/>
          <a:ea typeface="+mn-ea"/>
          <a:cs typeface="+mn-cs"/>
        </a:defRPr>
      </a:lvl2pPr>
      <a:lvl3pPr marL="913841" algn="l" defTabSz="913841" rtl="0" eaLnBrk="1" latinLnBrk="0" hangingPunct="1">
        <a:defRPr sz="1765" kern="1200">
          <a:solidFill>
            <a:schemeClr val="tx1"/>
          </a:solidFill>
          <a:latin typeface="+mn-lt"/>
          <a:ea typeface="+mn-ea"/>
          <a:cs typeface="+mn-cs"/>
        </a:defRPr>
      </a:lvl3pPr>
      <a:lvl4pPr marL="1370760" algn="l" defTabSz="913841" rtl="0" eaLnBrk="1" latinLnBrk="0" hangingPunct="1">
        <a:defRPr sz="1765" kern="1200">
          <a:solidFill>
            <a:schemeClr val="tx1"/>
          </a:solidFill>
          <a:latin typeface="+mn-lt"/>
          <a:ea typeface="+mn-ea"/>
          <a:cs typeface="+mn-cs"/>
        </a:defRPr>
      </a:lvl4pPr>
      <a:lvl5pPr marL="1827681" algn="l" defTabSz="913841" rtl="0" eaLnBrk="1" latinLnBrk="0" hangingPunct="1">
        <a:defRPr sz="1765" kern="1200">
          <a:solidFill>
            <a:schemeClr val="tx1"/>
          </a:solidFill>
          <a:latin typeface="+mn-lt"/>
          <a:ea typeface="+mn-ea"/>
          <a:cs typeface="+mn-cs"/>
        </a:defRPr>
      </a:lvl5pPr>
      <a:lvl6pPr marL="2284601" algn="l" defTabSz="913841" rtl="0" eaLnBrk="1" latinLnBrk="0" hangingPunct="1">
        <a:defRPr sz="1765" kern="1200">
          <a:solidFill>
            <a:schemeClr val="tx1"/>
          </a:solidFill>
          <a:latin typeface="+mn-lt"/>
          <a:ea typeface="+mn-ea"/>
          <a:cs typeface="+mn-cs"/>
        </a:defRPr>
      </a:lvl6pPr>
      <a:lvl7pPr marL="2741522" algn="l" defTabSz="913841" rtl="0" eaLnBrk="1" latinLnBrk="0" hangingPunct="1">
        <a:defRPr sz="1765" kern="1200">
          <a:solidFill>
            <a:schemeClr val="tx1"/>
          </a:solidFill>
          <a:latin typeface="+mn-lt"/>
          <a:ea typeface="+mn-ea"/>
          <a:cs typeface="+mn-cs"/>
        </a:defRPr>
      </a:lvl7pPr>
      <a:lvl8pPr marL="3198440" algn="l" defTabSz="913841" rtl="0" eaLnBrk="1" latinLnBrk="0" hangingPunct="1">
        <a:defRPr sz="1765" kern="1200">
          <a:solidFill>
            <a:schemeClr val="tx1"/>
          </a:solidFill>
          <a:latin typeface="+mn-lt"/>
          <a:ea typeface="+mn-ea"/>
          <a:cs typeface="+mn-cs"/>
        </a:defRPr>
      </a:lvl8pPr>
      <a:lvl9pPr marL="3655363" algn="l" defTabSz="913841"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1">
          <p15:clr>
            <a:srgbClr val="5ACBF0"/>
          </p15:clr>
        </p15:guide>
        <p15:guide id="2" pos="176">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94">
          <p15:clr>
            <a:srgbClr val="C35EA4"/>
          </p15:clr>
        </p15:guide>
        <p15:guide id="17" pos="7565">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8">
          <p15:clr>
            <a:srgbClr val="C35EA4"/>
          </p15:clr>
        </p15:guide>
        <p15:guide id="26" orient="horz" pos="4123">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5322458"/>
          </a:xfrm>
          <a:prstGeom prst="rect">
            <a:avLst/>
          </a:prstGeom>
        </p:spPr>
        <p:txBody>
          <a:bodyPr vert="horz" wrap="square" lIns="146304" tIns="91440" rIns="146304" bIns="9144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84967035"/>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 id="2147483848" r:id="rId17"/>
    <p:sldLayoutId id="2147483856"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367" rtl="0" eaLnBrk="1" latinLnBrk="0" hangingPunct="1">
        <a:lnSpc>
          <a:spcPct val="90000"/>
        </a:lnSpc>
        <a:spcBef>
          <a:spcPct val="0"/>
        </a:spcBef>
        <a:buNone/>
        <a:defRPr lang="en-US" sz="4800" b="0" kern="1200" cap="none" spc="-100" baseline="0" dirty="0" smtClean="0">
          <a:ln w="3175">
            <a:noFill/>
          </a:ln>
          <a:solidFill>
            <a:schemeClr val="accent1"/>
          </a:solidFill>
          <a:effectLst/>
          <a:latin typeface="+mj-lt"/>
          <a:ea typeface="+mn-ea"/>
          <a:cs typeface="Segoe UI" pitchFamily="34" charset="0"/>
        </a:defRPr>
      </a:lvl1pPr>
    </p:titleStyle>
    <p:bodyStyle>
      <a:lvl1pPr marL="18288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3200" kern="1200" spc="0" baseline="0">
          <a:solidFill>
            <a:schemeClr val="accent1"/>
          </a:solidFill>
          <a:latin typeface="+mj-lt"/>
          <a:ea typeface="+mn-ea"/>
          <a:cs typeface="+mn-cs"/>
        </a:defRPr>
      </a:lvl1pPr>
      <a:lvl2pPr marL="36576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2pPr>
      <a:lvl3pPr marL="54864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3pPr>
      <a:lvl4pPr marL="1008435"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4"/>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4"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rot="5400000">
            <a:off x="9208748" y="2991036"/>
            <a:ext cx="6858623" cy="876557"/>
          </a:xfrm>
          <a:prstGeom prst="rect">
            <a:avLst/>
          </a:prstGeom>
        </p:spPr>
      </p:pic>
    </p:spTree>
    <p:extLst>
      <p:ext uri="{BB962C8B-B14F-4D97-AF65-F5344CB8AC3E}">
        <p14:creationId xmlns:p14="http://schemas.microsoft.com/office/powerpoint/2010/main" val="3364074655"/>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3841" rtl="0" eaLnBrk="1" latinLnBrk="0" hangingPunct="1">
        <a:lnSpc>
          <a:spcPct val="90000"/>
        </a:lnSpc>
        <a:spcBef>
          <a:spcPct val="0"/>
        </a:spcBef>
        <a:buNone/>
        <a:defRPr lang="en-US" sz="470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51" marR="0" indent="-335951" algn="l" defTabSz="913841" rtl="0" eaLnBrk="1" fontAlgn="auto" latinLnBrk="0" hangingPunct="1">
        <a:lnSpc>
          <a:spcPct val="90000"/>
        </a:lnSpc>
        <a:spcBef>
          <a:spcPct val="20000"/>
        </a:spcBef>
        <a:spcAft>
          <a:spcPts val="0"/>
        </a:spcAft>
        <a:buClrTx/>
        <a:buSzPct val="90000"/>
        <a:buFont typeface="Arial" pitchFamily="34" charset="0"/>
        <a:buChar char="•"/>
        <a:tabLst/>
        <a:defRPr sz="3918" kern="1200" spc="0" baseline="0">
          <a:gradFill>
            <a:gsLst>
              <a:gs pos="1250">
                <a:schemeClr val="tx1"/>
              </a:gs>
              <a:gs pos="100000">
                <a:schemeClr val="tx1"/>
              </a:gs>
            </a:gsLst>
            <a:lin ang="5400000" scaled="0"/>
          </a:gradFill>
          <a:latin typeface="+mj-lt"/>
          <a:ea typeface="+mn-ea"/>
          <a:cs typeface="+mn-cs"/>
        </a:defRPr>
      </a:lvl1pPr>
      <a:lvl2pPr marL="572361" marR="0" indent="-236408" algn="l" defTabSz="913841"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3885" marR="0" indent="-223968" algn="l" defTabSz="913841"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7853" marR="0" indent="-223968" algn="l" defTabSz="913841"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1821" marR="0" indent="-223968" algn="l" defTabSz="913841"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061" indent="-228460" algn="l" defTabSz="913841"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9982" indent="-228460" algn="l" defTabSz="913841"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6902" indent="-228460" algn="l" defTabSz="913841"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3823" indent="-228460" algn="l" defTabSz="913841"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3841" rtl="0" eaLnBrk="1" latinLnBrk="0" hangingPunct="1">
        <a:defRPr sz="1765" kern="1200">
          <a:solidFill>
            <a:schemeClr val="tx1"/>
          </a:solidFill>
          <a:latin typeface="+mn-lt"/>
          <a:ea typeface="+mn-ea"/>
          <a:cs typeface="+mn-cs"/>
        </a:defRPr>
      </a:lvl1pPr>
      <a:lvl2pPr marL="456919" algn="l" defTabSz="913841" rtl="0" eaLnBrk="1" latinLnBrk="0" hangingPunct="1">
        <a:defRPr sz="1765" kern="1200">
          <a:solidFill>
            <a:schemeClr val="tx1"/>
          </a:solidFill>
          <a:latin typeface="+mn-lt"/>
          <a:ea typeface="+mn-ea"/>
          <a:cs typeface="+mn-cs"/>
        </a:defRPr>
      </a:lvl2pPr>
      <a:lvl3pPr marL="913841" algn="l" defTabSz="913841" rtl="0" eaLnBrk="1" latinLnBrk="0" hangingPunct="1">
        <a:defRPr sz="1765" kern="1200">
          <a:solidFill>
            <a:schemeClr val="tx1"/>
          </a:solidFill>
          <a:latin typeface="+mn-lt"/>
          <a:ea typeface="+mn-ea"/>
          <a:cs typeface="+mn-cs"/>
        </a:defRPr>
      </a:lvl3pPr>
      <a:lvl4pPr marL="1370760" algn="l" defTabSz="913841" rtl="0" eaLnBrk="1" latinLnBrk="0" hangingPunct="1">
        <a:defRPr sz="1765" kern="1200">
          <a:solidFill>
            <a:schemeClr val="tx1"/>
          </a:solidFill>
          <a:latin typeface="+mn-lt"/>
          <a:ea typeface="+mn-ea"/>
          <a:cs typeface="+mn-cs"/>
        </a:defRPr>
      </a:lvl4pPr>
      <a:lvl5pPr marL="1827681" algn="l" defTabSz="913841" rtl="0" eaLnBrk="1" latinLnBrk="0" hangingPunct="1">
        <a:defRPr sz="1765" kern="1200">
          <a:solidFill>
            <a:schemeClr val="tx1"/>
          </a:solidFill>
          <a:latin typeface="+mn-lt"/>
          <a:ea typeface="+mn-ea"/>
          <a:cs typeface="+mn-cs"/>
        </a:defRPr>
      </a:lvl5pPr>
      <a:lvl6pPr marL="2284601" algn="l" defTabSz="913841" rtl="0" eaLnBrk="1" latinLnBrk="0" hangingPunct="1">
        <a:defRPr sz="1765" kern="1200">
          <a:solidFill>
            <a:schemeClr val="tx1"/>
          </a:solidFill>
          <a:latin typeface="+mn-lt"/>
          <a:ea typeface="+mn-ea"/>
          <a:cs typeface="+mn-cs"/>
        </a:defRPr>
      </a:lvl6pPr>
      <a:lvl7pPr marL="2741522" algn="l" defTabSz="913841" rtl="0" eaLnBrk="1" latinLnBrk="0" hangingPunct="1">
        <a:defRPr sz="1765" kern="1200">
          <a:solidFill>
            <a:schemeClr val="tx1"/>
          </a:solidFill>
          <a:latin typeface="+mn-lt"/>
          <a:ea typeface="+mn-ea"/>
          <a:cs typeface="+mn-cs"/>
        </a:defRPr>
      </a:lvl7pPr>
      <a:lvl8pPr marL="3198440" algn="l" defTabSz="913841" rtl="0" eaLnBrk="1" latinLnBrk="0" hangingPunct="1">
        <a:defRPr sz="1765" kern="1200">
          <a:solidFill>
            <a:schemeClr val="tx1"/>
          </a:solidFill>
          <a:latin typeface="+mn-lt"/>
          <a:ea typeface="+mn-ea"/>
          <a:cs typeface="+mn-cs"/>
        </a:defRPr>
      </a:lvl8pPr>
      <a:lvl9pPr marL="3655363" algn="l" defTabSz="913841"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1">
          <p15:clr>
            <a:srgbClr val="5ACBF0"/>
          </p15:clr>
        </p15:guide>
        <p15:guide id="2" pos="176">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94">
          <p15:clr>
            <a:srgbClr val="C35EA4"/>
          </p15:clr>
        </p15:guide>
        <p15:guide id="17" pos="7565">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8">
          <p15:clr>
            <a:srgbClr val="C35EA4"/>
          </p15:clr>
        </p15:guide>
        <p15:guide id="26" orient="horz" pos="4123">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4013103741"/>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91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5322458"/>
          </a:xfrm>
          <a:prstGeom prst="rect">
            <a:avLst/>
          </a:prstGeom>
        </p:spPr>
        <p:txBody>
          <a:bodyPr vert="horz" wrap="square" lIns="146304" tIns="91440" rIns="146304" bIns="9144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072603900"/>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367"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8288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3200" kern="1200" spc="0" baseline="0">
          <a:solidFill>
            <a:schemeClr val="accent1"/>
          </a:solidFill>
          <a:latin typeface="+mj-lt"/>
          <a:ea typeface="+mn-ea"/>
          <a:cs typeface="+mn-cs"/>
        </a:defRPr>
      </a:lvl1pPr>
      <a:lvl2pPr marL="36576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2pPr>
      <a:lvl3pPr marL="54864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3pPr>
      <a:lvl4pPr marL="1008435"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5322458"/>
          </a:xfrm>
          <a:prstGeom prst="rect">
            <a:avLst/>
          </a:prstGeom>
        </p:spPr>
        <p:txBody>
          <a:bodyPr vert="horz" wrap="square" lIns="146304" tIns="91440" rIns="146304" bIns="9144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679091280"/>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6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367" rtl="0" eaLnBrk="1" latinLnBrk="0" hangingPunct="1">
        <a:lnSpc>
          <a:spcPct val="90000"/>
        </a:lnSpc>
        <a:spcBef>
          <a:spcPct val="0"/>
        </a:spcBef>
        <a:buNone/>
        <a:defRPr lang="en-US" sz="4800" b="0" kern="1200" cap="none" spc="-100" baseline="0" dirty="0" smtClean="0">
          <a:ln w="3175">
            <a:noFill/>
          </a:ln>
          <a:solidFill>
            <a:schemeClr val="accent1"/>
          </a:solidFill>
          <a:effectLst/>
          <a:latin typeface="+mj-lt"/>
          <a:ea typeface="+mn-ea"/>
          <a:cs typeface="Segoe UI" pitchFamily="34" charset="0"/>
        </a:defRPr>
      </a:lvl1pPr>
    </p:titleStyle>
    <p:bodyStyle>
      <a:lvl1pPr marL="18288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3200" kern="1200" spc="0" baseline="0">
          <a:solidFill>
            <a:schemeClr val="accent1"/>
          </a:solidFill>
          <a:latin typeface="+mj-lt"/>
          <a:ea typeface="+mn-ea"/>
          <a:cs typeface="+mn-cs"/>
        </a:defRPr>
      </a:lvl1pPr>
      <a:lvl2pPr marL="36576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2pPr>
      <a:lvl3pPr marL="54864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3pPr>
      <a:lvl4pPr marL="1008435"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9"/>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297462588"/>
      </p:ext>
    </p:extLst>
  </p:cSld>
  <p:clrMap bg1="dk1" tx1="lt1" bg2="dk2" tx2="lt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293"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18" marR="0" indent="-336118"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46" marR="0" indent="-236528"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275" marR="0" indent="-224079"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3pPr>
      <a:lvl4pPr marL="1008354" marR="0" indent="-224079"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4pPr>
      <a:lvl5pPr marL="1232432" marR="0" indent="-224079"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5pPr>
      <a:lvl6pPr marL="2514307"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56"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602"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750"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293" rtl="0" eaLnBrk="1" latinLnBrk="0" hangingPunct="1">
        <a:defRPr sz="1765" kern="1200">
          <a:solidFill>
            <a:schemeClr val="tx1"/>
          </a:solidFill>
          <a:latin typeface="+mn-lt"/>
          <a:ea typeface="+mn-ea"/>
          <a:cs typeface="+mn-cs"/>
        </a:defRPr>
      </a:lvl1pPr>
      <a:lvl2pPr marL="457147" algn="l" defTabSz="914293" rtl="0" eaLnBrk="1" latinLnBrk="0" hangingPunct="1">
        <a:defRPr sz="1765" kern="1200">
          <a:solidFill>
            <a:schemeClr val="tx1"/>
          </a:solidFill>
          <a:latin typeface="+mn-lt"/>
          <a:ea typeface="+mn-ea"/>
          <a:cs typeface="+mn-cs"/>
        </a:defRPr>
      </a:lvl2pPr>
      <a:lvl3pPr marL="914293" algn="l" defTabSz="914293" rtl="0" eaLnBrk="1" latinLnBrk="0" hangingPunct="1">
        <a:defRPr sz="1765" kern="1200">
          <a:solidFill>
            <a:schemeClr val="tx1"/>
          </a:solidFill>
          <a:latin typeface="+mn-lt"/>
          <a:ea typeface="+mn-ea"/>
          <a:cs typeface="+mn-cs"/>
        </a:defRPr>
      </a:lvl3pPr>
      <a:lvl4pPr marL="1371441" algn="l" defTabSz="914293" rtl="0" eaLnBrk="1" latinLnBrk="0" hangingPunct="1">
        <a:defRPr sz="1765" kern="1200">
          <a:solidFill>
            <a:schemeClr val="tx1"/>
          </a:solidFill>
          <a:latin typeface="+mn-lt"/>
          <a:ea typeface="+mn-ea"/>
          <a:cs typeface="+mn-cs"/>
        </a:defRPr>
      </a:lvl4pPr>
      <a:lvl5pPr marL="1828587" algn="l" defTabSz="914293" rtl="0" eaLnBrk="1" latinLnBrk="0" hangingPunct="1">
        <a:defRPr sz="1765" kern="1200">
          <a:solidFill>
            <a:schemeClr val="tx1"/>
          </a:solidFill>
          <a:latin typeface="+mn-lt"/>
          <a:ea typeface="+mn-ea"/>
          <a:cs typeface="+mn-cs"/>
        </a:defRPr>
      </a:lvl5pPr>
      <a:lvl6pPr marL="2285736" algn="l" defTabSz="914293" rtl="0" eaLnBrk="1" latinLnBrk="0" hangingPunct="1">
        <a:defRPr sz="1765" kern="1200">
          <a:solidFill>
            <a:schemeClr val="tx1"/>
          </a:solidFill>
          <a:latin typeface="+mn-lt"/>
          <a:ea typeface="+mn-ea"/>
          <a:cs typeface="+mn-cs"/>
        </a:defRPr>
      </a:lvl6pPr>
      <a:lvl7pPr marL="2742881" algn="l" defTabSz="914293" rtl="0" eaLnBrk="1" latinLnBrk="0" hangingPunct="1">
        <a:defRPr sz="1765" kern="1200">
          <a:solidFill>
            <a:schemeClr val="tx1"/>
          </a:solidFill>
          <a:latin typeface="+mn-lt"/>
          <a:ea typeface="+mn-ea"/>
          <a:cs typeface="+mn-cs"/>
        </a:defRPr>
      </a:lvl7pPr>
      <a:lvl8pPr marL="3200029" algn="l" defTabSz="914293" rtl="0" eaLnBrk="1" latinLnBrk="0" hangingPunct="1">
        <a:defRPr sz="1765" kern="1200">
          <a:solidFill>
            <a:schemeClr val="tx1"/>
          </a:solidFill>
          <a:latin typeface="+mn-lt"/>
          <a:ea typeface="+mn-ea"/>
          <a:cs typeface="+mn-cs"/>
        </a:defRPr>
      </a:lvl8pPr>
      <a:lvl9pPr marL="3657176" algn="l" defTabSz="914293"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5322458"/>
          </a:xfrm>
          <a:prstGeom prst="rect">
            <a:avLst/>
          </a:prstGeom>
        </p:spPr>
        <p:txBody>
          <a:bodyPr vert="horz" wrap="square" lIns="146304" tIns="91440" rIns="146304" bIns="9144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328137867"/>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 id="2147483992" r:id="rId12"/>
    <p:sldLayoutId id="214748399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367"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8288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3200" kern="1200" spc="0" baseline="0">
          <a:solidFill>
            <a:schemeClr val="accent1"/>
          </a:solidFill>
          <a:latin typeface="+mj-lt"/>
          <a:ea typeface="+mn-ea"/>
          <a:cs typeface="+mn-cs"/>
        </a:defRPr>
      </a:lvl1pPr>
      <a:lvl2pPr marL="36576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2pPr>
      <a:lvl3pPr marL="548640" marR="0" indent="-182880" algn="l" defTabSz="914367" rtl="0" eaLnBrk="1" fontAlgn="auto" latinLnBrk="0" hangingPunct="1">
        <a:lnSpc>
          <a:spcPct val="100000"/>
        </a:lnSpc>
        <a:spcBef>
          <a:spcPts val="0"/>
        </a:spcBef>
        <a:spcAft>
          <a:spcPts val="60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3pPr>
      <a:lvl4pPr marL="1008435"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100000"/>
        </a:lnSpc>
        <a:spcBef>
          <a:spcPts val="0"/>
        </a:spcBef>
        <a:spcAft>
          <a:spcPts val="60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4294267497"/>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1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hyperlink" Target="http://bit.ly/1ktON16" TargetMode="External"/><Relationship Id="rId7" Type="http://schemas.openxmlformats.org/officeDocument/2006/relationships/hyperlink" Target="https://powerbi.microsoft.com/" TargetMode="External"/><Relationship Id="rId2" Type="http://schemas.openxmlformats.org/officeDocument/2006/relationships/hyperlink" Target="http://tinyurl.com/hj5hdg6" TargetMode="External"/><Relationship Id="rId1" Type="http://schemas.openxmlformats.org/officeDocument/2006/relationships/slideLayout" Target="../slideLayouts/slideLayout9.xml"/><Relationship Id="rId6" Type="http://schemas.openxmlformats.org/officeDocument/2006/relationships/hyperlink" Target="http://bit.ly/1a9Q0gv" TargetMode="External"/><Relationship Id="rId11" Type="http://schemas.openxmlformats.org/officeDocument/2006/relationships/image" Target="../media/image30.png"/><Relationship Id="rId5" Type="http://schemas.openxmlformats.org/officeDocument/2006/relationships/hyperlink" Target="http://bit.ly/1vwbTLG" TargetMode="External"/><Relationship Id="rId10" Type="http://schemas.openxmlformats.org/officeDocument/2006/relationships/image" Target="../media/image29.jpg"/><Relationship Id="rId4" Type="http://schemas.openxmlformats.org/officeDocument/2006/relationships/hyperlink" Target="http://bit.ly/1FF88KA" TargetMode="External"/><Relationship Id="rId9" Type="http://schemas.openxmlformats.org/officeDocument/2006/relationships/image" Target="../media/image2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7258FFF-F925-446B-8502-81C933981705}" type="slidenum">
              <a:rPr lang="en-IN" smtClean="0">
                <a:solidFill>
                  <a:srgbClr val="505050"/>
                </a:solidFill>
              </a:rPr>
              <a:pPr/>
              <a:t>1</a:t>
            </a:fld>
            <a:endParaRPr lang="en-IN">
              <a:solidFill>
                <a:srgbClr val="505050"/>
              </a:solidFill>
            </a:endParaRPr>
          </a:p>
        </p:txBody>
      </p:sp>
      <p:pic>
        <p:nvPicPr>
          <p:cNvPr id="4" name="Picture 3"/>
          <p:cNvPicPr>
            <a:picLocks noChangeAspect="1"/>
          </p:cNvPicPr>
          <p:nvPr/>
        </p:nvPicPr>
        <p:blipFill>
          <a:blip r:embed="rId2"/>
          <a:stretch>
            <a:fillRect/>
          </a:stretch>
        </p:blipFill>
        <p:spPr>
          <a:xfrm>
            <a:off x="23812" y="14287"/>
            <a:ext cx="12144375" cy="6829425"/>
          </a:xfrm>
          <a:prstGeom prst="rect">
            <a:avLst/>
          </a:prstGeom>
        </p:spPr>
      </p:pic>
    </p:spTree>
    <p:extLst>
      <p:ext uri="{BB962C8B-B14F-4D97-AF65-F5344CB8AC3E}">
        <p14:creationId xmlns:p14="http://schemas.microsoft.com/office/powerpoint/2010/main" val="197273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2728"/>
          <a:stretch/>
        </p:blipFill>
        <p:spPr>
          <a:xfrm>
            <a:off x="1" y="1396532"/>
            <a:ext cx="12192000" cy="5460982"/>
          </a:xfrm>
          <a:prstGeom prst="rect">
            <a:avLst/>
          </a:prstGeom>
          <a:solidFill>
            <a:schemeClr val="bg1"/>
          </a:solidFill>
        </p:spPr>
      </p:pic>
      <p:sp>
        <p:nvSpPr>
          <p:cNvPr id="2" name="Title 1"/>
          <p:cNvSpPr>
            <a:spLocks noGrp="1"/>
          </p:cNvSpPr>
          <p:nvPr>
            <p:ph type="title"/>
          </p:nvPr>
        </p:nvSpPr>
        <p:spPr/>
        <p:txBody>
          <a:bodyPr/>
          <a:lstStyle/>
          <a:p>
            <a:r>
              <a:rPr lang="en-US" dirty="0" smtClean="0"/>
              <a:t>Thankyou for Coming to </a:t>
            </a:r>
            <a:r>
              <a:rPr lang="en-US" dirty="0" err="1" smtClean="0"/>
              <a:t>PowerBI</a:t>
            </a:r>
            <a:endParaRPr lang="en-US" dirty="0"/>
          </a:p>
        </p:txBody>
      </p:sp>
      <p:sp>
        <p:nvSpPr>
          <p:cNvPr id="6" name="Rectangle 5"/>
          <p:cNvSpPr/>
          <p:nvPr/>
        </p:nvSpPr>
        <p:spPr>
          <a:xfrm>
            <a:off x="2423196" y="4500603"/>
            <a:ext cx="3928070" cy="950438"/>
          </a:xfrm>
          <a:prstGeom prst="rect">
            <a:avLst/>
          </a:prstGeom>
          <a:solidFill>
            <a:srgbClr val="F2C812"/>
          </a:solidFill>
        </p:spPr>
        <p:txBody>
          <a:bodyPr wrap="square" lIns="0" rIns="0" bIns="179285">
            <a:spAutoFit/>
          </a:bodyPr>
          <a:lstStyle/>
          <a:p>
            <a:pPr marL="448193" defTabSz="914367"/>
            <a:r>
              <a:rPr lang="en-US" sz="1568" dirty="0">
                <a:solidFill>
                  <a:srgbClr val="000000"/>
                </a:solidFill>
                <a:latin typeface="Segoe UI Light"/>
              </a:rPr>
              <a:t>Sign up for a free Preview account </a:t>
            </a:r>
            <a:br>
              <a:rPr lang="en-US" sz="1568" dirty="0">
                <a:solidFill>
                  <a:srgbClr val="000000"/>
                </a:solidFill>
                <a:latin typeface="Segoe UI Light"/>
              </a:rPr>
            </a:br>
            <a:endParaRPr lang="en-US" sz="1568" dirty="0">
              <a:solidFill>
                <a:srgbClr val="000000"/>
              </a:solidFill>
              <a:latin typeface="Segoe UI Light"/>
            </a:endParaRPr>
          </a:p>
          <a:p>
            <a:pPr marL="448193" defTabSz="914367"/>
            <a:r>
              <a:rPr lang="en-US" sz="1568" dirty="0">
                <a:solidFill>
                  <a:srgbClr val="000000"/>
                </a:solidFill>
                <a:latin typeface="Segoe UI Light"/>
              </a:rPr>
              <a:t>Take the Power BI Tour</a:t>
            </a:r>
          </a:p>
        </p:txBody>
      </p:sp>
      <p:sp>
        <p:nvSpPr>
          <p:cNvPr id="8" name="Freeform 8"/>
          <p:cNvSpPr>
            <a:spLocks noEditPoints="1"/>
          </p:cNvSpPr>
          <p:nvPr/>
        </p:nvSpPr>
        <p:spPr bwMode="black">
          <a:xfrm rot="5400000">
            <a:off x="2508132" y="4545521"/>
            <a:ext cx="268927" cy="268927"/>
          </a:xfrm>
          <a:custGeom>
            <a:avLst/>
            <a:gdLst>
              <a:gd name="T0" fmla="*/ 68 w 150"/>
              <a:gd name="T1" fmla="*/ 61 h 149"/>
              <a:gd name="T2" fmla="*/ 46 w 150"/>
              <a:gd name="T3" fmla="*/ 84 h 149"/>
              <a:gd name="T4" fmla="*/ 46 w 150"/>
              <a:gd name="T5" fmla="*/ 65 h 149"/>
              <a:gd name="T6" fmla="*/ 75 w 150"/>
              <a:gd name="T7" fmla="*/ 34 h 149"/>
              <a:gd name="T8" fmla="*/ 104 w 150"/>
              <a:gd name="T9" fmla="*/ 65 h 149"/>
              <a:gd name="T10" fmla="*/ 104 w 150"/>
              <a:gd name="T11" fmla="*/ 84 h 149"/>
              <a:gd name="T12" fmla="*/ 82 w 150"/>
              <a:gd name="T13" fmla="*/ 61 h 149"/>
              <a:gd name="T14" fmla="*/ 82 w 150"/>
              <a:gd name="T15" fmla="*/ 113 h 149"/>
              <a:gd name="T16" fmla="*/ 68 w 150"/>
              <a:gd name="T17" fmla="*/ 113 h 149"/>
              <a:gd name="T18" fmla="*/ 68 w 150"/>
              <a:gd name="T19" fmla="*/ 61 h 149"/>
              <a:gd name="T20" fmla="*/ 10 w 150"/>
              <a:gd name="T21" fmla="*/ 75 h 149"/>
              <a:gd name="T22" fmla="*/ 75 w 150"/>
              <a:gd name="T23" fmla="*/ 9 h 149"/>
              <a:gd name="T24" fmla="*/ 140 w 150"/>
              <a:gd name="T25" fmla="*/ 75 h 149"/>
              <a:gd name="T26" fmla="*/ 75 w 150"/>
              <a:gd name="T27" fmla="*/ 140 h 149"/>
              <a:gd name="T28" fmla="*/ 10 w 150"/>
              <a:gd name="T29" fmla="*/ 75 h 149"/>
              <a:gd name="T30" fmla="*/ 0 w 150"/>
              <a:gd name="T31" fmla="*/ 75 h 149"/>
              <a:gd name="T32" fmla="*/ 75 w 150"/>
              <a:gd name="T33" fmla="*/ 149 h 149"/>
              <a:gd name="T34" fmla="*/ 150 w 150"/>
              <a:gd name="T35" fmla="*/ 75 h 149"/>
              <a:gd name="T36" fmla="*/ 75 w 150"/>
              <a:gd name="T37" fmla="*/ 0 h 149"/>
              <a:gd name="T38" fmla="*/ 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8" y="61"/>
                </a:moveTo>
                <a:cubicBezTo>
                  <a:pt x="46" y="84"/>
                  <a:pt x="46" y="84"/>
                  <a:pt x="46" y="84"/>
                </a:cubicBezTo>
                <a:cubicBezTo>
                  <a:pt x="46" y="65"/>
                  <a:pt x="46" y="65"/>
                  <a:pt x="46" y="65"/>
                </a:cubicBezTo>
                <a:cubicBezTo>
                  <a:pt x="75" y="34"/>
                  <a:pt x="75" y="34"/>
                  <a:pt x="75" y="34"/>
                </a:cubicBezTo>
                <a:cubicBezTo>
                  <a:pt x="104" y="65"/>
                  <a:pt x="104" y="65"/>
                  <a:pt x="104" y="65"/>
                </a:cubicBezTo>
                <a:cubicBezTo>
                  <a:pt x="104" y="84"/>
                  <a:pt x="104" y="84"/>
                  <a:pt x="104" y="84"/>
                </a:cubicBezTo>
                <a:cubicBezTo>
                  <a:pt x="82" y="61"/>
                  <a:pt x="82" y="61"/>
                  <a:pt x="82" y="61"/>
                </a:cubicBezTo>
                <a:cubicBezTo>
                  <a:pt x="82" y="113"/>
                  <a:pt x="82" y="113"/>
                  <a:pt x="82" y="113"/>
                </a:cubicBezTo>
                <a:cubicBezTo>
                  <a:pt x="68" y="113"/>
                  <a:pt x="68" y="113"/>
                  <a:pt x="68" y="113"/>
                </a:cubicBezTo>
                <a:lnTo>
                  <a:pt x="68" y="61"/>
                </a:lnTo>
                <a:close/>
                <a:moveTo>
                  <a:pt x="10" y="75"/>
                </a:moveTo>
                <a:cubicBezTo>
                  <a:pt x="10" y="39"/>
                  <a:pt x="39" y="9"/>
                  <a:pt x="75" y="9"/>
                </a:cubicBezTo>
                <a:cubicBezTo>
                  <a:pt x="111" y="9"/>
                  <a:pt x="140" y="39"/>
                  <a:pt x="140" y="75"/>
                </a:cubicBezTo>
                <a:cubicBezTo>
                  <a:pt x="140" y="111"/>
                  <a:pt x="111" y="140"/>
                  <a:pt x="75" y="140"/>
                </a:cubicBezTo>
                <a:cubicBezTo>
                  <a:pt x="39" y="140"/>
                  <a:pt x="10" y="111"/>
                  <a:pt x="10" y="75"/>
                </a:cubicBezTo>
                <a:moveTo>
                  <a:pt x="0" y="75"/>
                </a:moveTo>
                <a:cubicBezTo>
                  <a:pt x="0" y="116"/>
                  <a:pt x="34" y="149"/>
                  <a:pt x="75" y="149"/>
                </a:cubicBezTo>
                <a:cubicBezTo>
                  <a:pt x="116" y="149"/>
                  <a:pt x="150" y="116"/>
                  <a:pt x="150" y="75"/>
                </a:cubicBezTo>
                <a:cubicBezTo>
                  <a:pt x="150" y="33"/>
                  <a:pt x="116" y="0"/>
                  <a:pt x="75" y="0"/>
                </a:cubicBezTo>
                <a:cubicBezTo>
                  <a:pt x="34" y="0"/>
                  <a:pt x="0" y="33"/>
                  <a:pt x="0" y="75"/>
                </a:cubicBezTo>
              </a:path>
            </a:pathLst>
          </a:custGeom>
          <a:solidFill>
            <a:schemeClr val="bg1"/>
          </a:solidFill>
          <a:ln>
            <a:noFill/>
          </a:ln>
          <a:extLst/>
        </p:spPr>
        <p:txBody>
          <a:bodyPr vert="horz" wrap="square" lIns="89630" tIns="44814" rIns="89630" bIns="44814" numCol="1" anchor="t" anchorCtr="0" compatLnSpc="1">
            <a:prstTxWarp prst="textNoShape">
              <a:avLst/>
            </a:prstTxWarp>
          </a:bodyPr>
          <a:lstStyle/>
          <a:p>
            <a:pPr defTabSz="914367"/>
            <a:endParaRPr lang="en-US" sz="1765" dirty="0">
              <a:ln>
                <a:solidFill>
                  <a:srgbClr val="FFFFFF">
                    <a:alpha val="0"/>
                  </a:srgbClr>
                </a:solidFill>
              </a:ln>
              <a:solidFill>
                <a:srgbClr val="000000"/>
              </a:solidFill>
            </a:endParaRPr>
          </a:p>
        </p:txBody>
      </p:sp>
      <p:sp>
        <p:nvSpPr>
          <p:cNvPr id="12" name="Freeform 8"/>
          <p:cNvSpPr>
            <a:spLocks noEditPoints="1"/>
          </p:cNvSpPr>
          <p:nvPr/>
        </p:nvSpPr>
        <p:spPr bwMode="black">
          <a:xfrm rot="5400000">
            <a:off x="2508132" y="4998281"/>
            <a:ext cx="268927" cy="268927"/>
          </a:xfrm>
          <a:custGeom>
            <a:avLst/>
            <a:gdLst>
              <a:gd name="T0" fmla="*/ 68 w 150"/>
              <a:gd name="T1" fmla="*/ 61 h 149"/>
              <a:gd name="T2" fmla="*/ 46 w 150"/>
              <a:gd name="T3" fmla="*/ 84 h 149"/>
              <a:gd name="T4" fmla="*/ 46 w 150"/>
              <a:gd name="T5" fmla="*/ 65 h 149"/>
              <a:gd name="T6" fmla="*/ 75 w 150"/>
              <a:gd name="T7" fmla="*/ 34 h 149"/>
              <a:gd name="T8" fmla="*/ 104 w 150"/>
              <a:gd name="T9" fmla="*/ 65 h 149"/>
              <a:gd name="T10" fmla="*/ 104 w 150"/>
              <a:gd name="T11" fmla="*/ 84 h 149"/>
              <a:gd name="T12" fmla="*/ 82 w 150"/>
              <a:gd name="T13" fmla="*/ 61 h 149"/>
              <a:gd name="T14" fmla="*/ 82 w 150"/>
              <a:gd name="T15" fmla="*/ 113 h 149"/>
              <a:gd name="T16" fmla="*/ 68 w 150"/>
              <a:gd name="T17" fmla="*/ 113 h 149"/>
              <a:gd name="T18" fmla="*/ 68 w 150"/>
              <a:gd name="T19" fmla="*/ 61 h 149"/>
              <a:gd name="T20" fmla="*/ 10 w 150"/>
              <a:gd name="T21" fmla="*/ 75 h 149"/>
              <a:gd name="T22" fmla="*/ 75 w 150"/>
              <a:gd name="T23" fmla="*/ 9 h 149"/>
              <a:gd name="T24" fmla="*/ 140 w 150"/>
              <a:gd name="T25" fmla="*/ 75 h 149"/>
              <a:gd name="T26" fmla="*/ 75 w 150"/>
              <a:gd name="T27" fmla="*/ 140 h 149"/>
              <a:gd name="T28" fmla="*/ 10 w 150"/>
              <a:gd name="T29" fmla="*/ 75 h 149"/>
              <a:gd name="T30" fmla="*/ 0 w 150"/>
              <a:gd name="T31" fmla="*/ 75 h 149"/>
              <a:gd name="T32" fmla="*/ 75 w 150"/>
              <a:gd name="T33" fmla="*/ 149 h 149"/>
              <a:gd name="T34" fmla="*/ 150 w 150"/>
              <a:gd name="T35" fmla="*/ 75 h 149"/>
              <a:gd name="T36" fmla="*/ 75 w 150"/>
              <a:gd name="T37" fmla="*/ 0 h 149"/>
              <a:gd name="T38" fmla="*/ 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8" y="61"/>
                </a:moveTo>
                <a:cubicBezTo>
                  <a:pt x="46" y="84"/>
                  <a:pt x="46" y="84"/>
                  <a:pt x="46" y="84"/>
                </a:cubicBezTo>
                <a:cubicBezTo>
                  <a:pt x="46" y="65"/>
                  <a:pt x="46" y="65"/>
                  <a:pt x="46" y="65"/>
                </a:cubicBezTo>
                <a:cubicBezTo>
                  <a:pt x="75" y="34"/>
                  <a:pt x="75" y="34"/>
                  <a:pt x="75" y="34"/>
                </a:cubicBezTo>
                <a:cubicBezTo>
                  <a:pt x="104" y="65"/>
                  <a:pt x="104" y="65"/>
                  <a:pt x="104" y="65"/>
                </a:cubicBezTo>
                <a:cubicBezTo>
                  <a:pt x="104" y="84"/>
                  <a:pt x="104" y="84"/>
                  <a:pt x="104" y="84"/>
                </a:cubicBezTo>
                <a:cubicBezTo>
                  <a:pt x="82" y="61"/>
                  <a:pt x="82" y="61"/>
                  <a:pt x="82" y="61"/>
                </a:cubicBezTo>
                <a:cubicBezTo>
                  <a:pt x="82" y="113"/>
                  <a:pt x="82" y="113"/>
                  <a:pt x="82" y="113"/>
                </a:cubicBezTo>
                <a:cubicBezTo>
                  <a:pt x="68" y="113"/>
                  <a:pt x="68" y="113"/>
                  <a:pt x="68" y="113"/>
                </a:cubicBezTo>
                <a:lnTo>
                  <a:pt x="68" y="61"/>
                </a:lnTo>
                <a:close/>
                <a:moveTo>
                  <a:pt x="10" y="75"/>
                </a:moveTo>
                <a:cubicBezTo>
                  <a:pt x="10" y="39"/>
                  <a:pt x="39" y="9"/>
                  <a:pt x="75" y="9"/>
                </a:cubicBezTo>
                <a:cubicBezTo>
                  <a:pt x="111" y="9"/>
                  <a:pt x="140" y="39"/>
                  <a:pt x="140" y="75"/>
                </a:cubicBezTo>
                <a:cubicBezTo>
                  <a:pt x="140" y="111"/>
                  <a:pt x="111" y="140"/>
                  <a:pt x="75" y="140"/>
                </a:cubicBezTo>
                <a:cubicBezTo>
                  <a:pt x="39" y="140"/>
                  <a:pt x="10" y="111"/>
                  <a:pt x="10" y="75"/>
                </a:cubicBezTo>
                <a:moveTo>
                  <a:pt x="0" y="75"/>
                </a:moveTo>
                <a:cubicBezTo>
                  <a:pt x="0" y="116"/>
                  <a:pt x="34" y="149"/>
                  <a:pt x="75" y="149"/>
                </a:cubicBezTo>
                <a:cubicBezTo>
                  <a:pt x="116" y="149"/>
                  <a:pt x="150" y="116"/>
                  <a:pt x="150" y="75"/>
                </a:cubicBezTo>
                <a:cubicBezTo>
                  <a:pt x="150" y="33"/>
                  <a:pt x="116" y="0"/>
                  <a:pt x="75" y="0"/>
                </a:cubicBezTo>
                <a:cubicBezTo>
                  <a:pt x="34" y="0"/>
                  <a:pt x="0" y="33"/>
                  <a:pt x="0" y="75"/>
                </a:cubicBezTo>
              </a:path>
            </a:pathLst>
          </a:custGeom>
          <a:solidFill>
            <a:schemeClr val="bg1"/>
          </a:solidFill>
          <a:ln>
            <a:noFill/>
          </a:ln>
          <a:extLst/>
        </p:spPr>
        <p:txBody>
          <a:bodyPr vert="horz" wrap="square" lIns="89630" tIns="44814" rIns="89630" bIns="44814" numCol="1" anchor="t" anchorCtr="0" compatLnSpc="1">
            <a:prstTxWarp prst="textNoShape">
              <a:avLst/>
            </a:prstTxWarp>
          </a:bodyPr>
          <a:lstStyle/>
          <a:p>
            <a:pPr defTabSz="914367"/>
            <a:endParaRPr lang="en-US" sz="1765" dirty="0">
              <a:ln>
                <a:solidFill>
                  <a:srgbClr val="FFFFFF">
                    <a:alpha val="0"/>
                  </a:srgbClr>
                </a:solidFill>
              </a:ln>
              <a:solidFill>
                <a:srgbClr val="000000"/>
              </a:solidFill>
            </a:endParaRPr>
          </a:p>
        </p:txBody>
      </p:sp>
    </p:spTree>
    <p:extLst>
      <p:ext uri="{BB962C8B-B14F-4D97-AF65-F5344CB8AC3E}">
        <p14:creationId xmlns:p14="http://schemas.microsoft.com/office/powerpoint/2010/main" val="191769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7258FFF-F925-446B-8502-81C933981705}" type="slidenum">
              <a:rPr lang="en-IN" smtClean="0">
                <a:solidFill>
                  <a:srgbClr val="505050"/>
                </a:solidFill>
              </a:rPr>
              <a:pPr/>
              <a:t>2</a:t>
            </a:fld>
            <a:endParaRPr lang="en-IN">
              <a:solidFill>
                <a:srgbClr val="505050"/>
              </a:solidFill>
            </a:endParaRPr>
          </a:p>
        </p:txBody>
      </p:sp>
      <p:pic>
        <p:nvPicPr>
          <p:cNvPr id="3" name="Picture 2"/>
          <p:cNvPicPr>
            <a:picLocks noChangeAspect="1"/>
          </p:cNvPicPr>
          <p:nvPr/>
        </p:nvPicPr>
        <p:blipFill>
          <a:blip r:embed="rId2"/>
          <a:stretch>
            <a:fillRect/>
          </a:stretch>
        </p:blipFill>
        <p:spPr>
          <a:xfrm>
            <a:off x="10440703" y="6242898"/>
            <a:ext cx="1314450" cy="447675"/>
          </a:xfrm>
          <a:prstGeom prst="rect">
            <a:avLst/>
          </a:prstGeom>
        </p:spPr>
      </p:pic>
      <p:sp>
        <p:nvSpPr>
          <p:cNvPr id="4" name="TextBox 3"/>
          <p:cNvSpPr txBox="1"/>
          <p:nvPr/>
        </p:nvSpPr>
        <p:spPr>
          <a:xfrm>
            <a:off x="442913" y="542925"/>
            <a:ext cx="11312240" cy="4887492"/>
          </a:xfrm>
          <a:prstGeom prst="rect">
            <a:avLst/>
          </a:prstGeom>
          <a:noFill/>
        </p:spPr>
        <p:txBody>
          <a:bodyPr wrap="square" lIns="182880" tIns="146304" rIns="182880" bIns="146304" rtlCol="0">
            <a:spAutoFit/>
          </a:bodyPr>
          <a:lstStyle/>
          <a:p>
            <a:pPr algn="ctr">
              <a:lnSpc>
                <a:spcPct val="90000"/>
              </a:lnSpc>
              <a:spcAft>
                <a:spcPts val="600"/>
              </a:spcAft>
            </a:pPr>
            <a:r>
              <a:rPr lang="da-DK" sz="16600" dirty="0" smtClean="0">
                <a:gradFill>
                  <a:gsLst>
                    <a:gs pos="2917">
                      <a:schemeClr val="tx1"/>
                    </a:gs>
                    <a:gs pos="30000">
                      <a:schemeClr val="tx1"/>
                    </a:gs>
                  </a:gsLst>
                  <a:lin ang="5400000" scaled="0"/>
                </a:gradFill>
                <a:latin typeface="Arial" panose="020B0604020202020204" pitchFamily="34" charset="0"/>
                <a:cs typeface="Arial" panose="020B0604020202020204" pitchFamily="34" charset="0"/>
              </a:rPr>
              <a:t>D A X</a:t>
            </a:r>
            <a:endParaRPr lang="en-GB" sz="16600" dirty="0" err="1" smtClean="0">
              <a:gradFill>
                <a:gsLst>
                  <a:gs pos="2917">
                    <a:schemeClr val="tx1"/>
                  </a:gs>
                  <a:gs pos="30000">
                    <a:schemeClr val="tx1"/>
                  </a:gs>
                </a:gsLst>
                <a:lin ang="5400000" scaled="0"/>
              </a:gradFill>
              <a:latin typeface="Arial" panose="020B0604020202020204" pitchFamily="34" charset="0"/>
              <a:cs typeface="Arial" panose="020B0604020202020204" pitchFamily="34" charset="0"/>
            </a:endParaRPr>
          </a:p>
          <a:p>
            <a:pPr algn="ctr">
              <a:lnSpc>
                <a:spcPct val="90000"/>
              </a:lnSpc>
              <a:spcAft>
                <a:spcPts val="600"/>
              </a:spcAft>
            </a:pPr>
            <a:r>
              <a:rPr lang="da-DK" sz="8000" dirty="0" smtClean="0">
                <a:solidFill>
                  <a:srgbClr val="00B0F0"/>
                </a:solidFill>
                <a:latin typeface="Arial" panose="020B0604020202020204" pitchFamily="34" charset="0"/>
                <a:cs typeface="Arial" panose="020B0604020202020204" pitchFamily="34" charset="0"/>
              </a:rPr>
              <a:t>D</a:t>
            </a:r>
            <a:r>
              <a:rPr lang="da-DK" sz="6600" dirty="0" smtClean="0">
                <a:solidFill>
                  <a:srgbClr val="00B0F0"/>
                </a:solidFill>
                <a:latin typeface="Arial" panose="020B0604020202020204" pitchFamily="34" charset="0"/>
                <a:cs typeface="Arial" panose="020B0604020202020204" pitchFamily="34" charset="0"/>
              </a:rPr>
              <a:t>ATA </a:t>
            </a:r>
            <a:r>
              <a:rPr lang="da-DK" sz="8000" dirty="0" smtClean="0">
                <a:solidFill>
                  <a:srgbClr val="00B0F0"/>
                </a:solidFill>
                <a:latin typeface="Arial" panose="020B0604020202020204" pitchFamily="34" charset="0"/>
                <a:cs typeface="Arial" panose="020B0604020202020204" pitchFamily="34" charset="0"/>
              </a:rPr>
              <a:t>A</a:t>
            </a:r>
            <a:r>
              <a:rPr lang="da-DK" sz="6600" dirty="0" smtClean="0">
                <a:solidFill>
                  <a:srgbClr val="00B0F0"/>
                </a:solidFill>
                <a:latin typeface="Arial" panose="020B0604020202020204" pitchFamily="34" charset="0"/>
                <a:cs typeface="Arial" panose="020B0604020202020204" pitchFamily="34" charset="0"/>
              </a:rPr>
              <a:t>NALYSIS</a:t>
            </a:r>
            <a:r>
              <a:rPr lang="da-DK" sz="8000" dirty="0" smtClean="0">
                <a:solidFill>
                  <a:srgbClr val="00B0F0"/>
                </a:solidFill>
                <a:latin typeface="Arial" panose="020B0604020202020204" pitchFamily="34" charset="0"/>
                <a:cs typeface="Arial" panose="020B0604020202020204" pitchFamily="34" charset="0"/>
              </a:rPr>
              <a:t> A</a:t>
            </a:r>
            <a:r>
              <a:rPr lang="da-DK" sz="6600" dirty="0" smtClean="0">
                <a:solidFill>
                  <a:srgbClr val="00B0F0"/>
                </a:solidFill>
                <a:latin typeface="Arial" panose="020B0604020202020204" pitchFamily="34" charset="0"/>
                <a:cs typeface="Arial" panose="020B0604020202020204" pitchFamily="34" charset="0"/>
              </a:rPr>
              <a:t>ND</a:t>
            </a:r>
            <a:r>
              <a:rPr lang="da-DK" sz="8000" dirty="0" smtClean="0">
                <a:solidFill>
                  <a:srgbClr val="00B0F0"/>
                </a:solidFill>
                <a:latin typeface="Arial" panose="020B0604020202020204" pitchFamily="34" charset="0"/>
                <a:cs typeface="Arial" panose="020B0604020202020204" pitchFamily="34" charset="0"/>
              </a:rPr>
              <a:t> E</a:t>
            </a:r>
            <a:r>
              <a:rPr lang="da-DK" sz="6600" dirty="0" smtClean="0">
                <a:solidFill>
                  <a:srgbClr val="00B0F0"/>
                </a:solidFill>
                <a:latin typeface="Arial" panose="020B0604020202020204" pitchFamily="34" charset="0"/>
                <a:cs typeface="Arial" panose="020B0604020202020204" pitchFamily="34" charset="0"/>
              </a:rPr>
              <a:t>XPRESSIONS</a:t>
            </a:r>
          </a:p>
        </p:txBody>
      </p:sp>
    </p:spTree>
    <p:extLst>
      <p:ext uri="{BB962C8B-B14F-4D97-AF65-F5344CB8AC3E}">
        <p14:creationId xmlns:p14="http://schemas.microsoft.com/office/powerpoint/2010/main" val="222142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7258FFF-F925-446B-8502-81C933981705}" type="slidenum">
              <a:rPr lang="en-IN" smtClean="0">
                <a:solidFill>
                  <a:srgbClr val="505050"/>
                </a:solidFill>
              </a:rPr>
              <a:pPr/>
              <a:t>3</a:t>
            </a:fld>
            <a:endParaRPr lang="en-IN">
              <a:solidFill>
                <a:srgbClr val="505050"/>
              </a:solidFill>
            </a:endParaRPr>
          </a:p>
        </p:txBody>
      </p:sp>
      <p:pic>
        <p:nvPicPr>
          <p:cNvPr id="3" name="Picture 2"/>
          <p:cNvPicPr>
            <a:picLocks noChangeAspect="1"/>
          </p:cNvPicPr>
          <p:nvPr/>
        </p:nvPicPr>
        <p:blipFill>
          <a:blip r:embed="rId2"/>
          <a:stretch>
            <a:fillRect/>
          </a:stretch>
        </p:blipFill>
        <p:spPr>
          <a:xfrm>
            <a:off x="10440703" y="6242898"/>
            <a:ext cx="1314450" cy="447675"/>
          </a:xfrm>
          <a:prstGeom prst="rect">
            <a:avLst/>
          </a:prstGeom>
        </p:spPr>
      </p:pic>
      <p:sp>
        <p:nvSpPr>
          <p:cNvPr id="4" name="TextBox 3"/>
          <p:cNvSpPr txBox="1"/>
          <p:nvPr/>
        </p:nvSpPr>
        <p:spPr>
          <a:xfrm>
            <a:off x="271463" y="342900"/>
            <a:ext cx="11651299" cy="3339376"/>
          </a:xfrm>
          <a:prstGeom prst="rect">
            <a:avLst/>
          </a:prstGeom>
        </p:spPr>
        <p:style>
          <a:lnRef idx="2">
            <a:schemeClr val="accent2"/>
          </a:lnRef>
          <a:fillRef idx="1">
            <a:schemeClr val="lt1"/>
          </a:fillRef>
          <a:effectRef idx="0">
            <a:schemeClr val="accent2"/>
          </a:effectRef>
          <a:fontRef idx="minor">
            <a:schemeClr val="dk1"/>
          </a:fontRef>
        </p:style>
        <p:txBody>
          <a:bodyPr wrap="square" lIns="182880" tIns="146304" rIns="182880" bIns="146304" rtlCol="0">
            <a:spAutoFit/>
          </a:bodyPr>
          <a:lstStyle/>
          <a:p>
            <a:pPr>
              <a:lnSpc>
                <a:spcPct val="90000"/>
              </a:lnSpc>
              <a:spcAft>
                <a:spcPts val="600"/>
              </a:spcAft>
            </a:pPr>
            <a:r>
              <a:rPr lang="da-DK" sz="2400" dirty="0" smtClean="0">
                <a:gradFill>
                  <a:gsLst>
                    <a:gs pos="2917">
                      <a:schemeClr val="tx1"/>
                    </a:gs>
                    <a:gs pos="30000">
                      <a:schemeClr val="tx1"/>
                    </a:gs>
                  </a:gsLst>
                  <a:lin ang="5400000" scaled="0"/>
                </a:gradFill>
              </a:rPr>
              <a:t>Why We need to Learn DAX?</a:t>
            </a:r>
          </a:p>
          <a:p>
            <a:pPr marL="342900" indent="-342900">
              <a:lnSpc>
                <a:spcPct val="90000"/>
              </a:lnSpc>
              <a:spcAft>
                <a:spcPts val="600"/>
              </a:spcAft>
              <a:buFont typeface="Arial" panose="020B0604020202020204" pitchFamily="34" charset="0"/>
              <a:buChar char="•"/>
            </a:pPr>
            <a:r>
              <a:rPr lang="da-DK" sz="2400" dirty="0" smtClean="0">
                <a:gradFill>
                  <a:gsLst>
                    <a:gs pos="2917">
                      <a:schemeClr val="tx1"/>
                    </a:gs>
                    <a:gs pos="30000">
                      <a:schemeClr val="tx1"/>
                    </a:gs>
                  </a:gsLst>
                  <a:lin ang="5400000" scaled="0"/>
                </a:gradFill>
              </a:rPr>
              <a:t>DAX is a formula language associated with the Data modelling.</a:t>
            </a:r>
          </a:p>
          <a:p>
            <a:pPr marL="342900" indent="-342900">
              <a:lnSpc>
                <a:spcPct val="90000"/>
              </a:lnSpc>
              <a:spcAft>
                <a:spcPts val="600"/>
              </a:spcAft>
              <a:buFont typeface="Arial" panose="020B0604020202020204" pitchFamily="34" charset="0"/>
              <a:buChar char="•"/>
            </a:pPr>
            <a:r>
              <a:rPr lang="da-DK" sz="2400" dirty="0" smtClean="0">
                <a:gradFill>
                  <a:gsLst>
                    <a:gs pos="2917">
                      <a:schemeClr val="tx1"/>
                    </a:gs>
                    <a:gs pos="30000">
                      <a:schemeClr val="tx1"/>
                    </a:gs>
                  </a:gsLst>
                  <a:lin ang="5400000" scaled="0"/>
                </a:gradFill>
              </a:rPr>
              <a:t>DAX contains important functions that can be use in Excel Power Pivot.</a:t>
            </a:r>
          </a:p>
          <a:p>
            <a:pPr marL="342900" indent="-342900">
              <a:lnSpc>
                <a:spcPct val="90000"/>
              </a:lnSpc>
              <a:spcAft>
                <a:spcPts val="600"/>
              </a:spcAft>
              <a:buFont typeface="Arial" panose="020B0604020202020204" pitchFamily="34" charset="0"/>
              <a:buChar char="•"/>
            </a:pPr>
            <a:r>
              <a:rPr lang="da-DK" sz="2400" dirty="0" smtClean="0">
                <a:gradFill>
                  <a:gsLst>
                    <a:gs pos="2917">
                      <a:schemeClr val="tx1"/>
                    </a:gs>
                    <a:gs pos="30000">
                      <a:schemeClr val="tx1"/>
                    </a:gs>
                  </a:gsLst>
                  <a:lin ang="5400000" scaled="0"/>
                </a:gradFill>
              </a:rPr>
              <a:t>DAX is only associate with PowerBI.</a:t>
            </a:r>
          </a:p>
          <a:p>
            <a:pPr marL="342900" indent="-342900">
              <a:lnSpc>
                <a:spcPct val="90000"/>
              </a:lnSpc>
              <a:spcAft>
                <a:spcPts val="600"/>
              </a:spcAft>
              <a:buFont typeface="Arial" panose="020B0604020202020204" pitchFamily="34" charset="0"/>
              <a:buChar char="•"/>
            </a:pPr>
            <a:r>
              <a:rPr lang="en-GB" dirty="0"/>
              <a:t>It’s quite easy to create a new Power BI Desktop file and import some data into it. You can even create reports that show valuable insights without using any DAX formulas at all. But, what if you need to </a:t>
            </a:r>
            <a:r>
              <a:rPr lang="en-GB" dirty="0" err="1"/>
              <a:t>analyze</a:t>
            </a:r>
            <a:r>
              <a:rPr lang="en-GB" dirty="0"/>
              <a:t> growth percentage across product categories and for different date ranges? Or, you need to calculate year-over-year growth compared to market trends? DAX formulas provide </a:t>
            </a:r>
            <a:r>
              <a:rPr lang="en-GB" dirty="0" smtClean="0"/>
              <a:t>this.</a:t>
            </a:r>
          </a:p>
          <a:p>
            <a:pPr marL="342900" indent="-342900">
              <a:lnSpc>
                <a:spcPct val="90000"/>
              </a:lnSpc>
              <a:spcAft>
                <a:spcPts val="600"/>
              </a:spcAft>
              <a:buFont typeface="Arial" panose="020B0604020202020204" pitchFamily="34" charset="0"/>
              <a:buChar char="•"/>
            </a:pPr>
            <a:r>
              <a:rPr lang="da-DK" sz="2400" dirty="0" smtClean="0">
                <a:gradFill>
                  <a:gsLst>
                    <a:gs pos="2917">
                      <a:schemeClr val="tx1"/>
                    </a:gs>
                    <a:gs pos="30000">
                      <a:schemeClr val="tx1"/>
                    </a:gs>
                  </a:gsLst>
                  <a:lin ang="5400000" scaled="0"/>
                </a:gradFill>
              </a:rPr>
              <a:t>DAX associated with PowerBI</a:t>
            </a:r>
            <a:endParaRPr lang="en-GB"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4088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7258FFF-F925-446B-8502-81C933981705}" type="slidenum">
              <a:rPr lang="en-IN" smtClean="0">
                <a:solidFill>
                  <a:srgbClr val="505050"/>
                </a:solidFill>
              </a:rPr>
              <a:pPr/>
              <a:t>4</a:t>
            </a:fld>
            <a:endParaRPr lang="en-IN">
              <a:solidFill>
                <a:srgbClr val="505050"/>
              </a:solidFill>
            </a:endParaRPr>
          </a:p>
        </p:txBody>
      </p:sp>
      <p:pic>
        <p:nvPicPr>
          <p:cNvPr id="3" name="Picture 2"/>
          <p:cNvPicPr>
            <a:picLocks noChangeAspect="1"/>
          </p:cNvPicPr>
          <p:nvPr/>
        </p:nvPicPr>
        <p:blipFill>
          <a:blip r:embed="rId2"/>
          <a:stretch>
            <a:fillRect/>
          </a:stretch>
        </p:blipFill>
        <p:spPr>
          <a:xfrm>
            <a:off x="10440703" y="6242898"/>
            <a:ext cx="1314450" cy="447675"/>
          </a:xfrm>
          <a:prstGeom prst="rect">
            <a:avLst/>
          </a:prstGeom>
        </p:spPr>
      </p:pic>
      <p:sp>
        <p:nvSpPr>
          <p:cNvPr id="6" name="TextBox 5"/>
          <p:cNvSpPr txBox="1"/>
          <p:nvPr/>
        </p:nvSpPr>
        <p:spPr>
          <a:xfrm>
            <a:off x="271462" y="2991762"/>
            <a:ext cx="11651299" cy="1855893"/>
          </a:xfrm>
          <a:prstGeom prst="rect">
            <a:avLst/>
          </a:prstGeom>
        </p:spPr>
        <p:style>
          <a:lnRef idx="2">
            <a:schemeClr val="accent3"/>
          </a:lnRef>
          <a:fillRef idx="1">
            <a:schemeClr val="lt1"/>
          </a:fillRef>
          <a:effectRef idx="0">
            <a:schemeClr val="accent3"/>
          </a:effectRef>
          <a:fontRef idx="minor">
            <a:schemeClr val="dk1"/>
          </a:fontRef>
        </p:style>
        <p:txBody>
          <a:bodyPr wrap="square" lIns="182880" tIns="146304" rIns="182880" bIns="146304" rtlCol="0">
            <a:spAutoFit/>
          </a:bodyPr>
          <a:lstStyle/>
          <a:p>
            <a:pPr>
              <a:lnSpc>
                <a:spcPct val="90000"/>
              </a:lnSpc>
              <a:spcAft>
                <a:spcPts val="600"/>
              </a:spcAft>
            </a:pPr>
            <a:r>
              <a:rPr lang="da-DK" sz="2400" dirty="0" smtClean="0">
                <a:gradFill>
                  <a:gsLst>
                    <a:gs pos="2917">
                      <a:schemeClr val="tx1"/>
                    </a:gs>
                    <a:gs pos="30000">
                      <a:schemeClr val="tx1"/>
                    </a:gs>
                  </a:gsLst>
                  <a:lin ang="5400000" scaled="0"/>
                </a:gradFill>
              </a:rPr>
              <a:t>What will you gain after DAX?</a:t>
            </a:r>
          </a:p>
          <a:p>
            <a:pPr marL="342900" indent="-342900">
              <a:lnSpc>
                <a:spcPct val="90000"/>
              </a:lnSpc>
              <a:spcAft>
                <a:spcPts val="600"/>
              </a:spcAft>
              <a:buFont typeface="Arial" panose="020B0604020202020204" pitchFamily="34" charset="0"/>
              <a:buChar char="•"/>
            </a:pPr>
            <a:r>
              <a:rPr lang="da-DK" sz="2400" dirty="0" smtClean="0">
                <a:gradFill>
                  <a:gsLst>
                    <a:gs pos="2917">
                      <a:schemeClr val="tx1"/>
                    </a:gs>
                    <a:gs pos="30000">
                      <a:schemeClr val="tx1"/>
                    </a:gs>
                  </a:gsLst>
                  <a:lin ang="5400000" scaled="0"/>
                </a:gradFill>
              </a:rPr>
              <a:t>Creation of amazing data modelling and functions.</a:t>
            </a:r>
          </a:p>
          <a:p>
            <a:pPr marL="342900" indent="-342900">
              <a:lnSpc>
                <a:spcPct val="90000"/>
              </a:lnSpc>
              <a:spcAft>
                <a:spcPts val="600"/>
              </a:spcAft>
              <a:buFont typeface="Arial" panose="020B0604020202020204" pitchFamily="34" charset="0"/>
              <a:buChar char="•"/>
            </a:pPr>
            <a:r>
              <a:rPr lang="da-DK" sz="2400" dirty="0" smtClean="0">
                <a:gradFill>
                  <a:gsLst>
                    <a:gs pos="2917">
                      <a:schemeClr val="tx1"/>
                    </a:gs>
                    <a:gs pos="30000">
                      <a:schemeClr val="tx1"/>
                    </a:gs>
                  </a:gsLst>
                  <a:lin ang="5400000" scaled="0"/>
                </a:gradFill>
              </a:rPr>
              <a:t>It works with relational databases that perform dynamic aggregations.</a:t>
            </a:r>
          </a:p>
          <a:p>
            <a:pPr marL="342900" indent="-342900">
              <a:lnSpc>
                <a:spcPct val="90000"/>
              </a:lnSpc>
              <a:spcAft>
                <a:spcPts val="600"/>
              </a:spcAft>
              <a:buFont typeface="Arial" panose="020B0604020202020204" pitchFamily="34" charset="0"/>
              <a:buChar char="•"/>
            </a:pPr>
            <a:r>
              <a:rPr lang="da-DK" sz="2400" dirty="0" smtClean="0">
                <a:gradFill>
                  <a:gsLst>
                    <a:gs pos="2917">
                      <a:schemeClr val="tx1"/>
                    </a:gs>
                    <a:gs pos="30000">
                      <a:schemeClr val="tx1"/>
                    </a:gs>
                  </a:gsLst>
                  <a:lin ang="5400000" scaled="0"/>
                </a:gradFill>
              </a:rPr>
              <a:t>Can create the difference between excel and dax functions.</a:t>
            </a:r>
            <a:endParaRPr lang="en-GB" sz="2400" dirty="0" err="1" smtClean="0">
              <a:gradFill>
                <a:gsLst>
                  <a:gs pos="2917">
                    <a:schemeClr val="tx1"/>
                  </a:gs>
                  <a:gs pos="30000">
                    <a:schemeClr val="tx1"/>
                  </a:gs>
                </a:gsLst>
                <a:lin ang="5400000" scaled="0"/>
              </a:gradFill>
            </a:endParaRPr>
          </a:p>
        </p:txBody>
      </p:sp>
      <p:sp>
        <p:nvSpPr>
          <p:cNvPr id="7" name="TextBox 6"/>
          <p:cNvSpPr txBox="1"/>
          <p:nvPr/>
        </p:nvSpPr>
        <p:spPr>
          <a:xfrm>
            <a:off x="271463" y="510443"/>
            <a:ext cx="11651299" cy="1446550"/>
          </a:xfrm>
          <a:prstGeom prst="rect">
            <a:avLst/>
          </a:prstGeom>
        </p:spPr>
        <p:style>
          <a:lnRef idx="2">
            <a:schemeClr val="accent1"/>
          </a:lnRef>
          <a:fillRef idx="1">
            <a:schemeClr val="lt1"/>
          </a:fillRef>
          <a:effectRef idx="0">
            <a:schemeClr val="accent1"/>
          </a:effectRef>
          <a:fontRef idx="minor">
            <a:schemeClr val="dk1"/>
          </a:fontRef>
        </p:style>
        <p:txBody>
          <a:bodyPr wrap="square" lIns="182880" tIns="146304" rIns="182880" bIns="146304" rtlCol="0">
            <a:spAutoFit/>
          </a:bodyPr>
          <a:lstStyle/>
          <a:p>
            <a:pPr>
              <a:lnSpc>
                <a:spcPct val="90000"/>
              </a:lnSpc>
              <a:spcAft>
                <a:spcPts val="600"/>
              </a:spcAft>
            </a:pPr>
            <a:r>
              <a:rPr lang="da-DK" sz="2400" dirty="0" smtClean="0">
                <a:gradFill>
                  <a:gsLst>
                    <a:gs pos="2917">
                      <a:schemeClr val="tx1"/>
                    </a:gs>
                    <a:gs pos="30000">
                      <a:schemeClr val="tx1"/>
                    </a:gs>
                  </a:gsLst>
                  <a:lin ang="5400000" scaled="0"/>
                </a:gradFill>
              </a:rPr>
              <a:t>How will you Learn DAX?</a:t>
            </a:r>
          </a:p>
          <a:p>
            <a:pPr marL="342900" indent="-342900">
              <a:lnSpc>
                <a:spcPct val="90000"/>
              </a:lnSpc>
              <a:spcAft>
                <a:spcPts val="600"/>
              </a:spcAft>
              <a:buFont typeface="Arial" panose="020B0604020202020204" pitchFamily="34" charset="0"/>
              <a:buChar char="•"/>
            </a:pPr>
            <a:r>
              <a:rPr lang="da-DK" sz="2400" dirty="0" smtClean="0">
                <a:gradFill>
                  <a:gsLst>
                    <a:gs pos="2917">
                      <a:schemeClr val="tx1"/>
                    </a:gs>
                    <a:gs pos="30000">
                      <a:schemeClr val="tx1"/>
                    </a:gs>
                  </a:gsLst>
                  <a:lin ang="5400000" scaled="0"/>
                </a:gradFill>
              </a:rPr>
              <a:t>By practicising it with your datasets.</a:t>
            </a:r>
          </a:p>
          <a:p>
            <a:pPr marL="342900" indent="-342900">
              <a:lnSpc>
                <a:spcPct val="90000"/>
              </a:lnSpc>
              <a:spcAft>
                <a:spcPts val="600"/>
              </a:spcAft>
              <a:buFont typeface="Arial" panose="020B0604020202020204" pitchFamily="34" charset="0"/>
              <a:buChar char="•"/>
            </a:pPr>
            <a:r>
              <a:rPr lang="da-DK" sz="2400" dirty="0" smtClean="0">
                <a:gradFill>
                  <a:gsLst>
                    <a:gs pos="2917">
                      <a:schemeClr val="tx1"/>
                    </a:gs>
                    <a:gs pos="30000">
                      <a:schemeClr val="tx1"/>
                    </a:gs>
                  </a:gsLst>
                  <a:lin ang="5400000" scaled="0"/>
                </a:gradFill>
              </a:rPr>
              <a:t>By analysing the data and the query given.</a:t>
            </a:r>
            <a:endParaRPr lang="en-GB"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10999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7258FFF-F925-446B-8502-81C933981705}" type="slidenum">
              <a:rPr lang="en-IN" smtClean="0">
                <a:solidFill>
                  <a:srgbClr val="505050"/>
                </a:solidFill>
              </a:rPr>
              <a:pPr/>
              <a:t>5</a:t>
            </a:fld>
            <a:endParaRPr lang="en-IN">
              <a:solidFill>
                <a:srgbClr val="505050"/>
              </a:solidFill>
            </a:endParaRPr>
          </a:p>
        </p:txBody>
      </p:sp>
      <p:pic>
        <p:nvPicPr>
          <p:cNvPr id="3" name="Picture 2"/>
          <p:cNvPicPr>
            <a:picLocks noChangeAspect="1"/>
          </p:cNvPicPr>
          <p:nvPr/>
        </p:nvPicPr>
        <p:blipFill>
          <a:blip r:embed="rId3"/>
          <a:stretch>
            <a:fillRect/>
          </a:stretch>
        </p:blipFill>
        <p:spPr>
          <a:xfrm>
            <a:off x="10440703" y="6242898"/>
            <a:ext cx="1314450" cy="447675"/>
          </a:xfrm>
          <a:prstGeom prst="rect">
            <a:avLst/>
          </a:prstGeom>
        </p:spPr>
      </p:pic>
      <p:sp>
        <p:nvSpPr>
          <p:cNvPr id="4" name="TextBox 3"/>
          <p:cNvSpPr txBox="1"/>
          <p:nvPr/>
        </p:nvSpPr>
        <p:spPr>
          <a:xfrm>
            <a:off x="625190" y="1657350"/>
            <a:ext cx="11129963" cy="627864"/>
          </a:xfrm>
          <a:prstGeom prst="rect">
            <a:avLst/>
          </a:prstGeom>
        </p:spPr>
        <p:style>
          <a:lnRef idx="2">
            <a:schemeClr val="accent2"/>
          </a:lnRef>
          <a:fillRef idx="1">
            <a:schemeClr val="lt1"/>
          </a:fillRef>
          <a:effectRef idx="0">
            <a:schemeClr val="accent2"/>
          </a:effectRef>
          <a:fontRef idx="minor">
            <a:schemeClr val="dk1"/>
          </a:fontRef>
        </p:style>
        <p:txBody>
          <a:bodyPr wrap="square" lIns="182880" tIns="146304" rIns="182880" bIns="146304" rtlCol="0">
            <a:spAutoFit/>
          </a:bodyPr>
          <a:lstStyle/>
          <a:p>
            <a:pPr algn="ctr">
              <a:lnSpc>
                <a:spcPct val="90000"/>
              </a:lnSpc>
              <a:spcAft>
                <a:spcPts val="600"/>
              </a:spcAft>
            </a:pPr>
            <a:r>
              <a:rPr lang="da-DK" sz="2400" dirty="0" smtClean="0">
                <a:gradFill>
                  <a:gsLst>
                    <a:gs pos="2917">
                      <a:schemeClr val="tx1"/>
                    </a:gs>
                    <a:gs pos="30000">
                      <a:schemeClr val="tx1"/>
                    </a:gs>
                  </a:gsLst>
                  <a:lin ang="5400000" scaled="0"/>
                </a:gradFill>
              </a:rPr>
              <a:t>How a DAX function is written?</a:t>
            </a:r>
            <a:endParaRPr lang="en-GB" sz="2400" dirty="0" err="1" smtClean="0">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5196" y="2484847"/>
            <a:ext cx="3761558" cy="3859102"/>
          </a:xfrm>
          <a:prstGeom prst="rect">
            <a:avLst/>
          </a:prstGeom>
        </p:spPr>
      </p:pic>
    </p:spTree>
    <p:extLst>
      <p:ext uri="{BB962C8B-B14F-4D97-AF65-F5344CB8AC3E}">
        <p14:creationId xmlns:p14="http://schemas.microsoft.com/office/powerpoint/2010/main" val="38566174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7258FFF-F925-446B-8502-81C933981705}" type="slidenum">
              <a:rPr lang="en-IN" smtClean="0">
                <a:solidFill>
                  <a:srgbClr val="505050"/>
                </a:solidFill>
              </a:rPr>
              <a:pPr/>
              <a:t>6</a:t>
            </a:fld>
            <a:endParaRPr lang="en-IN">
              <a:solidFill>
                <a:srgbClr val="505050"/>
              </a:solidFill>
            </a:endParaRPr>
          </a:p>
        </p:txBody>
      </p:sp>
      <p:pic>
        <p:nvPicPr>
          <p:cNvPr id="5" name="Picture 4"/>
          <p:cNvPicPr>
            <a:picLocks noChangeAspect="1"/>
          </p:cNvPicPr>
          <p:nvPr/>
        </p:nvPicPr>
        <p:blipFill>
          <a:blip r:embed="rId3"/>
          <a:stretch>
            <a:fillRect/>
          </a:stretch>
        </p:blipFill>
        <p:spPr>
          <a:xfrm>
            <a:off x="10776542" y="6356350"/>
            <a:ext cx="1316850" cy="451143"/>
          </a:xfrm>
          <a:prstGeom prst="rect">
            <a:avLst/>
          </a:prstGeom>
        </p:spPr>
      </p:pic>
      <p:sp>
        <p:nvSpPr>
          <p:cNvPr id="8" name="TextBox 7"/>
          <p:cNvSpPr txBox="1"/>
          <p:nvPr/>
        </p:nvSpPr>
        <p:spPr>
          <a:xfrm>
            <a:off x="130812" y="2301073"/>
            <a:ext cx="11791950" cy="627864"/>
          </a:xfrm>
          <a:prstGeom prst="rect">
            <a:avLst/>
          </a:prstGeom>
          <a:noFill/>
        </p:spPr>
        <p:txBody>
          <a:bodyPr wrap="square" lIns="182880" tIns="146304" rIns="182880" bIns="146304" rtlCol="0">
            <a:spAutoFit/>
          </a:bodyPr>
          <a:lstStyle/>
          <a:p>
            <a:pPr>
              <a:lnSpc>
                <a:spcPct val="90000"/>
              </a:lnSpc>
              <a:spcAft>
                <a:spcPts val="600"/>
              </a:spcAft>
            </a:pPr>
            <a:endParaRPr lang="en-IN" sz="2400" dirty="0" err="1" smtClean="0">
              <a:gradFill>
                <a:gsLst>
                  <a:gs pos="2917">
                    <a:schemeClr val="tx1"/>
                  </a:gs>
                  <a:gs pos="30000">
                    <a:schemeClr val="tx1"/>
                  </a:gs>
                </a:gsLst>
                <a:lin ang="5400000" scaled="0"/>
              </a:gradFill>
            </a:endParaRPr>
          </a:p>
        </p:txBody>
      </p:sp>
      <p:pic>
        <p:nvPicPr>
          <p:cNvPr id="48130" name="Picture 2" descr="Image result for PowerBI da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3137" y="109732"/>
            <a:ext cx="5067300" cy="13335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45137" y="1502688"/>
            <a:ext cx="11477625" cy="5078313"/>
          </a:xfrm>
          <a:prstGeom prst="rect">
            <a:avLst/>
          </a:prstGeom>
        </p:spPr>
        <p:txBody>
          <a:bodyPr wrap="square">
            <a:spAutoFit/>
          </a:bodyPr>
          <a:lstStyle/>
          <a:p>
            <a:r>
              <a:rPr lang="en-GB" dirty="0">
                <a:solidFill>
                  <a:srgbClr val="000000"/>
                </a:solidFill>
                <a:latin typeface="segoe-ui_normal"/>
              </a:rPr>
              <a:t>This formula includes the following syntax elements</a:t>
            </a:r>
            <a:r>
              <a:rPr lang="en-GB" dirty="0" smtClean="0">
                <a:solidFill>
                  <a:srgbClr val="000000"/>
                </a:solidFill>
                <a:latin typeface="segoe-ui_normal"/>
              </a:rPr>
              <a:t>:</a:t>
            </a:r>
          </a:p>
          <a:p>
            <a:endParaRPr lang="en-GB" dirty="0">
              <a:solidFill>
                <a:srgbClr val="000000"/>
              </a:solidFill>
              <a:latin typeface="segoe-ui_normal"/>
            </a:endParaRPr>
          </a:p>
          <a:p>
            <a:r>
              <a:rPr lang="en-GB" b="1" dirty="0">
                <a:solidFill>
                  <a:srgbClr val="000000"/>
                </a:solidFill>
                <a:latin typeface="segoe-ui_bold"/>
              </a:rPr>
              <a:t>A.</a:t>
            </a:r>
            <a:r>
              <a:rPr lang="en-GB" dirty="0">
                <a:solidFill>
                  <a:srgbClr val="000000"/>
                </a:solidFill>
                <a:latin typeface="segoe-ui_normal"/>
              </a:rPr>
              <a:t> The measure name </a:t>
            </a:r>
            <a:r>
              <a:rPr lang="en-GB" b="1" dirty="0">
                <a:solidFill>
                  <a:srgbClr val="000000"/>
                </a:solidFill>
                <a:latin typeface="segoe-ui_bold"/>
              </a:rPr>
              <a:t>Total Sales</a:t>
            </a:r>
            <a:r>
              <a:rPr lang="en-GB" dirty="0" smtClean="0">
                <a:solidFill>
                  <a:srgbClr val="000000"/>
                </a:solidFill>
                <a:latin typeface="segoe-ui_normal"/>
              </a:rPr>
              <a:t>.</a:t>
            </a:r>
          </a:p>
          <a:p>
            <a:endParaRPr lang="en-GB" dirty="0">
              <a:solidFill>
                <a:srgbClr val="000000"/>
              </a:solidFill>
              <a:latin typeface="segoe-ui_normal"/>
            </a:endParaRPr>
          </a:p>
          <a:p>
            <a:r>
              <a:rPr lang="en-GB" b="1" dirty="0">
                <a:solidFill>
                  <a:srgbClr val="000000"/>
                </a:solidFill>
                <a:latin typeface="segoe-ui_bold"/>
              </a:rPr>
              <a:t>B.</a:t>
            </a:r>
            <a:r>
              <a:rPr lang="en-GB" dirty="0">
                <a:solidFill>
                  <a:srgbClr val="000000"/>
                </a:solidFill>
                <a:latin typeface="segoe-ui_normal"/>
              </a:rPr>
              <a:t> The equals sign operator (</a:t>
            </a:r>
            <a:r>
              <a:rPr lang="en-GB" b="1" dirty="0">
                <a:solidFill>
                  <a:srgbClr val="000000"/>
                </a:solidFill>
                <a:latin typeface="segoe-ui_bold"/>
              </a:rPr>
              <a:t>=</a:t>
            </a:r>
            <a:r>
              <a:rPr lang="en-GB" dirty="0">
                <a:solidFill>
                  <a:srgbClr val="000000"/>
                </a:solidFill>
                <a:latin typeface="segoe-ui_normal"/>
              </a:rPr>
              <a:t>) indicates the beginning of the formula. When calculated, it will return a result</a:t>
            </a:r>
            <a:r>
              <a:rPr lang="en-GB" dirty="0" smtClean="0">
                <a:solidFill>
                  <a:srgbClr val="000000"/>
                </a:solidFill>
                <a:latin typeface="segoe-ui_normal"/>
              </a:rPr>
              <a:t>.</a:t>
            </a:r>
          </a:p>
          <a:p>
            <a:endParaRPr lang="en-GB" dirty="0">
              <a:solidFill>
                <a:srgbClr val="000000"/>
              </a:solidFill>
              <a:latin typeface="segoe-ui_normal"/>
            </a:endParaRPr>
          </a:p>
          <a:p>
            <a:r>
              <a:rPr lang="en-GB" b="1" dirty="0">
                <a:solidFill>
                  <a:srgbClr val="000000"/>
                </a:solidFill>
                <a:latin typeface="segoe-ui_bold"/>
              </a:rPr>
              <a:t>C.</a:t>
            </a:r>
            <a:r>
              <a:rPr lang="en-GB" dirty="0">
                <a:solidFill>
                  <a:srgbClr val="000000"/>
                </a:solidFill>
                <a:latin typeface="segoe-ui_normal"/>
              </a:rPr>
              <a:t> The DAX function </a:t>
            </a:r>
            <a:r>
              <a:rPr lang="en-GB" b="1" dirty="0">
                <a:solidFill>
                  <a:srgbClr val="000000"/>
                </a:solidFill>
                <a:latin typeface="segoe-ui_bold"/>
              </a:rPr>
              <a:t>SUM</a:t>
            </a:r>
            <a:r>
              <a:rPr lang="en-GB" dirty="0">
                <a:solidFill>
                  <a:srgbClr val="000000"/>
                </a:solidFill>
                <a:latin typeface="segoe-ui_normal"/>
              </a:rPr>
              <a:t> adds up all of the numbers in the </a:t>
            </a:r>
            <a:r>
              <a:rPr lang="en-GB" b="1" dirty="0">
                <a:solidFill>
                  <a:srgbClr val="000000"/>
                </a:solidFill>
                <a:latin typeface="segoe-ui_bold"/>
              </a:rPr>
              <a:t>Sales[</a:t>
            </a:r>
            <a:r>
              <a:rPr lang="en-GB" b="1" dirty="0" err="1">
                <a:solidFill>
                  <a:srgbClr val="000000"/>
                </a:solidFill>
                <a:latin typeface="segoe-ui_bold"/>
              </a:rPr>
              <a:t>SalesAmount</a:t>
            </a:r>
            <a:r>
              <a:rPr lang="en-GB" b="1" dirty="0">
                <a:solidFill>
                  <a:srgbClr val="000000"/>
                </a:solidFill>
                <a:latin typeface="segoe-ui_bold"/>
              </a:rPr>
              <a:t>]</a:t>
            </a:r>
            <a:r>
              <a:rPr lang="en-GB" dirty="0">
                <a:solidFill>
                  <a:srgbClr val="000000"/>
                </a:solidFill>
                <a:latin typeface="segoe-ui_normal"/>
              </a:rPr>
              <a:t> column. </a:t>
            </a:r>
            <a:endParaRPr lang="en-GB" dirty="0" smtClean="0">
              <a:solidFill>
                <a:srgbClr val="000000"/>
              </a:solidFill>
              <a:latin typeface="segoe-ui_normal"/>
            </a:endParaRPr>
          </a:p>
          <a:p>
            <a:endParaRPr lang="en-GB" dirty="0">
              <a:solidFill>
                <a:srgbClr val="000000"/>
              </a:solidFill>
              <a:latin typeface="segoe-ui_normal"/>
            </a:endParaRPr>
          </a:p>
          <a:p>
            <a:r>
              <a:rPr lang="en-GB" b="1" dirty="0">
                <a:solidFill>
                  <a:srgbClr val="000000"/>
                </a:solidFill>
                <a:latin typeface="segoe-ui_bold"/>
              </a:rPr>
              <a:t>D.</a:t>
            </a:r>
            <a:r>
              <a:rPr lang="en-GB" dirty="0">
                <a:solidFill>
                  <a:srgbClr val="000000"/>
                </a:solidFill>
                <a:latin typeface="segoe-ui_normal"/>
              </a:rPr>
              <a:t> Parenthesis </a:t>
            </a:r>
            <a:r>
              <a:rPr lang="en-GB" b="1" dirty="0">
                <a:solidFill>
                  <a:srgbClr val="000000"/>
                </a:solidFill>
                <a:latin typeface="segoe-ui_bold"/>
              </a:rPr>
              <a:t>()</a:t>
            </a:r>
            <a:r>
              <a:rPr lang="en-GB" dirty="0">
                <a:solidFill>
                  <a:srgbClr val="000000"/>
                </a:solidFill>
                <a:latin typeface="segoe-ui_normal"/>
              </a:rPr>
              <a:t> surround an expression containing one or more arguments. All functions require at least one argument. An argument passes a value to a function</a:t>
            </a:r>
            <a:r>
              <a:rPr lang="en-GB" dirty="0" smtClean="0">
                <a:solidFill>
                  <a:srgbClr val="000000"/>
                </a:solidFill>
                <a:latin typeface="segoe-ui_normal"/>
              </a:rPr>
              <a:t>.</a:t>
            </a:r>
          </a:p>
          <a:p>
            <a:endParaRPr lang="en-GB" dirty="0">
              <a:solidFill>
                <a:srgbClr val="000000"/>
              </a:solidFill>
              <a:latin typeface="segoe-ui_normal"/>
            </a:endParaRPr>
          </a:p>
          <a:p>
            <a:r>
              <a:rPr lang="en-GB" b="1" dirty="0">
                <a:solidFill>
                  <a:srgbClr val="000000"/>
                </a:solidFill>
                <a:latin typeface="segoe-ui_bold"/>
              </a:rPr>
              <a:t>E.</a:t>
            </a:r>
            <a:r>
              <a:rPr lang="en-GB" dirty="0">
                <a:solidFill>
                  <a:srgbClr val="000000"/>
                </a:solidFill>
                <a:latin typeface="segoe-ui_normal"/>
              </a:rPr>
              <a:t> The referenced table </a:t>
            </a:r>
            <a:r>
              <a:rPr lang="en-GB" b="1" dirty="0">
                <a:solidFill>
                  <a:srgbClr val="000000"/>
                </a:solidFill>
                <a:latin typeface="segoe-ui_bold"/>
              </a:rPr>
              <a:t>Sales</a:t>
            </a:r>
            <a:r>
              <a:rPr lang="en-GB" dirty="0" smtClean="0">
                <a:solidFill>
                  <a:srgbClr val="000000"/>
                </a:solidFill>
                <a:latin typeface="segoe-ui_normal"/>
              </a:rPr>
              <a:t>.</a:t>
            </a:r>
          </a:p>
          <a:p>
            <a:endParaRPr lang="en-GB" dirty="0">
              <a:solidFill>
                <a:srgbClr val="000000"/>
              </a:solidFill>
              <a:latin typeface="segoe-ui_normal"/>
            </a:endParaRPr>
          </a:p>
          <a:p>
            <a:r>
              <a:rPr lang="en-GB" b="1" dirty="0">
                <a:solidFill>
                  <a:srgbClr val="000000"/>
                </a:solidFill>
                <a:latin typeface="segoe-ui_bold"/>
              </a:rPr>
              <a:t>F.</a:t>
            </a:r>
            <a:r>
              <a:rPr lang="en-GB" dirty="0">
                <a:solidFill>
                  <a:srgbClr val="000000"/>
                </a:solidFill>
                <a:latin typeface="segoe-ui_normal"/>
              </a:rPr>
              <a:t> The referenced column </a:t>
            </a:r>
            <a:r>
              <a:rPr lang="en-GB" b="1" dirty="0">
                <a:solidFill>
                  <a:srgbClr val="000000"/>
                </a:solidFill>
                <a:latin typeface="segoe-ui_bold"/>
              </a:rPr>
              <a:t>[</a:t>
            </a:r>
            <a:r>
              <a:rPr lang="en-GB" b="1" dirty="0" err="1">
                <a:solidFill>
                  <a:srgbClr val="000000"/>
                </a:solidFill>
                <a:latin typeface="segoe-ui_bold"/>
              </a:rPr>
              <a:t>SalesAmount</a:t>
            </a:r>
            <a:r>
              <a:rPr lang="en-GB" b="1" dirty="0">
                <a:solidFill>
                  <a:srgbClr val="000000"/>
                </a:solidFill>
                <a:latin typeface="segoe-ui_bold"/>
              </a:rPr>
              <a:t>]</a:t>
            </a:r>
            <a:r>
              <a:rPr lang="en-GB" dirty="0">
                <a:solidFill>
                  <a:srgbClr val="000000"/>
                </a:solidFill>
                <a:latin typeface="segoe-ui_normal"/>
              </a:rPr>
              <a:t> in the Sales table. With this argument, the SUM function knows on which column to aggregate a SUM</a:t>
            </a:r>
            <a:r>
              <a:rPr lang="en-GB" dirty="0" smtClean="0">
                <a:solidFill>
                  <a:srgbClr val="000000"/>
                </a:solidFill>
                <a:latin typeface="segoe-ui_normal"/>
              </a:rPr>
              <a:t>.</a:t>
            </a:r>
          </a:p>
          <a:p>
            <a:endParaRPr lang="en-GB" dirty="0">
              <a:solidFill>
                <a:srgbClr val="000000"/>
              </a:solidFill>
              <a:latin typeface="segoe-ui_normal"/>
            </a:endParaRPr>
          </a:p>
          <a:p>
            <a:r>
              <a:rPr lang="en-GB" dirty="0">
                <a:solidFill>
                  <a:srgbClr val="000000"/>
                </a:solidFill>
                <a:latin typeface="segoe-ui_normal"/>
              </a:rPr>
              <a:t>When trying to understand a DAX formula, it is often helpful to break down each of the elements into a language you think and speak every day. For example, you can read this formula as:</a:t>
            </a:r>
          </a:p>
        </p:txBody>
      </p:sp>
    </p:spTree>
    <p:extLst>
      <p:ext uri="{BB962C8B-B14F-4D97-AF65-F5344CB8AC3E}">
        <p14:creationId xmlns:p14="http://schemas.microsoft.com/office/powerpoint/2010/main" val="1638914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7258FFF-F925-446B-8502-81C933981705}" type="slidenum">
              <a:rPr lang="en-IN" smtClean="0">
                <a:solidFill>
                  <a:srgbClr val="505050"/>
                </a:solidFill>
              </a:rPr>
              <a:pPr/>
              <a:t>7</a:t>
            </a:fld>
            <a:endParaRPr lang="en-IN">
              <a:solidFill>
                <a:srgbClr val="505050"/>
              </a:solidFill>
            </a:endParaRPr>
          </a:p>
        </p:txBody>
      </p:sp>
      <p:pic>
        <p:nvPicPr>
          <p:cNvPr id="3" name="Picture 2"/>
          <p:cNvPicPr>
            <a:picLocks noChangeAspect="1"/>
          </p:cNvPicPr>
          <p:nvPr/>
        </p:nvPicPr>
        <p:blipFill>
          <a:blip r:embed="rId2"/>
          <a:stretch>
            <a:fillRect/>
          </a:stretch>
        </p:blipFill>
        <p:spPr>
          <a:xfrm>
            <a:off x="10440703" y="6242898"/>
            <a:ext cx="1314450" cy="447675"/>
          </a:xfrm>
          <a:prstGeom prst="rect">
            <a:avLst/>
          </a:prstGeom>
        </p:spPr>
      </p:pic>
      <p:sp>
        <p:nvSpPr>
          <p:cNvPr id="4" name="TextBox 3"/>
          <p:cNvSpPr txBox="1"/>
          <p:nvPr/>
        </p:nvSpPr>
        <p:spPr>
          <a:xfrm>
            <a:off x="442913" y="228600"/>
            <a:ext cx="11187112" cy="1037207"/>
          </a:xfrm>
          <a:prstGeom prst="rect">
            <a:avLst/>
          </a:prstGeom>
          <a:noFill/>
        </p:spPr>
        <p:txBody>
          <a:bodyPr wrap="square" lIns="182880" tIns="146304" rIns="182880" bIns="146304" rtlCol="0">
            <a:spAutoFit/>
          </a:bodyPr>
          <a:lstStyle/>
          <a:p>
            <a:pPr algn="ctr">
              <a:lnSpc>
                <a:spcPct val="90000"/>
              </a:lnSpc>
              <a:spcAft>
                <a:spcPts val="600"/>
              </a:spcAft>
            </a:pPr>
            <a:r>
              <a:rPr lang="da-DK" sz="2400" dirty="0" smtClean="0">
                <a:gradFill>
                  <a:gsLst>
                    <a:gs pos="2917">
                      <a:schemeClr val="tx1"/>
                    </a:gs>
                    <a:gs pos="30000">
                      <a:schemeClr val="tx1"/>
                    </a:gs>
                  </a:gsLst>
                  <a:lin ang="5400000" scaled="0"/>
                </a:gradFill>
              </a:rPr>
              <a:t>DAX Functions</a:t>
            </a:r>
          </a:p>
          <a:p>
            <a:pPr>
              <a:lnSpc>
                <a:spcPct val="90000"/>
              </a:lnSpc>
              <a:spcAft>
                <a:spcPts val="600"/>
              </a:spcAft>
            </a:pPr>
            <a:endParaRPr lang="en-GB" sz="2400" dirty="0" err="1" smtClean="0">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3"/>
          <a:stretch>
            <a:fillRect/>
          </a:stretch>
        </p:blipFill>
        <p:spPr>
          <a:xfrm>
            <a:off x="442913" y="954001"/>
            <a:ext cx="9541440" cy="5736571"/>
          </a:xfrm>
          <a:prstGeom prst="rect">
            <a:avLst/>
          </a:prstGeom>
        </p:spPr>
      </p:pic>
    </p:spTree>
    <p:extLst>
      <p:ext uri="{BB962C8B-B14F-4D97-AF65-F5344CB8AC3E}">
        <p14:creationId xmlns:p14="http://schemas.microsoft.com/office/powerpoint/2010/main" val="216088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7258FFF-F925-446B-8502-81C933981705}" type="slidenum">
              <a:rPr lang="en-IN" smtClean="0">
                <a:solidFill>
                  <a:srgbClr val="505050"/>
                </a:solidFill>
              </a:rPr>
              <a:pPr/>
              <a:t>8</a:t>
            </a:fld>
            <a:endParaRPr lang="en-IN">
              <a:solidFill>
                <a:srgbClr val="505050"/>
              </a:solidFill>
            </a:endParaRPr>
          </a:p>
        </p:txBody>
      </p:sp>
      <p:pic>
        <p:nvPicPr>
          <p:cNvPr id="3" name="Picture 2"/>
          <p:cNvPicPr>
            <a:picLocks noChangeAspect="1"/>
          </p:cNvPicPr>
          <p:nvPr/>
        </p:nvPicPr>
        <p:blipFill>
          <a:blip r:embed="rId2"/>
          <a:stretch>
            <a:fillRect/>
          </a:stretch>
        </p:blipFill>
        <p:spPr>
          <a:xfrm>
            <a:off x="10440703" y="6242898"/>
            <a:ext cx="1314450" cy="447675"/>
          </a:xfrm>
          <a:prstGeom prst="rect">
            <a:avLst/>
          </a:prstGeom>
        </p:spPr>
      </p:pic>
      <p:sp>
        <p:nvSpPr>
          <p:cNvPr id="4" name="TextBox 3"/>
          <p:cNvSpPr txBox="1"/>
          <p:nvPr/>
        </p:nvSpPr>
        <p:spPr>
          <a:xfrm>
            <a:off x="3514725" y="142875"/>
            <a:ext cx="5472113" cy="627864"/>
          </a:xfrm>
          <a:prstGeom prst="rect">
            <a:avLst/>
          </a:prstGeom>
        </p:spPr>
        <p:style>
          <a:lnRef idx="2">
            <a:schemeClr val="accent2"/>
          </a:lnRef>
          <a:fillRef idx="1">
            <a:schemeClr val="lt1"/>
          </a:fillRef>
          <a:effectRef idx="0">
            <a:schemeClr val="accent2"/>
          </a:effectRef>
          <a:fontRef idx="minor">
            <a:schemeClr val="dk1"/>
          </a:fontRef>
        </p:style>
        <p:txBody>
          <a:bodyPr wrap="square" lIns="182880" tIns="146304" rIns="182880" bIns="146304" rtlCol="0">
            <a:spAutoFit/>
          </a:bodyPr>
          <a:lstStyle/>
          <a:p>
            <a:pPr algn="ctr">
              <a:lnSpc>
                <a:spcPct val="90000"/>
              </a:lnSpc>
              <a:spcAft>
                <a:spcPts val="600"/>
              </a:spcAft>
            </a:pPr>
            <a:r>
              <a:rPr lang="da-DK" sz="2400" dirty="0" smtClean="0">
                <a:gradFill>
                  <a:gsLst>
                    <a:gs pos="2917">
                      <a:schemeClr val="tx1"/>
                    </a:gs>
                    <a:gs pos="30000">
                      <a:schemeClr val="tx1"/>
                    </a:gs>
                  </a:gsLst>
                  <a:lin ang="5400000" scaled="0"/>
                </a:gradFill>
              </a:rPr>
              <a:t>What will you achieve with PowerBI</a:t>
            </a:r>
            <a:endParaRPr lang="en-IN" sz="2400" dirty="0" err="1" smtClean="0">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3"/>
          <a:stretch>
            <a:fillRect/>
          </a:stretch>
        </p:blipFill>
        <p:spPr>
          <a:xfrm>
            <a:off x="495300" y="977910"/>
            <a:ext cx="8205788" cy="5712663"/>
          </a:xfrm>
          <a:prstGeom prst="rect">
            <a:avLst/>
          </a:prstGeom>
        </p:spPr>
      </p:pic>
    </p:spTree>
    <p:extLst>
      <p:ext uri="{BB962C8B-B14F-4D97-AF65-F5344CB8AC3E}">
        <p14:creationId xmlns:p14="http://schemas.microsoft.com/office/powerpoint/2010/main" val="245211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22820" y="262647"/>
            <a:ext cx="6269180" cy="3970318"/>
          </a:xfrm>
          <a:prstGeom prst="rect">
            <a:avLst/>
          </a:prstGeom>
          <a:noFill/>
        </p:spPr>
        <p:txBody>
          <a:bodyPr wrap="square" rtlCol="0">
            <a:spAutoFit/>
          </a:bodyPr>
          <a:lstStyle/>
          <a:p>
            <a:endParaRPr lang="en-US" dirty="0"/>
          </a:p>
          <a:p>
            <a:r>
              <a:rPr lang="en-US" dirty="0"/>
              <a:t>Get Power BI (Free) </a:t>
            </a:r>
            <a:r>
              <a:rPr lang="en-US" dirty="0" smtClean="0"/>
              <a:t>         </a:t>
            </a:r>
            <a:r>
              <a:rPr lang="en-US" dirty="0" smtClean="0">
                <a:hlinkClick r:id="rId2"/>
              </a:rPr>
              <a:t>http</a:t>
            </a:r>
            <a:r>
              <a:rPr lang="en-US" dirty="0">
                <a:hlinkClick r:id="rId2"/>
              </a:rPr>
              <a:t>://</a:t>
            </a:r>
            <a:r>
              <a:rPr lang="en-US" dirty="0" smtClean="0">
                <a:hlinkClick r:id="rId2"/>
              </a:rPr>
              <a:t>tinyurl.com/hj5hdg6</a:t>
            </a:r>
            <a:r>
              <a:rPr lang="en-US" dirty="0" smtClean="0"/>
              <a:t> </a:t>
            </a:r>
          </a:p>
          <a:p>
            <a:endParaRPr lang="en-US" dirty="0"/>
          </a:p>
          <a:p>
            <a:r>
              <a:rPr lang="en-US" dirty="0" smtClean="0"/>
              <a:t>Power BI Jump Start         </a:t>
            </a:r>
            <a:r>
              <a:rPr lang="en-US" dirty="0" smtClean="0">
                <a:hlinkClick r:id="rId3"/>
              </a:rPr>
              <a:t>http://bit.ly/1ktON16</a:t>
            </a:r>
            <a:r>
              <a:rPr lang="en-US" dirty="0" smtClean="0"/>
              <a:t> </a:t>
            </a:r>
          </a:p>
          <a:p>
            <a:endParaRPr lang="en-US" dirty="0"/>
          </a:p>
          <a:p>
            <a:r>
              <a:rPr lang="en-US" dirty="0" smtClean="0"/>
              <a:t>Power BI Getting Started </a:t>
            </a:r>
            <a:r>
              <a:rPr lang="en-US" dirty="0" smtClean="0">
                <a:hlinkClick r:id="rId4"/>
              </a:rPr>
              <a:t>http://bit.ly/1FF88KA</a:t>
            </a:r>
            <a:r>
              <a:rPr lang="en-US" dirty="0" smtClean="0"/>
              <a:t> </a:t>
            </a:r>
          </a:p>
          <a:p>
            <a:endParaRPr lang="en-US" dirty="0"/>
          </a:p>
          <a:p>
            <a:r>
              <a:rPr lang="en-US" dirty="0" smtClean="0"/>
              <a:t>Power BI Team Blog          </a:t>
            </a:r>
            <a:r>
              <a:rPr lang="en-US" dirty="0" smtClean="0">
                <a:hlinkClick r:id="rId5"/>
              </a:rPr>
              <a:t>http://bit.ly/1vwbTLG</a:t>
            </a:r>
            <a:r>
              <a:rPr lang="en-US" dirty="0" smtClean="0"/>
              <a:t> </a:t>
            </a:r>
          </a:p>
          <a:p>
            <a:endParaRPr lang="en-US" dirty="0"/>
          </a:p>
          <a:p>
            <a:r>
              <a:rPr lang="en-US" dirty="0" smtClean="0"/>
              <a:t>Power BI Channel 9          </a:t>
            </a:r>
            <a:r>
              <a:rPr lang="en-US" dirty="0" smtClean="0">
                <a:hlinkClick r:id="rId6"/>
              </a:rPr>
              <a:t>http://bit.ly/1a9Q0gv</a:t>
            </a:r>
            <a:r>
              <a:rPr lang="en-US" dirty="0" smtClean="0"/>
              <a:t> </a:t>
            </a:r>
          </a:p>
          <a:p>
            <a:endParaRPr lang="en-US" dirty="0"/>
          </a:p>
          <a:p>
            <a:r>
              <a:rPr lang="en-US" dirty="0"/>
              <a:t>Power BI                             </a:t>
            </a:r>
            <a:r>
              <a:rPr lang="en-US" dirty="0">
                <a:hlinkClick r:id="rId7"/>
              </a:rPr>
              <a:t>https://</a:t>
            </a:r>
            <a:r>
              <a:rPr lang="en-US" dirty="0" smtClean="0">
                <a:hlinkClick r:id="rId7"/>
              </a:rPr>
              <a:t>powerbi.microsoft.com</a:t>
            </a:r>
            <a:r>
              <a:rPr lang="en-US" dirty="0" smtClean="0"/>
              <a:t> </a:t>
            </a:r>
          </a:p>
          <a:p>
            <a:endParaRPr lang="en-US" dirty="0" smtClean="0"/>
          </a:p>
          <a:p>
            <a:endParaRPr lang="en-US" dirty="0" smtClean="0"/>
          </a:p>
        </p:txBody>
      </p:sp>
      <p:sp>
        <p:nvSpPr>
          <p:cNvPr id="5" name="TextBox 4"/>
          <p:cNvSpPr txBox="1"/>
          <p:nvPr/>
        </p:nvSpPr>
        <p:spPr>
          <a:xfrm>
            <a:off x="359923" y="262647"/>
            <a:ext cx="11167353" cy="1015663"/>
          </a:xfrm>
          <a:prstGeom prst="rect">
            <a:avLst/>
          </a:prstGeom>
          <a:noFill/>
        </p:spPr>
        <p:txBody>
          <a:bodyPr wrap="square" rtlCol="0">
            <a:spAutoFit/>
          </a:bodyPr>
          <a:lstStyle/>
          <a:p>
            <a:r>
              <a:rPr lang="en-US" sz="6000" dirty="0" smtClean="0">
                <a:latin typeface="Bodoni MT" panose="02070603080606020203" pitchFamily="18" charset="0"/>
              </a:rPr>
              <a:t>Resources</a:t>
            </a: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9923" y="1419225"/>
            <a:ext cx="1933575" cy="2362200"/>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81312" y="1419225"/>
            <a:ext cx="1919288" cy="2387174"/>
          </a:xfrm>
          <a:prstGeom prst="rect">
            <a:avLst/>
          </a:prstGeom>
        </p:spPr>
      </p:pic>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1549" y="4057651"/>
            <a:ext cx="2400300" cy="2400300"/>
          </a:xfrm>
          <a:prstGeom prst="rect">
            <a:avLst/>
          </a:prstGeom>
        </p:spPr>
      </p:pic>
      <p:pic>
        <p:nvPicPr>
          <p:cNvPr id="7" name="Picture 6"/>
          <p:cNvPicPr>
            <a:picLocks noChangeAspect="1"/>
          </p:cNvPicPr>
          <p:nvPr/>
        </p:nvPicPr>
        <p:blipFill>
          <a:blip r:embed="rId11"/>
          <a:stretch>
            <a:fillRect/>
          </a:stretch>
        </p:blipFill>
        <p:spPr>
          <a:xfrm>
            <a:off x="2934585" y="4057651"/>
            <a:ext cx="1866015" cy="2500313"/>
          </a:xfrm>
          <a:prstGeom prst="rect">
            <a:avLst/>
          </a:prstGeom>
        </p:spPr>
      </p:pic>
    </p:spTree>
    <p:extLst>
      <p:ext uri="{BB962C8B-B14F-4D97-AF65-F5344CB8AC3E}">
        <p14:creationId xmlns:p14="http://schemas.microsoft.com/office/powerpoint/2010/main" val="16280270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TB Product Families 2013">
  <a:themeElements>
    <a:clrScheme name="Custom 4">
      <a:dk1>
        <a:srgbClr val="000000"/>
      </a:dk1>
      <a:lt1>
        <a:srgbClr val="FFFFFF"/>
      </a:lt1>
      <a:dk2>
        <a:srgbClr val="505050"/>
      </a:dk2>
      <a:lt2>
        <a:srgbClr val="D2D2D2"/>
      </a:lt2>
      <a:accent1>
        <a:srgbClr val="DC3C00"/>
      </a:accent1>
      <a:accent2>
        <a:srgbClr val="FF8C00"/>
      </a:accent2>
      <a:accent3>
        <a:srgbClr val="0072C6"/>
      </a:accent3>
      <a:accent4>
        <a:srgbClr val="008272"/>
      </a:accent4>
      <a:accent5>
        <a:srgbClr val="68217A"/>
      </a:accent5>
      <a:accent6>
        <a:srgbClr val="00BCF2"/>
      </a:accent6>
      <a:hlink>
        <a:srgbClr val="D2D2D2"/>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8DAB7D18-9A9C-442A-B50E-F6F6DCC92343}" vid="{626FD01B-D220-44C7-964F-5ACF063E0159}"/>
    </a:ext>
  </a:extLst>
</a:theme>
</file>

<file path=ppt/theme/theme10.xml><?xml version="1.0" encoding="utf-8"?>
<a:theme xmlns:a="http://schemas.openxmlformats.org/drawingml/2006/main" name="2_LIGHT COLOR TEMPLATE">
  <a:themeElements>
    <a:clrScheme name="Custom 19">
      <a:dk1>
        <a:srgbClr val="505050"/>
      </a:dk1>
      <a:lt1>
        <a:srgbClr val="FFFFFF"/>
      </a:lt1>
      <a:dk2>
        <a:srgbClr val="0078D7"/>
      </a:dk2>
      <a:lt2>
        <a:srgbClr val="EAEAEA"/>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11.xml><?xml version="1.0" encoding="utf-8"?>
<a:theme xmlns:a="http://schemas.openxmlformats.org/drawingml/2006/main" name="5_LIGHT COLOR TEMPLATE">
  <a:themeElements>
    <a:clrScheme name="Custom 19">
      <a:dk1>
        <a:srgbClr val="505050"/>
      </a:dk1>
      <a:lt1>
        <a:srgbClr val="FFFFFF"/>
      </a:lt1>
      <a:dk2>
        <a:srgbClr val="0078D7"/>
      </a:dk2>
      <a:lt2>
        <a:srgbClr val="EAEAEA"/>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12.xml><?xml version="1.0" encoding="utf-8"?>
<a:theme xmlns:a="http://schemas.openxmlformats.org/drawingml/2006/main" name="3_WHITE TEMPLATE">
  <a:themeElements>
    <a:clrScheme name="Custom 19">
      <a:dk1>
        <a:srgbClr val="505050"/>
      </a:dk1>
      <a:lt1>
        <a:srgbClr val="FFFFFF"/>
      </a:lt1>
      <a:dk2>
        <a:srgbClr val="0078D7"/>
      </a:dk2>
      <a:lt2>
        <a:srgbClr val="EAEAEA"/>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Power BI Overview _BRK2568" id="{07B3E290-5A9F-466B-B48F-03423F871227}" vid="{2FDE698B-BE5B-4706-AA82-1865D512E0D0}"/>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ower BI Template">
  <a:themeElements>
    <a:clrScheme name="New Power BI L300 colors">
      <a:dk1>
        <a:srgbClr val="505050"/>
      </a:dk1>
      <a:lt1>
        <a:srgbClr val="FFFFFF"/>
      </a:lt1>
      <a:dk2>
        <a:srgbClr val="0078D7"/>
      </a:dk2>
      <a:lt2>
        <a:srgbClr val="EAEAEA"/>
      </a:lt2>
      <a:accent1>
        <a:srgbClr val="0078D7"/>
      </a:accent1>
      <a:accent2>
        <a:srgbClr val="FF8C00"/>
      </a:accent2>
      <a:accent3>
        <a:srgbClr val="FF8C00"/>
      </a:accent3>
      <a:accent4>
        <a:srgbClr val="107C10"/>
      </a:accent4>
      <a:accent5>
        <a:srgbClr val="107C10"/>
      </a:accent5>
      <a:accent6>
        <a:srgbClr val="00B0F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3.xml><?xml version="1.0" encoding="utf-8"?>
<a:theme xmlns:a="http://schemas.openxmlformats.org/drawingml/2006/main" name="2_WHITE TEMPLATE">
  <a:themeElements>
    <a:clrScheme name="Custom 19">
      <a:dk1>
        <a:srgbClr val="505050"/>
      </a:dk1>
      <a:lt1>
        <a:srgbClr val="FFFFFF"/>
      </a:lt1>
      <a:dk2>
        <a:srgbClr val="0078D7"/>
      </a:dk2>
      <a:lt2>
        <a:srgbClr val="EAEAEA"/>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Power BI Overview _BRK2568" id="{E49EA6DA-94D8-45DC-A9F2-0C4322309D29}" vid="{B53B337B-29AC-4FFD-92F8-9CB5DFE2CCB6}"/>
    </a:ext>
  </a:extLst>
</a:theme>
</file>

<file path=ppt/theme/theme4.xml><?xml version="1.0" encoding="utf-8"?>
<a:theme xmlns:a="http://schemas.openxmlformats.org/drawingml/2006/main" name="3_LIGHT COLOR TEMPLATE">
  <a:themeElements>
    <a:clrScheme name="Custom 19">
      <a:dk1>
        <a:srgbClr val="505050"/>
      </a:dk1>
      <a:lt1>
        <a:srgbClr val="FFFFFF"/>
      </a:lt1>
      <a:dk2>
        <a:srgbClr val="0078D7"/>
      </a:dk2>
      <a:lt2>
        <a:srgbClr val="EAEAEA"/>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5.xml><?xml version="1.0" encoding="utf-8"?>
<a:theme xmlns:a="http://schemas.openxmlformats.org/drawingml/2006/main" name="2_Power BI Template">
  <a:themeElements>
    <a:clrScheme name="New Power BI L300 colors">
      <a:dk1>
        <a:srgbClr val="505050"/>
      </a:dk1>
      <a:lt1>
        <a:srgbClr val="FFFFFF"/>
      </a:lt1>
      <a:dk2>
        <a:srgbClr val="0078D7"/>
      </a:dk2>
      <a:lt2>
        <a:srgbClr val="EAEAEA"/>
      </a:lt2>
      <a:accent1>
        <a:srgbClr val="0078D7"/>
      </a:accent1>
      <a:accent2>
        <a:srgbClr val="FF8C00"/>
      </a:accent2>
      <a:accent3>
        <a:srgbClr val="FF8C00"/>
      </a:accent3>
      <a:accent4>
        <a:srgbClr val="107C10"/>
      </a:accent4>
      <a:accent5>
        <a:srgbClr val="107C10"/>
      </a:accent5>
      <a:accent6>
        <a:srgbClr val="00B0F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6.xml><?xml version="1.0" encoding="utf-8"?>
<a:theme xmlns:a="http://schemas.openxmlformats.org/drawingml/2006/main" name="3_Power BI Template">
  <a:themeElements>
    <a:clrScheme name="New Power BI L300 colors">
      <a:dk1>
        <a:srgbClr val="505050"/>
      </a:dk1>
      <a:lt1>
        <a:srgbClr val="FFFFFF"/>
      </a:lt1>
      <a:dk2>
        <a:srgbClr val="0078D7"/>
      </a:dk2>
      <a:lt2>
        <a:srgbClr val="EAEAEA"/>
      </a:lt2>
      <a:accent1>
        <a:srgbClr val="0078D7"/>
      </a:accent1>
      <a:accent2>
        <a:srgbClr val="FF8C00"/>
      </a:accent2>
      <a:accent3>
        <a:srgbClr val="FF8C00"/>
      </a:accent3>
      <a:accent4>
        <a:srgbClr val="107C10"/>
      </a:accent4>
      <a:accent5>
        <a:srgbClr val="107C10"/>
      </a:accent5>
      <a:accent6>
        <a:srgbClr val="00B0F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7.xml><?xml version="1.0" encoding="utf-8"?>
<a:theme xmlns:a="http://schemas.openxmlformats.org/drawingml/2006/main" name="1_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8.xml><?xml version="1.0" encoding="utf-8"?>
<a:theme xmlns:a="http://schemas.openxmlformats.org/drawingml/2006/main" name="4_Power BI Template">
  <a:themeElements>
    <a:clrScheme name="New Power BI L300 colors">
      <a:dk1>
        <a:srgbClr val="505050"/>
      </a:dk1>
      <a:lt1>
        <a:srgbClr val="FFFFFF"/>
      </a:lt1>
      <a:dk2>
        <a:srgbClr val="0078D7"/>
      </a:dk2>
      <a:lt2>
        <a:srgbClr val="EAEAEA"/>
      </a:lt2>
      <a:accent1>
        <a:srgbClr val="0078D7"/>
      </a:accent1>
      <a:accent2>
        <a:srgbClr val="FF8C00"/>
      </a:accent2>
      <a:accent3>
        <a:srgbClr val="FF8C00"/>
      </a:accent3>
      <a:accent4>
        <a:srgbClr val="107C10"/>
      </a:accent4>
      <a:accent5>
        <a:srgbClr val="107C10"/>
      </a:accent5>
      <a:accent6>
        <a:srgbClr val="00B0F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9.xml><?xml version="1.0" encoding="utf-8"?>
<a:theme xmlns:a="http://schemas.openxmlformats.org/drawingml/2006/main" name="4_LIGHT COLOR TEMPLATE">
  <a:themeElements>
    <a:clrScheme name="Custom 19">
      <a:dk1>
        <a:srgbClr val="505050"/>
      </a:dk1>
      <a:lt1>
        <a:srgbClr val="FFFFFF"/>
      </a:lt1>
      <a:dk2>
        <a:srgbClr val="0078D7"/>
      </a:dk2>
      <a:lt2>
        <a:srgbClr val="EAEAEA"/>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LIGHT_Oct_2014.potx" id="{01585BF9-DAFB-4D05-AB61-D5E973BF12D0}" vid="{F7B22F6B-F826-443B-8C90-7F7D36D644D5}"/>
    </a:ext>
  </a:extLst>
</a:theme>
</file>

<file path=ppt/theme/themeOverride1.xml><?xml version="1.0" encoding="utf-8"?>
<a:themeOverride xmlns:a="http://schemas.openxmlformats.org/drawingml/2006/main">
  <a:clrScheme name="Custom 4">
    <a:dk1>
      <a:srgbClr val="000000"/>
    </a:dk1>
    <a:lt1>
      <a:srgbClr val="FFFFFF"/>
    </a:lt1>
    <a:dk2>
      <a:srgbClr val="505050"/>
    </a:dk2>
    <a:lt2>
      <a:srgbClr val="D2D2D2"/>
    </a:lt2>
    <a:accent1>
      <a:srgbClr val="DC3C00"/>
    </a:accent1>
    <a:accent2>
      <a:srgbClr val="FF8C00"/>
    </a:accent2>
    <a:accent3>
      <a:srgbClr val="0072C6"/>
    </a:accent3>
    <a:accent4>
      <a:srgbClr val="008272"/>
    </a:accent4>
    <a:accent5>
      <a:srgbClr val="68217A"/>
    </a:accent5>
    <a:accent6>
      <a:srgbClr val="00BCF2"/>
    </a:accent6>
    <a:hlink>
      <a:srgbClr val="D2D2D2"/>
    </a:hlink>
    <a:folHlink>
      <a:srgbClr val="50505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Receiver>
    <Name>DocumentSet ItemUpdated</Name>
    <Synchronization>Synchronous</Synchronization>
    <Type>10002</Type>
    <SequenceNumber>100</SequenceNumber>
    <Url/>
    <Assembly>Microsoft.Office.DocumentManagement, Version=15.0.0.0, Culture=neutral, PublicKeyToken=71e9bce111e9429c</Assembly>
    <Class>Microsoft.Office.DocumentManagement.DocumentSets.DocumentSetEventReceiver</Class>
    <Data/>
    <Filter/>
  </Receiver>
  <Receiver>
    <Name>DocumentSet ItemAdded</Name>
    <Synchronization>Synchronous</Synchronization>
    <Type>10001</Type>
    <SequenceNumber>100</SequenceNumber>
    <Url/>
    <Assembly>Microsoft.Office.DocumentManagement, Version=15.0.0.0, Culture=neutral, PublicKeyToken=71e9bce111e9429c</Assembly>
    <Class>Microsoft.Office.DocumentManagement.DocumentSets.DocumentSetItemsEventReceiver</Class>
    <Data/>
    <Filter/>
  </Receiver>
</spe:Receivers>
</file>

<file path=customXml/item3.xml><?xml version="1.0" encoding="utf-8"?>
<?mso-contentType ?>
<SharedContentType xmlns="Microsoft.SharePoint.Taxonomy.ContentTypeSync" SourceId="e385fb40-52d4-4fae-9c5b-3e8ff8a5878e" ContentTypeId="0x0101000E4CB7077FEE4FF7AE86D4A500EEC78003" PreviousValue="false"/>
</file>

<file path=customXml/item4.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This is a level 200 deck that outlines the Power BI capabilities. It is a more detailed deck that accompanies the level 100 Power BI launch deck. It is intended to complement the Power BI IT Pro Level 200 Deck.</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technical presentations</TermName>
          <TermId xmlns="http://schemas.microsoft.com/office/infopath/2007/PartnerControls">83a894cf-702b-47fc-aba5-41bd10dc1e75</TermId>
        </TermInfo>
      </Terms>
    </hd9637eefc984b85b6097c6374e15725>
    <k20e0dfa74bf4e44818db03027b0ccd8 xmlns="230e9df3-be65-4c73-a93b-d1236ebd677e">
      <Terms xmlns="http://schemas.microsoft.com/office/infopath/2007/PartnerControls"/>
    </k20e0dfa74bf4e44818db03027b0ccd8>
    <od9986d31974458fb3007746ec0bce5f xmlns="230e9df3-be65-4c73-a93b-d1236ebd677e">
      <Terms xmlns="http://schemas.microsoft.com/office/infopath/2007/PartnerControls"/>
    </od9986d31974458fb3007746ec0bce5f>
    <Owner xmlns="230e9df3-be65-4c73-a93b-d1236ebd677e">
      <UserInfo>
        <DisplayName>Sanjay Soni</DisplayName>
        <AccountId>20060</AccountId>
        <AccountType/>
      </UserInfo>
    </Owner>
    <k21a64daf20d4502b2796a1c6b8ce6c8 xmlns="230e9df3-be65-4c73-a93b-d1236ebd677e">
      <Terms xmlns="http://schemas.microsoft.com/office/infopath/2007/PartnerControls"/>
    </k21a64daf20d4502b2796a1c6b8ce6c8>
    <Expire_x0020_Review xmlns="230e9df3-be65-4c73-a93b-d1236ebd677e">2016-08-08T07:00:00+00:00</Expire_x0020_Review>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SQL Server Marketing</TermName>
          <TermId xmlns="http://schemas.microsoft.com/office/infopath/2007/PartnerControls">bb7921b3-c1d8-4da4-b894-8b6075d9546d</TermId>
        </TermInfo>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s>
    </l3c3ea61849e4288a8acc49bb5388e8c>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ApplyWorkflowRules xmlns="ad820760-4664-4be3-bee2-f8b9a6708b4c">No</ApplyWorkflowRules>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SQL Server Domain</TermName>
          <TermId xmlns="http://schemas.microsoft.com/office/infopath/2007/PartnerControls">0c0f1824-39dc-4b26-8c74-eff4364b812b</TermId>
        </TermInfo>
        <TermInfo xmlns="http://schemas.microsoft.com/office/infopath/2007/PartnerControls">
          <TermName xmlns="http://schemas.microsoft.com/office/infopath/2007/PartnerControls">Server and Tools Business</TermName>
          <TermId xmlns="http://schemas.microsoft.com/office/infopath/2007/PartnerControls">6783548d-8609-4f97-be4a-4ca2616905a6</TermId>
        </TermInfo>
      </Terms>
    </eb54ac91059940029a3cc8a4ff5af673>
    <PublishingPageContent xmlns="http://schemas.microsoft.com/sharepoint/v3" xsi:nil="true"/>
    <MediaTitle xmlns="ad820760-4664-4be3-bee2-f8b9a6708b4c" xsi:nil="true"/>
    <IconOverlay xmlns="http://schemas.microsoft.com/sharepoint/v4" xsi:nil="true"/>
    <ef109fd36bcf4bcd9dd945731030600b xmlns="230e9df3-be65-4c73-a93b-d1236ebd677e">
      <Terms xmlns="http://schemas.microsoft.com/office/infopath/2007/PartnerControls"/>
    </ef109fd36bcf4bcd9dd945731030600b>
    <PublishDate xmlns="ad820760-4664-4be3-bee2-f8b9a6708b4c" xsi:nil="true"/>
    <LCA_x0020_Approved xmlns="230e9df3-be65-4c73-a93b-d1236ebd677e">
      <UserInfo>
        <DisplayName/>
        <AccountId xsi:nil="true"/>
        <AccountType/>
      </UserInfo>
    </LCA_x0020_Approved>
    <ec5b2ad5c27b45fb8a00a1f27c7ce1ae xmlns="230e9df3-be65-4c73-a93b-d1236ebd677e">
      <Terms xmlns="http://schemas.microsoft.com/office/infopath/2007/PartnerControls"/>
    </ec5b2ad5c27b45fb8a00a1f27c7ce1ae>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Microsoft SQL Server</TermName>
          <TermId xmlns="http://schemas.microsoft.com/office/infopath/2007/PartnerControls">261ba873-f3ab-420e-96d6-e3004596a551</TermId>
        </TermInfo>
        <TermInfo xmlns="http://schemas.microsoft.com/office/infopath/2007/PartnerControls">
          <TermName xmlns="http://schemas.microsoft.com/office/infopath/2007/PartnerControls">Microsoft SQL Server Business Intelligence</TermName>
          <TermId xmlns="http://schemas.microsoft.com/office/infopath/2007/PartnerControls">9ffb7045-1f1b-41c0-987f-ffdc7c6f53c0</TermId>
        </TermInfo>
      </Terms>
    </bf80e81150e248c48aa8cffdf0021a1f>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http://infopedia/kc02/media/Thumbnails/SQL Server Domain/KC02-23-74586/Power BI Capability Deck L200.png</Url>
      <Description>/kc02/media/Thumbnails/SQL Server Domain/KC02-23-74586/Power BI Capability Deck L200.png</Description>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business intelligence</TermName>
          <TermId xmlns="http://schemas.microsoft.com/office/infopath/2007/PartnerControls">e1f9659f-bde9-4479-81f9-2bc6e8ec0057</TermId>
        </TermInfo>
      </Terms>
    </i0d941ee1e744ffea7aeee9924c91cbb>
    <PublishingExpirationDate xmlns="http://schemas.microsoft.com/sharepoint/v3" xsi:nil="true"/>
    <RoutingRuleDescription xmlns="http://schemas.microsoft.com/sharepoint/v3" xsi:nil="true"/>
    <DocumentSetKcId xmlns="ad820760-4664-4be3-bee2-f8b9a6708b4c">74586</DocumentSetKcId>
    <CoOwner xmlns="ad820760-4664-4be3-bee2-f8b9a6708b4c">
      <UserInfo>
        <DisplayName>i:0#.w|redmond\meeryan</DisplayName>
        <AccountId>6624</AccountId>
        <AccountType/>
      </UserInfo>
      <UserInfo>
        <DisplayName>i:0#.w|redmond\v-anmarv</DisplayName>
        <AccountId>62976</AccountId>
        <AccountType/>
      </UserInfo>
      <UserInfo>
        <DisplayName>i:0#.w|redmond\chrisper</DisplayName>
        <AccountId>49210</AccountId>
        <AccountType/>
      </UserInfo>
    </CoOwner>
    <i1b478372f814787abd313030b81fcb2 xmlns="230e9df3-be65-4c73-a93b-d1236ebd677e">
      <Terms xmlns="http://schemas.microsoft.com/office/infopath/2007/PartnerControls"/>
    </i1b478372f814787abd313030b81fcb2>
    <TaxKeywordTaxHTField xmlns="230e9df3-be65-4c73-a93b-d1236ebd677e">
      <Terms xmlns="http://schemas.microsoft.com/office/infopath/2007/PartnerControls"/>
    </TaxKeywordTaxHTField>
    <TaxCatchAll xmlns="230e9df3-be65-4c73-a93b-d1236ebd677e">
      <Value>31</Value>
      <Value>13</Value>
      <Value>216</Value>
      <Value>311</Value>
      <Value>262</Value>
      <Value>762</Value>
      <Value>566</Value>
      <Value>156</Value>
      <Value>2324</Value>
    </TaxCatchAll>
    <mb88723863e1404388ba3733387d48df xmlns="230e9df3-be65-4c73-a93b-d1236ebd677e">
      <Terms xmlns="http://schemas.microsoft.com/office/infopath/2007/PartnerControls"/>
    </mb88723863e1404388ba3733387d48df>
    <b1337ea954344dcfb0425a10eee4daa8 xmlns="ad820760-4664-4be3-bee2-f8b9a6708b4c">
      <Terms xmlns="http://schemas.microsoft.com/office/infopath/2007/PartnerControls"/>
    </b1337ea954344dcfb0425a10eee4daa8>
    <kf34bcdc8fc34e479d3f94c6210e8e27 xmlns="230e9df3-be65-4c73-a93b-d1236ebd677e">
      <Terms xmlns="http://schemas.microsoft.com/office/infopath/2007/PartnerControls"/>
    </kf34bcdc8fc34e479d3f94c6210e8e27>
    <m6c7b4717b6346e6a075a59dd47eac69 xmlns="230e9df3-be65-4c73-a93b-d1236ebd677e">
      <Terms xmlns="http://schemas.microsoft.com/office/infopath/2007/PartnerControls"/>
    </m6c7b4717b6346e6a075a59dd47eac69>
    <_dlc_DocId xmlns="230e9df3-be65-4c73-a93b-d1236ebd677e">KC02-23-74598</_dlc_DocId>
    <_dlc_DocIdUrl xmlns="230e9df3-be65-4c73-a93b-d1236ebd677e">
      <Url>http://infopedia/kc02/docstore/_layouts/DocIdRedir.aspx?ID=KC02-23-74598</Url>
      <Description>KC02-23-74598</Description>
    </_dlc_DocIdUrl>
    <AverageRating xmlns="http://schemas.microsoft.com/sharepoint/v3" xsi:nil="true"/>
  </documentManagement>
</p:properties>
</file>

<file path=customXml/item5.xml><?xml version="1.0" encoding="utf-8"?>
<ct:contentTypeSchema xmlns:ct="http://schemas.microsoft.com/office/2006/metadata/contentType" xmlns:ma="http://schemas.microsoft.com/office/2006/metadata/properties/metaAttributes" ct:_="" ma:_="" ma:contentTypeName="KCDoc" ma:contentTypeID="0x0101000E4CB7077FEE4FF7AE86D4A500EEC7800300C6CD36C6B4DAA64EAACFCCF5D9298AA000B09CC05C6355444CB49B4B62F83D23B8" ma:contentTypeVersion="43" ma:contentTypeDescription="" ma:contentTypeScope="" ma:versionID="529c3d1a1ff7547e8cab9af9dc74631e">
  <xsd:schema xmlns:xsd="http://www.w3.org/2001/XMLSchema" xmlns:xs="http://www.w3.org/2001/XMLSchema" xmlns:p="http://schemas.microsoft.com/office/2006/metadata/properties" xmlns:ns1="http://schemas.microsoft.com/sharepoint/v3" xmlns:ns2="230e9df3-be65-4c73-a93b-d1236ebd677e" xmlns:ns3="ad820760-4664-4be3-bee2-f8b9a6708b4c" xmlns:ns4="http://schemas.microsoft.com/sharepoint/v4" targetNamespace="http://schemas.microsoft.com/office/2006/metadata/properties" ma:root="true" ma:fieldsID="d263f6792e3b868d0f42c9b986651ab9" ns1:_="" ns2:_="" ns3:_="" ns4:_="">
    <xsd:import namespace="http://schemas.microsoft.com/sharepoint/v3"/>
    <xsd:import namespace="230e9df3-be65-4c73-a93b-d1236ebd677e"/>
    <xsd:import namespace="ad820760-4664-4be3-bee2-f8b9a6708b4c"/>
    <xsd:import namespace="http://schemas.microsoft.com/sharepoint/v4"/>
    <xsd:element name="properties">
      <xsd:complexType>
        <xsd:sequence>
          <xsd:element name="documentManagement">
            <xsd:complexType>
              <xsd:all>
                <xsd:element ref="ns2:DocumentDescription" minOccurs="0"/>
                <xsd:element ref="ns3:PublishDate" minOccurs="0"/>
                <xsd:element ref="ns1:PublishingExpirationDate" minOccurs="0"/>
                <xsd:element ref="ns1:AverageRating" minOccurs="0"/>
                <xsd:element ref="ns2:Thumbnail1" minOccurs="0"/>
                <xsd:element ref="ns1:PublishingPageContent" minOccurs="0"/>
                <xsd:element ref="ns1:RatingCount" minOccurs="0"/>
                <xsd:element ref="ns2:Owner" minOccurs="0"/>
                <xsd:element ref="ns2:LCA_x0020_Approved" minOccurs="0"/>
                <xsd:element ref="ns2:Expire_x0020_Review" minOccurs="0"/>
                <xsd:element ref="ns3:DocumentSetKcId" minOccurs="0"/>
                <xsd:element ref="ns3:CoOwner" minOccurs="0"/>
                <xsd:element ref="ns3:MediaTitle" minOccurs="0"/>
                <xsd:element ref="ns2:hd9637eefc984b85b6097c6374e15725" minOccurs="0"/>
                <xsd:element ref="ns2:l3c3ea61849e4288a8acc49bb5388e8c" minOccurs="0"/>
                <xsd:element ref="ns1:RoutingRuleDescription" minOccurs="0"/>
                <xsd:element ref="ns2:i0d941ee1e744ffea7aeee9924c91cbb" minOccurs="0"/>
                <xsd:element ref="ns2:TaxCatchAllLabel" minOccurs="0"/>
                <xsd:element ref="ns2:k21a64daf20d4502b2796a1c6b8ce6c8" minOccurs="0"/>
                <xsd:element ref="ns2:TaxCatchAll" minOccurs="0"/>
                <xsd:element ref="ns2:ef109fd36bcf4bcd9dd945731030600b" minOccurs="0"/>
                <xsd:element ref="ns2:mb88723863e1404388ba3733387d48df" minOccurs="0"/>
                <xsd:element ref="ns2:kf34bcdc8fc34e479d3f94c6210e8e27" minOccurs="0"/>
                <xsd:element ref="ns2:_dlc_DocIdUrl" minOccurs="0"/>
                <xsd:element ref="ns2:ec5b2ad5c27b45fb8a00a1f27c7ce1ae" minOccurs="0"/>
                <xsd:element ref="ns2:_dlc_DocIdPersistId" minOccurs="0"/>
                <xsd:element ref="ns2:b60f8d2dbb984f349d80d8196897f4d3" minOccurs="0"/>
                <xsd:element ref="ns2:ConfidentialityTaxHTField0" minOccurs="0"/>
                <xsd:element ref="ns3:ApplyWorkflowRules" minOccurs="0"/>
                <xsd:element ref="ns2:k20e0dfa74bf4e44818db03027b0ccd8" minOccurs="0"/>
                <xsd:element ref="ns2:eb54ac91059940029a3cc8a4ff5af673" minOccurs="0"/>
                <xsd:element ref="ns2:i1b478372f814787abd313030b81fcb2" minOccurs="0"/>
                <xsd:element ref="ns4:IconOverlay" minOccurs="0"/>
                <xsd:element ref="ns2:TaxKeywordTaxHTField" minOccurs="0"/>
                <xsd:element ref="ns2:od9986d31974458fb3007746ec0bce5f" minOccurs="0"/>
                <xsd:element ref="ns2:m6c7b4717b6346e6a075a59dd47eac69" minOccurs="0"/>
                <xsd:element ref="ns2:_dlc_DocId" minOccurs="0"/>
                <xsd:element ref="ns3:b1337ea954344dcfb0425a10eee4daa8" minOccurs="0"/>
                <xsd:element ref="ns2:bf80e81150e248c48aa8cffdf0021a1f" minOccurs="0"/>
                <xsd:element ref="ns2:m6d26e40ac264097a006193f92232e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ExpirationDate" ma:index="4" nillable="true" ma:displayName="Scheduling End Date" ma:internalName="PublishingExpirationDate">
      <xsd:simpleType>
        <xsd:restriction base="dms:Unknown"/>
      </xsd:simpleType>
    </xsd:element>
    <xsd:element name="AverageRating" ma:index="5" nillable="true" ma:displayName="Rating (0-5)" ma:decimals="2" ma:description="Average value of all the ratings that have been submitted" ma:internalName="AverageRating" ma:readOnly="true">
      <xsd:simpleType>
        <xsd:restriction base="dms:Number"/>
      </xsd:simpleType>
    </xsd:element>
    <xsd:element name="PublishingPageContent" ma:index="13" nillable="true" ma:displayName="Page Content" ma:internalName="PublishingPageContent">
      <xsd:simpleType>
        <xsd:restriction base="dms:Unknown"/>
      </xsd:simpleType>
    </xsd:element>
    <xsd:element name="RatingCount" ma:index="15" nillable="true" ma:displayName="Number of Ratings" ma:decimals="0" ma:description="Number of ratings submitted" ma:internalName="RatingCount" ma:readOnly="true">
      <xsd:simpleType>
        <xsd:restriction base="dms:Number"/>
      </xsd:simpleType>
    </xsd:element>
    <xsd:element name="RoutingRuleDescription" ma:index="36" nillable="true" ma:displayName="Description" ma:hidden="true"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nillable="true" ma:displayName="DocumentDescription" ma:description="Alternate description for documents that can be used for display." ma:internalName="DocumentDescription">
      <xsd:simpleType>
        <xsd:restriction base="dms:Note"/>
      </xsd:simpleType>
    </xsd:element>
    <xsd:element name="Thumbnail1" ma:index="12"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Owner" ma:index="17" nillable="true" ma:displayName="Owner" ma:description="Must be an FTE" ma:indexed="true" ma:list="UserInfo" ma:SharePointGroup="0" ma:internalName="Owner" ma:readOnly="false"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A_x0020_Approved" ma:index="23" nillable="true" ma:displayName="LCA Approved" ma:description="This field is for the name of the person from LCA that reviewed and approved the content." ma:list="UserInfo" ma:SharePointGroup="0" ma:internalName="LCA_x0020_Approved"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pire_x0020_Review" ma:index="28" nillable="true" ma:displayName="Expiration" ma:format="DateOnly" ma:indexed="true" ma:internalName="Expire_x0020_Review" ma:readOnly="false">
      <xsd:simpleType>
        <xsd:restriction base="dms:DateTime"/>
      </xsd:simpleType>
    </xsd:element>
    <xsd:element name="hd9637eefc984b85b6097c6374e15725" ma:index="34" nillable="true" ma:taxonomy="true" ma:internalName="hd9637eefc984b85b6097c6374e15725" ma:taxonomyFieldName="ItemType" ma:displayName="SMSG Item Type" ma:readOnly="fals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l3c3ea61849e4288a8acc49bb5388e8c" ma:index="35" nillable="true" ma:taxonomy="true" ma:internalName="l3c3ea61849e4288a8acc49bb5388e8c" ma:taxonomyFieldName="Groups" ma:displayName="SMSG Groups" ma:readOnly="false"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37" nillable="true" ma:taxonomy="true" ma:internalName="i0d941ee1e744ffea7aeee9924c91cbb" ma:taxonomyFieldName="BusinessArchitecture" ma:displayName="SMSG Business Architecture" ma:readOnly="fals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TaxCatchAllLabel" ma:index="38" nillable="true" ma:displayName="Taxonomy Catch All Column1" ma:hidden="true" ma:list="{341bdb36-d19b-4bce-9fa6-6145346cf024}" ma:internalName="TaxCatchAllLabel" ma:readOnly="true" ma:showField="CatchAllDataLabel" ma:web="ad820760-4664-4be3-bee2-f8b9a6708b4c">
      <xsd:complexType>
        <xsd:complexContent>
          <xsd:extension base="dms:MultiChoiceLookup">
            <xsd:sequence>
              <xsd:element name="Value" type="dms:Lookup" maxOccurs="unbounded" minOccurs="0" nillable="true"/>
            </xsd:sequence>
          </xsd:extension>
        </xsd:complexContent>
      </xsd:complexType>
    </xsd:element>
    <xsd:element name="k21a64daf20d4502b2796a1c6b8ce6c8" ma:index="40" nillable="true" ma:taxonomy="true" ma:internalName="k21a64daf20d4502b2796a1c6b8ce6c8" ma:taxonomyFieldName="Industries" ma:displayName="SMSG Industries" ma:readOnly="false"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TaxCatchAll" ma:index="41" nillable="true" ma:displayName="Taxonomy Catch All Column" ma:hidden="true" ma:list="{341bdb36-d19b-4bce-9fa6-6145346cf024}" ma:internalName="TaxCatchAll" ma:showField="CatchAllData" ma:web="ad820760-4664-4be3-bee2-f8b9a6708b4c">
      <xsd:complexType>
        <xsd:complexContent>
          <xsd:extension base="dms:MultiChoiceLookup">
            <xsd:sequence>
              <xsd:element name="Value" type="dms:Lookup" maxOccurs="unbounded" minOccurs="0" nillable="true"/>
            </xsd:sequence>
          </xsd:extension>
        </xsd:complexContent>
      </xsd:complexType>
    </xsd:element>
    <xsd:element name="ef109fd36bcf4bcd9dd945731030600b" ma:index="42" nillable="true" ma:taxonomy="true" ma:internalName="ef109fd36bcf4bcd9dd945731030600b" ma:taxonomyFieldName="Region" ma:displayName="SMSG Region" ma:readOnly="false"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mb88723863e1404388ba3733387d48df" ma:index="43" nillable="true" ma:taxonomy="true" ma:internalName="mb88723863e1404388ba3733387d48df" ma:taxonomyFieldName="Audiences" ma:displayName="SMSG Customer Audiences" ma:readOnly="false"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kf34bcdc8fc34e479d3f94c6210e8e27" ma:index="44" nillable="true" ma:taxonomy="true" ma:internalName="kf34bcdc8fc34e479d3f94c6210e8e27" ma:taxonomyFieldName="Competitors" ma:displayName="SMSG Competition" ma:readOnly="false"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_dlc_DocIdUrl" ma:index="4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ec5b2ad5c27b45fb8a00a1f27c7ce1ae" ma:index="46" nillable="true" ma:taxonomy="true" ma:internalName="ec5b2ad5c27b45fb8a00a1f27c7ce1ae" ma:taxonomyFieldName="Partners" ma:displayName="SMSG Partners" ma:readOnly="false"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_dlc_DocIdPersistId" ma:index="47" nillable="true" ma:displayName="Persist ID" ma:description="Keep ID on add." ma:hidden="true" ma:internalName="_dlc_DocIdPersistId" ma:readOnly="true">
      <xsd:simpleType>
        <xsd:restriction base="dms:Boolean"/>
      </xsd:simpleType>
    </xsd:element>
    <xsd:element name="b60f8d2dbb984f349d80d8196897f4d3" ma:index="48" nillable="true" ma:taxonomy="true" ma:internalName="b60f8d2dbb984f349d80d8196897f4d3" ma:taxonomyFieldName="Roles" ma:displayName="SMSG Roles" ma:readOnly="false"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ConfidentialityTaxHTField0" ma:index="49" nillable="true" ma:taxonomy="true" ma:internalName="ConfidentialityTaxHTField0" ma:taxonomyFieldName="Confidentiality" ma:displayName="Confidentiality" ma:indexed="true" ma:readOnly="false" ma:default="1;#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k20e0dfa74bf4e44818db03027b0ccd8" ma:index="51" nillable="true" ma:taxonomy="true" ma:internalName="k20e0dfa74bf4e44818db03027b0ccd8" ma:taxonomyFieldName="Segments" ma:displayName="SMSG Customer Segments" ma:readOnly="false"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eb54ac91059940029a3cc8a4ff5af673" ma:index="53" nillable="true" ma:taxonomy="true" ma:internalName="eb54ac91059940029a3cc8a4ff5af673" ma:taxonomyFieldName="SMSGDomain" ma:displayName="SMSG Domain" ma:readOnly="false"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i1b478372f814787abd313030b81fcb2" ma:index="54" nillable="true" ma:taxonomy="true" ma:internalName="i1b478372f814787abd313030b81fcb2" ma:taxonomyFieldName="ActivitiesAndPrograms" ma:displayName="SMSG Activities &amp; Programs" ma:readOnly="false"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TaxKeywordTaxHTField" ma:index="58"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od9986d31974458fb3007746ec0bce5f" ma:index="59"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m6c7b4717b6346e6a075a59dd47eac69" ma:index="60" nillable="true" ma:taxonomy="true" ma:internalName="m6c7b4717b6346e6a075a59dd47eac69" ma:taxonomyFieldName="Topics" ma:displayName="SMSG Topics" ma:readOnly="false"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_dlc_DocId" ma:index="61" nillable="true" ma:displayName="Document ID Value" ma:description="The value of the document ID assigned to this item." ma:indexed="true" ma:internalName="_dlc_DocId" ma:readOnly="true">
      <xsd:simpleType>
        <xsd:restriction base="dms:Text"/>
      </xsd:simpleType>
    </xsd:element>
    <xsd:element name="bf80e81150e248c48aa8cffdf0021a1f" ma:index="65" nillable="true" ma:taxonomy="true" ma:internalName="bf80e81150e248c48aa8cffdf0021a1f" ma:taxonomyFieldName="Products" ma:displayName="SMSG Products &amp; Technologies" ma:readOnly="false"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6d26e40ac264097a006193f92232ece" ma:index="66" nillable="true" ma:taxonomy="true" ma:internalName="m6d26e40ac264097a006193f92232ece" ma:taxonomyFieldName="TechnicalLevel" ma:displayName="Technical Level" ma:readOnly="false"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d820760-4664-4be3-bee2-f8b9a6708b4c" elementFormDefault="qualified">
    <xsd:import namespace="http://schemas.microsoft.com/office/2006/documentManagement/types"/>
    <xsd:import namespace="http://schemas.microsoft.com/office/infopath/2007/PartnerControls"/>
    <xsd:element name="PublishDate" ma:index="3" nillable="true" ma:displayName="PublishDate" ma:description="Used in Blog Posts and documents." ma:format="DateOnly" ma:indexed="true" ma:internalName="PublishDate">
      <xsd:simpleType>
        <xsd:restriction base="dms:DateTime"/>
      </xsd:simpleType>
    </xsd:element>
    <xsd:element name="DocumentSetKcId" ma:index="31" nillable="true" ma:displayName="DocumentSetKcId" ma:description="Custom Column used to capture Document ID to share with DocumentSet Contents" ma:indexed="true" ma:internalName="DocumentSetKcId" ma:readOnly="false">
      <xsd:simpleType>
        <xsd:restriction base="dms:Text">
          <xsd:maxLength value="255"/>
        </xsd:restriction>
      </xsd:simpleType>
    </xsd:element>
    <xsd:element name="CoOwner" ma:index="32" nillable="true" ma:displayName="Co-Owner" ma:description="Co-Owner" ma:list="UserInfo" ma:SharePointGroup="0" ma:internalName="CoOwner" ma:readOnly="false"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Title" ma:index="33" nillable="true" ma:displayName="BlogPostID" ma:description="Blog Post ID to link documents on the blog post." ma:internalName="MediaTitle" ma:readOnly="false">
      <xsd:simpleType>
        <xsd:restriction base="dms:Text">
          <xsd:maxLength value="255"/>
        </xsd:restriction>
      </xsd:simpleType>
    </xsd:element>
    <xsd:element name="ApplyWorkflowRules" ma:index="50" nillable="true" ma:displayName="ApplyWorkflowRules" ma:default="Yes" ma:description="This columns is used to help to apply the workflow rules on Document Sets / Documents. by Default the Value is Yes" ma:format="Dropdown" ma:hidden="true" ma:internalName="ApplyWorkflowRules" ma:readOnly="false">
      <xsd:simpleType>
        <xsd:restriction base="dms:Choice">
          <xsd:enumeration value="Yes"/>
          <xsd:enumeration value="No"/>
        </xsd:restriction>
      </xsd:simpleType>
    </xsd:element>
    <xsd:element name="b1337ea954344dcfb0425a10eee4daa8" ma:index="63" nillable="true" ma:taxonomy="true" ma:internalName="b1337ea954344dcfb0425a10eee4daa8" ma:taxonomyFieldName="EnterpriseDomainTags" ma:displayName="EnterpriseDomainTags" ma:default="" ma:fieldId="{b1337ea9-5434-4dcf-b042-5a10eee4daa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809EFA-06F1-4B23-94EC-7EFD876B5350}">
  <ds:schemaRefs>
    <ds:schemaRef ds:uri="http://schemas.microsoft.com/sharepoint/v3/contenttype/forms"/>
  </ds:schemaRefs>
</ds:datastoreItem>
</file>

<file path=customXml/itemProps2.xml><?xml version="1.0" encoding="utf-8"?>
<ds:datastoreItem xmlns:ds="http://schemas.openxmlformats.org/officeDocument/2006/customXml" ds:itemID="{224D1A93-209C-4802-BFDE-A8C210095D2E}">
  <ds:schemaRefs>
    <ds:schemaRef ds:uri="http://schemas.microsoft.com/sharepoint/events"/>
  </ds:schemaRefs>
</ds:datastoreItem>
</file>

<file path=customXml/itemProps3.xml><?xml version="1.0" encoding="utf-8"?>
<ds:datastoreItem xmlns:ds="http://schemas.openxmlformats.org/officeDocument/2006/customXml" ds:itemID="{124D2FD4-8DE7-448F-A1FC-782C2ABE009F}">
  <ds:schemaRefs>
    <ds:schemaRef ds:uri="Microsoft.SharePoint.Taxonomy.ContentTypeSync"/>
  </ds:schemaRefs>
</ds:datastoreItem>
</file>

<file path=customXml/itemProps4.xml><?xml version="1.0" encoding="utf-8"?>
<ds:datastoreItem xmlns:ds="http://schemas.openxmlformats.org/officeDocument/2006/customXml" ds:itemID="{9F809753-BD6D-417D-881F-81452428E4F9}">
  <ds:schemaRef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purl.org/dc/terms/"/>
    <ds:schemaRef ds:uri="http://schemas.microsoft.com/sharepoint/v4"/>
    <ds:schemaRef ds:uri="230e9df3-be65-4c73-a93b-d1236ebd677e"/>
    <ds:schemaRef ds:uri="http://purl.org/dc/dcmitype/"/>
    <ds:schemaRef ds:uri="http://schemas.microsoft.com/office/2006/metadata/properties"/>
    <ds:schemaRef ds:uri="ad820760-4664-4be3-bee2-f8b9a6708b4c"/>
    <ds:schemaRef ds:uri="http://schemas.microsoft.com/sharepoint/v3"/>
    <ds:schemaRef ds:uri="http://www.w3.org/XML/1998/namespace"/>
  </ds:schemaRefs>
</ds:datastoreItem>
</file>

<file path=customXml/itemProps5.xml><?xml version="1.0" encoding="utf-8"?>
<ds:datastoreItem xmlns:ds="http://schemas.openxmlformats.org/officeDocument/2006/customXml" ds:itemID="{71875FBF-3EA2-42EF-9D78-0DE73C6296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ad820760-4664-4be3-bee2-f8b9a6708b4c"/>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21669</TotalTime>
  <Words>304</Words>
  <Application>Microsoft Office PowerPoint</Application>
  <PresentationFormat>Widescreen</PresentationFormat>
  <Paragraphs>61</Paragraphs>
  <Slides>10</Slides>
  <Notes>2</Notes>
  <HiddenSlides>0</HiddenSlides>
  <MMClips>0</MMClips>
  <ScaleCrop>false</ScaleCrop>
  <HeadingPairs>
    <vt:vector size="8" baseType="variant">
      <vt:variant>
        <vt:lpstr>Fonts Used</vt:lpstr>
      </vt:variant>
      <vt:variant>
        <vt:i4>11</vt:i4>
      </vt:variant>
      <vt:variant>
        <vt:lpstr>Theme</vt:lpstr>
      </vt:variant>
      <vt:variant>
        <vt:i4>12</vt:i4>
      </vt:variant>
      <vt:variant>
        <vt:lpstr>Embedded OLE Servers</vt:lpstr>
      </vt:variant>
      <vt:variant>
        <vt:i4>1</vt:i4>
      </vt:variant>
      <vt:variant>
        <vt:lpstr>Slide Titles</vt:lpstr>
      </vt:variant>
      <vt:variant>
        <vt:i4>10</vt:i4>
      </vt:variant>
    </vt:vector>
  </HeadingPairs>
  <TitlesOfParts>
    <vt:vector size="34" baseType="lpstr">
      <vt:lpstr>Arial</vt:lpstr>
      <vt:lpstr>Bodoni MT</vt:lpstr>
      <vt:lpstr>Calibri</vt:lpstr>
      <vt:lpstr>Consolas</vt:lpstr>
      <vt:lpstr>Courier New</vt:lpstr>
      <vt:lpstr>Segoe UI</vt:lpstr>
      <vt:lpstr>Segoe UI Light</vt:lpstr>
      <vt:lpstr>Segoe UI Semibold</vt:lpstr>
      <vt:lpstr>segoe-ui_bold</vt:lpstr>
      <vt:lpstr>segoe-ui_normal</vt:lpstr>
      <vt:lpstr>Wingdings</vt:lpstr>
      <vt:lpstr>STB Product Families 2013</vt:lpstr>
      <vt:lpstr>Power BI Template</vt:lpstr>
      <vt:lpstr>2_WHITE TEMPLATE</vt:lpstr>
      <vt:lpstr>3_LIGHT COLOR TEMPLATE</vt:lpstr>
      <vt:lpstr>2_Power BI Template</vt:lpstr>
      <vt:lpstr>3_Power BI Template</vt:lpstr>
      <vt:lpstr>1_5-30610_Microsoft_Ignite_Keynote_Template</vt:lpstr>
      <vt:lpstr>4_Power BI Template</vt:lpstr>
      <vt:lpstr>4_LIGHT COLOR TEMPLATE</vt:lpstr>
      <vt:lpstr>2_LIGHT COLOR TEMPLATE</vt:lpstr>
      <vt:lpstr>5_LIGHT COLOR TEMPLATE</vt:lpstr>
      <vt:lpstr>3_WHITE TEMPLATE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 for Coming to PowerBI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Capability Deck Level 200</dc:title>
  <dc:creator>Sanjay Soni</dc:creator>
  <cp:keywords/>
  <cp:lastModifiedBy>Black Widow</cp:lastModifiedBy>
  <cp:revision>1821</cp:revision>
  <cp:lastPrinted>2015-05-19T00:06:12Z</cp:lastPrinted>
  <dcterms:created xsi:type="dcterms:W3CDTF">2015-05-11T15:24:15Z</dcterms:created>
  <dcterms:modified xsi:type="dcterms:W3CDTF">2018-05-28T15:20:16Z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0x0101000E4CB7077FEE4FF7AE86D4A500EEC7800300C6CD36C6B4DAA64EAACFCCF5D9298AA000B09CC05C6355444CB49B4B62F83D23B8</vt:lpwstr>
  </property>
  <property fmtid="{D5CDD505-2E9C-101B-9397-08002B2CF9AE}" pid="3" name="p1cd454bacc149bfbcfd764edd279de7">
    <vt:lpwstr/>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216;#customer ready|8986c41d-21c5-4f8f-8a12-ea4625b46858</vt:lpwstr>
  </property>
  <property fmtid="{D5CDD505-2E9C-101B-9397-08002B2CF9AE}" pid="8" name="ItemType">
    <vt:lpwstr>31;#technical presentations|83a894cf-702b-47fc-aba5-41bd10dc1e75</vt:lpwstr>
  </property>
  <property fmtid="{D5CDD505-2E9C-101B-9397-08002B2CF9AE}" pid="9" name="bc28b5f076654a3b96073bbbebfeb8c9">
    <vt:lpwstr/>
  </property>
  <property fmtid="{D5CDD505-2E9C-101B-9397-08002B2CF9AE}" pid="10" name="Industries">
    <vt:lpwstr/>
  </property>
  <property fmtid="{D5CDD505-2E9C-101B-9397-08002B2CF9AE}" pid="11" name="MSProducts">
    <vt:lpwstr/>
  </property>
  <property fmtid="{D5CDD505-2E9C-101B-9397-08002B2CF9AE}" pid="12" name="j4d667fb28274e85b2214f6e751c8d1f">
    <vt:lpwstr/>
  </property>
  <property fmtid="{D5CDD505-2E9C-101B-9397-08002B2CF9AE}" pid="13" name="Competitors">
    <vt:lpwstr/>
  </property>
  <property fmtid="{D5CDD505-2E9C-101B-9397-08002B2CF9AE}" pid="14" name="SMSGDomain">
    <vt:lpwstr>566;#SQL Server Domain|0c0f1824-39dc-4b26-8c74-eff4364b812b;#156;#Server and Tools Business|6783548d-8609-4f97-be4a-4ca2616905a6</vt:lpwstr>
  </property>
  <property fmtid="{D5CDD505-2E9C-101B-9397-08002B2CF9AE}" pid="15" name="ItemRetentionFormula">
    <vt:lpwstr/>
  </property>
  <property fmtid="{D5CDD505-2E9C-101B-9397-08002B2CF9AE}" pid="16" name="BusinessArchitecture">
    <vt:lpwstr>13;#business intelligence|e1f9659f-bde9-4479-81f9-2bc6e8ec0057</vt:lpwstr>
  </property>
  <property fmtid="{D5CDD505-2E9C-101B-9397-08002B2CF9AE}" pid="17" name="SMSGTags">
    <vt:lpwstr/>
  </property>
  <property fmtid="{D5CDD505-2E9C-101B-9397-08002B2CF9AE}" pid="18" name="j031aa32f4154c8c9a646efae715ebde">
    <vt:lpwstr/>
  </property>
  <property fmtid="{D5CDD505-2E9C-101B-9397-08002B2CF9AE}" pid="19" name="Products">
    <vt:lpwstr>262;#Microsoft SQL Server|261ba873-f3ab-420e-96d6-e3004596a551;#2324;#Microsoft SQL Server Business Intelligence|9ffb7045-1f1b-41c0-987f-ffdc7c6f53c0</vt:lpwstr>
  </property>
  <property fmtid="{D5CDD505-2E9C-101B-9397-08002B2CF9AE}" pid="20" name="_dlc_DocIdItemGuid">
    <vt:lpwstr>4e483f87-ffd0-4047-bcc2-6a36cef5fcd3</vt:lpwstr>
  </property>
  <property fmtid="{D5CDD505-2E9C-101B-9397-08002B2CF9AE}" pid="21" name="EnterpriseDomainTags">
    <vt:lpwstr/>
  </property>
  <property fmtid="{D5CDD505-2E9C-101B-9397-08002B2CF9AE}" pid="22" name="l311460e3fdf46688abc31ddb7bdc05a">
    <vt:lpwstr/>
  </property>
  <property fmtid="{D5CDD505-2E9C-101B-9397-08002B2CF9AE}" pid="23" name="ActivitiesAndPrograms">
    <vt:lpwstr/>
  </property>
  <property fmtid="{D5CDD505-2E9C-101B-9397-08002B2CF9AE}" pid="24" name="Segments">
    <vt:lpwstr/>
  </property>
  <property fmtid="{D5CDD505-2E9C-101B-9397-08002B2CF9AE}" pid="25" name="Partners">
    <vt:lpwstr/>
  </property>
  <property fmtid="{D5CDD505-2E9C-101B-9397-08002B2CF9AE}" pid="26" name="WorkflowChangePath">
    <vt:lpwstr>4c942473-d120-4286-a51a-b65ad3d92ffb,2;4c942473-d120-4286-a51a-b65ad3d92ffb,2;4c942473-d120-4286-a51a-b65ad3d92ffb,2;4c942473-d120-4286-a51a-b65ad3d92ffb,49;4c942473-d120-4286-a51a-b65ad3d92ffb,68;4c942473-d120-4286-a51a-b65ad3d92ffb,101;4c942473-d120-428</vt:lpwstr>
  </property>
  <property fmtid="{D5CDD505-2E9C-101B-9397-08002B2CF9AE}" pid="27" name="la4444b61d19467597d63190b69ac227">
    <vt:lpwstr/>
  </property>
  <property fmtid="{D5CDD505-2E9C-101B-9397-08002B2CF9AE}" pid="28" name="Topics">
    <vt:lpwstr/>
  </property>
  <property fmtid="{D5CDD505-2E9C-101B-9397-08002B2CF9AE}" pid="29" name="Groups">
    <vt:lpwstr>762;#SQL Server Marketing|bb7921b3-c1d8-4da4-b894-8b6075d9546d;#311;#Cloud and Enterprise Marketing Group|4f75e184-e5aa-4234-a07f-b032d60df254</vt:lpwstr>
  </property>
  <property fmtid="{D5CDD505-2E9C-101B-9397-08002B2CF9AE}" pid="30" name="MSProductsTaxHTField0">
    <vt:lpwstr/>
  </property>
  <property fmtid="{D5CDD505-2E9C-101B-9397-08002B2CF9AE}" pid="31" name="Languages">
    <vt:lpwstr/>
  </property>
  <property fmtid="{D5CDD505-2E9C-101B-9397-08002B2CF9AE}" pid="32" name="_docset_NoMedatataSyncRequired">
    <vt:lpwstr>False</vt:lpwstr>
  </property>
  <property fmtid="{D5CDD505-2E9C-101B-9397-08002B2CF9AE}" pid="33" name="messageframeworktype">
    <vt:lpwstr/>
  </property>
  <property fmtid="{D5CDD505-2E9C-101B-9397-08002B2CF9AE}" pid="34" name="MSLanguage">
    <vt:lpwstr/>
  </property>
  <property fmtid="{D5CDD505-2E9C-101B-9397-08002B2CF9AE}" pid="35" name="cb7870d3641f4a52807a63577a9c1b08">
    <vt:lpwstr/>
  </property>
  <property fmtid="{D5CDD505-2E9C-101B-9397-08002B2CF9AE}" pid="36" name="TechnicalLevel">
    <vt:lpwstr/>
  </property>
  <property fmtid="{D5CDD505-2E9C-101B-9397-08002B2CF9AE}" pid="37" name="Audiences">
    <vt:lpwstr/>
  </property>
  <property fmtid="{D5CDD505-2E9C-101B-9397-08002B2CF9AE}" pid="38" name="LearningOrganization">
    <vt:lpwstr/>
  </property>
  <property fmtid="{D5CDD505-2E9C-101B-9397-08002B2CF9AE}" pid="39" name="EmployeeRole">
    <vt:lpwstr/>
  </property>
  <property fmtid="{D5CDD505-2E9C-101B-9397-08002B2CF9AE}" pid="40" name="LearningDeliveryMethod">
    <vt:lpwstr/>
  </property>
  <property fmtid="{D5CDD505-2E9C-101B-9397-08002B2CF9AE}" pid="41" name="SalesGeography">
    <vt:lpwstr/>
  </property>
  <property fmtid="{D5CDD505-2E9C-101B-9397-08002B2CF9AE}" pid="42" name="Roles">
    <vt:lpwstr/>
  </property>
</Properties>
</file>