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9"/>
  </p:notesMasterIdLst>
  <p:sldIdLst>
    <p:sldId id="256" r:id="rId3"/>
    <p:sldId id="260" r:id="rId4"/>
    <p:sldId id="259" r:id="rId5"/>
    <p:sldId id="262" r:id="rId6"/>
    <p:sldId id="277" r:id="rId7"/>
    <p:sldId id="275" r:id="rId8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0"/>
      <p:bold r:id="rId11"/>
      <p:italic r:id="rId12"/>
      <p:boldItalic r:id="rId13"/>
    </p:embeddedFont>
    <p:embeddedFont>
      <p:font typeface="Barlow Semi Condensed Light" panose="00000406000000000000" pitchFamily="2" charset="0"/>
      <p:regular r:id="rId14"/>
      <p:italic r:id="rId15"/>
    </p:embeddedFont>
    <p:embeddedFont>
      <p:font typeface="Bitter Medium" panose="020B060402020202020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CB9BB-BDCC-4367-B3B2-67BD3C449DCE}" v="3" dt="2025-01-26T12:26:30.171"/>
  </p1510:revLst>
</p1510:revInfo>
</file>

<file path=ppt/tableStyles.xml><?xml version="1.0" encoding="utf-8"?>
<a:tblStyleLst xmlns:a="http://schemas.openxmlformats.org/drawingml/2006/main" def="{DFBFACD0-C407-47FE-B122-79E7208D6DEA}">
  <a:tblStyle styleId="{DFBFACD0-C407-47FE-B122-79E7208D6D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67010C-9E2F-4777-8C40-0D2B370791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35" autoAdjust="0"/>
  </p:normalViewPr>
  <p:slideViewPr>
    <p:cSldViewPr snapToGrid="0">
      <p:cViewPr varScale="1">
        <p:scale>
          <a:sx n="115" d="100"/>
          <a:sy n="115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Šimon" userId="f136024d93bf5c3b" providerId="LiveId" clId="{E888C523-0CDD-437C-9F4E-1AED8AB89E84}"/>
    <pc:docChg chg="undo redo custSel delSld modSld sldOrd modMainMaster">
      <pc:chgData name="Dominik Šimon" userId="f136024d93bf5c3b" providerId="LiveId" clId="{E888C523-0CDD-437C-9F4E-1AED8AB89E84}" dt="2024-03-20T18:58:29.616" v="1236"/>
      <pc:docMkLst>
        <pc:docMk/>
      </pc:docMkLst>
      <pc:sldChg chg="modSp mod modTransition">
        <pc:chgData name="Dominik Šimon" userId="f136024d93bf5c3b" providerId="LiveId" clId="{E888C523-0CDD-437C-9F4E-1AED8AB89E84}" dt="2024-03-08T12:53:40.179" v="310"/>
        <pc:sldMkLst>
          <pc:docMk/>
          <pc:sldMk cId="0" sldId="256"/>
        </pc:sldMkLst>
      </pc:sldChg>
      <pc:sldChg chg="addSp modSp mod ord modTransition modAnim">
        <pc:chgData name="Dominik Šimon" userId="f136024d93bf5c3b" providerId="LiveId" clId="{E888C523-0CDD-437C-9F4E-1AED8AB89E84}" dt="2024-03-20T18:58:29.616" v="1236"/>
        <pc:sldMkLst>
          <pc:docMk/>
          <pc:sldMk cId="0" sldId="259"/>
        </pc:sldMkLst>
      </pc:sldChg>
      <pc:sldChg chg="addSp delSp modSp mod modTransition modAnim modNotesTx">
        <pc:chgData name="Dominik Šimon" userId="f136024d93bf5c3b" providerId="LiveId" clId="{E888C523-0CDD-437C-9F4E-1AED8AB89E84}" dt="2024-03-11T18:05:52.601" v="1223"/>
        <pc:sldMkLst>
          <pc:docMk/>
          <pc:sldMk cId="0" sldId="260"/>
        </pc:sldMkLst>
      </pc:sldChg>
      <pc:sldChg chg="addSp delSp modSp mod modTransition modAnim">
        <pc:chgData name="Dominik Šimon" userId="f136024d93bf5c3b" providerId="LiveId" clId="{E888C523-0CDD-437C-9F4E-1AED8AB89E84}" dt="2024-03-08T15:16:27.199" v="1164" actId="1036"/>
        <pc:sldMkLst>
          <pc:docMk/>
          <pc:sldMk cId="0" sldId="262"/>
        </pc:sldMkLst>
      </pc:sldChg>
      <pc:sldChg chg="del modTransition">
        <pc:chgData name="Dominik Šimon" userId="f136024d93bf5c3b" providerId="LiveId" clId="{E888C523-0CDD-437C-9F4E-1AED8AB89E84}" dt="2024-03-08T13:52:17.139" v="953" actId="47"/>
        <pc:sldMkLst>
          <pc:docMk/>
          <pc:sldMk cId="0" sldId="263"/>
        </pc:sldMkLst>
      </pc:sldChg>
      <pc:sldChg chg="del modTransition">
        <pc:chgData name="Dominik Šimon" userId="f136024d93bf5c3b" providerId="LiveId" clId="{E888C523-0CDD-437C-9F4E-1AED8AB89E84}" dt="2024-03-08T13:46:50.562" v="846" actId="47"/>
        <pc:sldMkLst>
          <pc:docMk/>
          <pc:sldMk cId="0" sldId="264"/>
        </pc:sldMkLst>
      </pc:sldChg>
      <pc:sldChg chg="del modTransition">
        <pc:chgData name="Dominik Šimon" userId="f136024d93bf5c3b" providerId="LiveId" clId="{E888C523-0CDD-437C-9F4E-1AED8AB89E84}" dt="2024-03-08T13:46:51.400" v="847" actId="47"/>
        <pc:sldMkLst>
          <pc:docMk/>
          <pc:sldMk cId="0" sldId="266"/>
        </pc:sldMkLst>
      </pc:sldChg>
      <pc:sldChg chg="del modTransition">
        <pc:chgData name="Dominik Šimon" userId="f136024d93bf5c3b" providerId="LiveId" clId="{E888C523-0CDD-437C-9F4E-1AED8AB89E84}" dt="2024-03-08T13:46:52.242" v="848" actId="47"/>
        <pc:sldMkLst>
          <pc:docMk/>
          <pc:sldMk cId="0" sldId="267"/>
        </pc:sldMkLst>
      </pc:sldChg>
      <pc:sldChg chg="del modTransition">
        <pc:chgData name="Dominik Šimon" userId="f136024d93bf5c3b" providerId="LiveId" clId="{E888C523-0CDD-437C-9F4E-1AED8AB89E84}" dt="2024-03-08T13:46:52.826" v="849" actId="47"/>
        <pc:sldMkLst>
          <pc:docMk/>
          <pc:sldMk cId="0" sldId="268"/>
        </pc:sldMkLst>
      </pc:sldChg>
      <pc:sldChg chg="del modTransition">
        <pc:chgData name="Dominik Šimon" userId="f136024d93bf5c3b" providerId="LiveId" clId="{E888C523-0CDD-437C-9F4E-1AED8AB89E84}" dt="2024-03-08T13:46:53.610" v="850" actId="47"/>
        <pc:sldMkLst>
          <pc:docMk/>
          <pc:sldMk cId="0" sldId="269"/>
        </pc:sldMkLst>
      </pc:sldChg>
      <pc:sldChg chg="del modTransition">
        <pc:chgData name="Dominik Šimon" userId="f136024d93bf5c3b" providerId="LiveId" clId="{E888C523-0CDD-437C-9F4E-1AED8AB89E84}" dt="2024-03-08T13:46:54.963" v="851" actId="47"/>
        <pc:sldMkLst>
          <pc:docMk/>
          <pc:sldMk cId="0" sldId="270"/>
        </pc:sldMkLst>
      </pc:sldChg>
      <pc:sldChg chg="addSp delSp modSp del mod modTransition">
        <pc:chgData name="Dominik Šimon" userId="f136024d93bf5c3b" providerId="LiveId" clId="{E888C523-0CDD-437C-9F4E-1AED8AB89E84}" dt="2024-03-08T14:49:20.757" v="1049" actId="47"/>
        <pc:sldMkLst>
          <pc:docMk/>
          <pc:sldMk cId="0" sldId="271"/>
        </pc:sldMkLst>
      </pc:sldChg>
      <pc:sldChg chg="del modTransition">
        <pc:chgData name="Dominik Šimon" userId="f136024d93bf5c3b" providerId="LiveId" clId="{E888C523-0CDD-437C-9F4E-1AED8AB89E84}" dt="2024-03-08T13:46:59.186" v="852" actId="47"/>
        <pc:sldMkLst>
          <pc:docMk/>
          <pc:sldMk cId="0" sldId="272"/>
        </pc:sldMkLst>
      </pc:sldChg>
      <pc:sldChg chg="del modTransition">
        <pc:chgData name="Dominik Šimon" userId="f136024d93bf5c3b" providerId="LiveId" clId="{E888C523-0CDD-437C-9F4E-1AED8AB89E84}" dt="2024-03-08T13:47:01.024" v="853" actId="47"/>
        <pc:sldMkLst>
          <pc:docMk/>
          <pc:sldMk cId="0" sldId="273"/>
        </pc:sldMkLst>
      </pc:sldChg>
      <pc:sldChg chg="del modTransition">
        <pc:chgData name="Dominik Šimon" userId="f136024d93bf5c3b" providerId="LiveId" clId="{E888C523-0CDD-437C-9F4E-1AED8AB89E84}" dt="2024-03-08T13:47:05.842" v="854" actId="47"/>
        <pc:sldMkLst>
          <pc:docMk/>
          <pc:sldMk cId="0" sldId="274"/>
        </pc:sldMkLst>
      </pc:sldChg>
      <pc:sldChg chg="addSp delSp modSp mod ord modTransition">
        <pc:chgData name="Dominik Šimon" userId="f136024d93bf5c3b" providerId="LiveId" clId="{E888C523-0CDD-437C-9F4E-1AED8AB89E84}" dt="2024-03-08T15:17:01.363" v="1165" actId="113"/>
        <pc:sldMkLst>
          <pc:docMk/>
          <pc:sldMk cId="0" sldId="275"/>
        </pc:sldMkLst>
      </pc:sldChg>
      <pc:sldChg chg="del modTransition">
        <pc:chgData name="Dominik Šimon" userId="f136024d93bf5c3b" providerId="LiveId" clId="{E888C523-0CDD-437C-9F4E-1AED8AB89E84}" dt="2024-03-08T13:47:14.483" v="855" actId="47"/>
        <pc:sldMkLst>
          <pc:docMk/>
          <pc:sldMk cId="0" sldId="276"/>
        </pc:sldMkLst>
      </pc:sldChg>
      <pc:sldChg chg="delSp modSp mod modTransition">
        <pc:chgData name="Dominik Šimon" userId="f136024d93bf5c3b" providerId="LiveId" clId="{E888C523-0CDD-437C-9F4E-1AED8AB89E84}" dt="2024-03-08T15:09:40.713" v="1137" actId="20577"/>
        <pc:sldMkLst>
          <pc:docMk/>
          <pc:sldMk cId="0" sldId="277"/>
        </pc:sldMkLst>
      </pc:sldChg>
      <pc:sldMasterChg chg="modTransition delSldLayout modSldLayout">
        <pc:chgData name="Dominik Šimon" userId="f136024d93bf5c3b" providerId="LiveId" clId="{E888C523-0CDD-437C-9F4E-1AED8AB89E84}" dt="2024-03-08T14:49:20.757" v="1049" actId="47"/>
        <pc:sldMasterMkLst>
          <pc:docMk/>
          <pc:sldMasterMk cId="0" sldId="2147483671"/>
        </pc:sldMasterMkLst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48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49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51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52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53"/>
          </pc:sldLayoutMkLst>
        </pc:sldLayoutChg>
        <pc:sldLayoutChg chg="del modTransition">
          <pc:chgData name="Dominik Šimon" userId="f136024d93bf5c3b" providerId="LiveId" clId="{E888C523-0CDD-437C-9F4E-1AED8AB89E84}" dt="2024-03-08T13:52:17.139" v="953" actId="47"/>
          <pc:sldLayoutMkLst>
            <pc:docMk/>
            <pc:sldMasterMk cId="0" sldId="2147483671"/>
            <pc:sldLayoutMk cId="0" sldId="2147483654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55"/>
          </pc:sldLayoutMkLst>
        </pc:sldLayoutChg>
        <pc:sldLayoutChg chg="del modTransition">
          <pc:chgData name="Dominik Šimon" userId="f136024d93bf5c3b" providerId="LiveId" clId="{E888C523-0CDD-437C-9F4E-1AED8AB89E84}" dt="2024-03-08T13:46:50.562" v="846" actId="47"/>
          <pc:sldLayoutMkLst>
            <pc:docMk/>
            <pc:sldMasterMk cId="0" sldId="2147483671"/>
            <pc:sldLayoutMk cId="0" sldId="2147483656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58"/>
          </pc:sldLayoutMkLst>
        </pc:sldLayoutChg>
        <pc:sldLayoutChg chg="del modTransition">
          <pc:chgData name="Dominik Šimon" userId="f136024d93bf5c3b" providerId="LiveId" clId="{E888C523-0CDD-437C-9F4E-1AED8AB89E84}" dt="2024-03-08T14:49:20.757" v="1049" actId="47"/>
          <pc:sldLayoutMkLst>
            <pc:docMk/>
            <pc:sldMasterMk cId="0" sldId="2147483671"/>
            <pc:sldLayoutMk cId="0" sldId="2147483660"/>
          </pc:sldLayoutMkLst>
        </pc:sldLayoutChg>
        <pc:sldLayoutChg chg="del modTransition">
          <pc:chgData name="Dominik Šimon" userId="f136024d93bf5c3b" providerId="LiveId" clId="{E888C523-0CDD-437C-9F4E-1AED8AB89E84}" dt="2024-03-08T13:46:59.186" v="852" actId="47"/>
          <pc:sldLayoutMkLst>
            <pc:docMk/>
            <pc:sldMasterMk cId="0" sldId="2147483671"/>
            <pc:sldLayoutMk cId="0" sldId="2147483661"/>
          </pc:sldLayoutMkLst>
        </pc:sldLayoutChg>
        <pc:sldLayoutChg chg="del modTransition">
          <pc:chgData name="Dominik Šimon" userId="f136024d93bf5c3b" providerId="LiveId" clId="{E888C523-0CDD-437C-9F4E-1AED8AB89E84}" dt="2024-03-08T13:46:54.963" v="851" actId="47"/>
          <pc:sldLayoutMkLst>
            <pc:docMk/>
            <pc:sldMasterMk cId="0" sldId="2147483671"/>
            <pc:sldLayoutMk cId="0" sldId="2147483662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63"/>
          </pc:sldLayoutMkLst>
        </pc:sldLayoutChg>
        <pc:sldLayoutChg chg="del modTransition">
          <pc:chgData name="Dominik Šimon" userId="f136024d93bf5c3b" providerId="LiveId" clId="{E888C523-0CDD-437C-9F4E-1AED8AB89E84}" dt="2024-03-08T13:47:05.842" v="854" actId="47"/>
          <pc:sldLayoutMkLst>
            <pc:docMk/>
            <pc:sldMasterMk cId="0" sldId="2147483671"/>
            <pc:sldLayoutMk cId="0" sldId="2147483664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65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66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67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1"/>
            <pc:sldLayoutMk cId="0" sldId="2147483668"/>
          </pc:sldLayoutMkLst>
        </pc:sldLayoutChg>
      </pc:sldMasterChg>
      <pc:sldMasterChg chg="modTransition modSldLayout">
        <pc:chgData name="Dominik Šimon" userId="f136024d93bf5c3b" providerId="LiveId" clId="{E888C523-0CDD-437C-9F4E-1AED8AB89E84}" dt="2024-03-08T12:53:40.179" v="310"/>
        <pc:sldMasterMkLst>
          <pc:docMk/>
          <pc:sldMasterMk cId="0" sldId="2147483672"/>
        </pc:sldMasterMkLst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2"/>
            <pc:sldLayoutMk cId="0" sldId="2147483669"/>
          </pc:sldLayoutMkLst>
        </pc:sldLayoutChg>
        <pc:sldLayoutChg chg="modTransition">
          <pc:chgData name="Dominik Šimon" userId="f136024d93bf5c3b" providerId="LiveId" clId="{E888C523-0CDD-437C-9F4E-1AED8AB89E84}" dt="2024-03-08T12:53:40.179" v="310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  <pc:docChgLst>
    <pc:chgData name="Dominik Šimon" userId="f136024d93bf5c3b" providerId="LiveId" clId="{A8CDA272-2AEA-4B46-8994-A4070263E9EC}"/>
    <pc:docChg chg="custSel addSld delSld modSld sldOrd">
      <pc:chgData name="Dominik Šimon" userId="f136024d93bf5c3b" providerId="LiveId" clId="{A8CDA272-2AEA-4B46-8994-A4070263E9EC}" dt="2024-03-08T08:58:50.514" v="55" actId="2696"/>
      <pc:docMkLst>
        <pc:docMk/>
      </pc:docMkLst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61"/>
        </pc:sldMkLst>
      </pc:sldChg>
      <pc:sldChg chg="addSp delSp modSp ord">
        <pc:chgData name="Dominik Šimon" userId="f136024d93bf5c3b" providerId="LiveId" clId="{A8CDA272-2AEA-4B46-8994-A4070263E9EC}" dt="2024-03-08T08:57:44.160" v="54" actId="478"/>
        <pc:sldMkLst>
          <pc:docMk/>
          <pc:sldMk cId="0" sldId="262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78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79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0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1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2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3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4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5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6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7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8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89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90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91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92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93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94"/>
        </pc:sldMkLst>
      </pc:sldChg>
      <pc:sldChg chg="del">
        <pc:chgData name="Dominik Šimon" userId="f136024d93bf5c3b" providerId="LiveId" clId="{A8CDA272-2AEA-4B46-8994-A4070263E9EC}" dt="2024-03-08T08:58:50.514" v="55" actId="2696"/>
        <pc:sldMkLst>
          <pc:docMk/>
          <pc:sldMk cId="0" sldId="295"/>
        </pc:sldMkLst>
      </pc:sldChg>
      <pc:sldChg chg="new del">
        <pc:chgData name="Dominik Šimon" userId="f136024d93bf5c3b" providerId="LiveId" clId="{A8CDA272-2AEA-4B46-8994-A4070263E9EC}" dt="2024-03-08T08:55:43.459" v="1" actId="2696"/>
        <pc:sldMkLst>
          <pc:docMk/>
          <pc:sldMk cId="2915878533" sldId="296"/>
        </pc:sldMkLst>
      </pc:sldChg>
    </pc:docChg>
  </pc:docChgLst>
  <pc:docChgLst>
    <pc:chgData name="Dominik Šimon" userId="f136024d93bf5c3b" providerId="LiveId" clId="{671CB9BB-BDCC-4367-B3B2-67BD3C449DCE}"/>
    <pc:docChg chg="modSld">
      <pc:chgData name="Dominik Šimon" userId="f136024d93bf5c3b" providerId="LiveId" clId="{671CB9BB-BDCC-4367-B3B2-67BD3C449DCE}" dt="2025-01-26T12:26:39.064" v="6" actId="1076"/>
      <pc:docMkLst>
        <pc:docMk/>
      </pc:docMkLst>
      <pc:sldChg chg="addSp modSp mod">
        <pc:chgData name="Dominik Šimon" userId="f136024d93bf5c3b" providerId="LiveId" clId="{671CB9BB-BDCC-4367-B3B2-67BD3C449DCE}" dt="2025-01-26T12:26:01.368" v="2" actId="208"/>
        <pc:sldMkLst>
          <pc:docMk/>
          <pc:sldMk cId="0" sldId="256"/>
        </pc:sldMkLst>
        <pc:picChg chg="add mod">
          <ac:chgData name="Dominik Šimon" userId="f136024d93bf5c3b" providerId="LiveId" clId="{671CB9BB-BDCC-4367-B3B2-67BD3C449DCE}" dt="2025-01-26T12:26:01.368" v="2" actId="208"/>
          <ac:picMkLst>
            <pc:docMk/>
            <pc:sldMk cId="0" sldId="256"/>
            <ac:picMk id="2" creationId="{9BDBAF43-5D00-6634-3B52-EE93C2579DAE}"/>
          </ac:picMkLst>
        </pc:picChg>
      </pc:sldChg>
      <pc:sldChg chg="addSp modSp mod">
        <pc:chgData name="Dominik Šimon" userId="f136024d93bf5c3b" providerId="LiveId" clId="{671CB9BB-BDCC-4367-B3B2-67BD3C449DCE}" dt="2025-01-26T12:26:39.064" v="6" actId="1076"/>
        <pc:sldMkLst>
          <pc:docMk/>
          <pc:sldMk cId="0" sldId="275"/>
        </pc:sldMkLst>
        <pc:picChg chg="add mod">
          <ac:chgData name="Dominik Šimon" userId="f136024d93bf5c3b" providerId="LiveId" clId="{671CB9BB-BDCC-4367-B3B2-67BD3C449DCE}" dt="2025-01-26T12:26:39.064" v="6" actId="1076"/>
          <ac:picMkLst>
            <pc:docMk/>
            <pc:sldMk cId="0" sldId="275"/>
            <ac:picMk id="2" creationId="{9B9CEDA2-9B4C-EC7F-4031-F43EFA726608}"/>
          </ac:picMkLst>
        </pc:picChg>
        <pc:picChg chg="mod">
          <ac:chgData name="Dominik Šimon" userId="f136024d93bf5c3b" providerId="LiveId" clId="{671CB9BB-BDCC-4367-B3B2-67BD3C449DCE}" dt="2025-01-26T12:26:30.171" v="5" actId="1076"/>
          <ac:picMkLst>
            <pc:docMk/>
            <pc:sldMk cId="0" sldId="275"/>
            <ac:picMk id="1026" creationId="{682E0834-F560-9E6C-77BC-6B8C3985E3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cs-CZ" sz="1800" dirty="0">
                <a:effectLst/>
                <a:latin typeface="Cambria Math" panose="02040503050406030204" pitchFamily="18" charset="0"/>
              </a:rPr>
              <a:t>matice = schéma, které obsahuje čísla uspořádaná do řádků a do sloupců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cs-CZ" sz="1800" dirty="0">
                <a:effectLst/>
                <a:latin typeface="Cambria Math" panose="02040503050406030204" pitchFamily="18" charset="0"/>
              </a:rPr>
              <a:t>matice obvykle značíme velkými tiskacími písmeny a vyznačujeme je pomocí závorek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cs-CZ" sz="1800" dirty="0">
                <a:effectLst/>
                <a:latin typeface="Cambria Math" panose="02040503050406030204" pitchFamily="18" charset="0"/>
              </a:rPr>
              <a:t>čtvercová matice = matice, která má stejný počet sloupců a řádků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cs-CZ" sz="1800" dirty="0">
                <a:effectLst/>
                <a:latin typeface="Cambria Math" panose="02040503050406030204" pitchFamily="18" charset="0"/>
              </a:rPr>
              <a:t>determinant = číslo, které přiřazujeme ke čtvercové matici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b98fdde3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ab98fdde3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4476" y="147197"/>
            <a:ext cx="751026" cy="450622"/>
          </a:xfrm>
          <a:custGeom>
            <a:avLst/>
            <a:gdLst/>
            <a:ahLst/>
            <a:cxnLst/>
            <a:rect l="l" t="t" r="r" b="b"/>
            <a:pathLst>
              <a:path w="2120" h="1272" extrusionOk="0">
                <a:moveTo>
                  <a:pt x="342" y="429"/>
                </a:moveTo>
                <a:cubicBezTo>
                  <a:pt x="312" y="427"/>
                  <a:pt x="281" y="422"/>
                  <a:pt x="251" y="418"/>
                </a:cubicBezTo>
                <a:cubicBezTo>
                  <a:pt x="236" y="526"/>
                  <a:pt x="211" y="641"/>
                  <a:pt x="175" y="742"/>
                </a:cubicBezTo>
                <a:cubicBezTo>
                  <a:pt x="168" y="761"/>
                  <a:pt x="142" y="753"/>
                  <a:pt x="146" y="734"/>
                </a:cubicBezTo>
                <a:cubicBezTo>
                  <a:pt x="163" y="626"/>
                  <a:pt x="183" y="518"/>
                  <a:pt x="201" y="410"/>
                </a:cubicBezTo>
                <a:cubicBezTo>
                  <a:pt x="200" y="410"/>
                  <a:pt x="200" y="410"/>
                  <a:pt x="199" y="410"/>
                </a:cubicBezTo>
                <a:cubicBezTo>
                  <a:pt x="171" y="406"/>
                  <a:pt x="142" y="402"/>
                  <a:pt x="113" y="397"/>
                </a:cubicBezTo>
                <a:cubicBezTo>
                  <a:pt x="106" y="397"/>
                  <a:pt x="72" y="391"/>
                  <a:pt x="47" y="384"/>
                </a:cubicBezTo>
                <a:cubicBezTo>
                  <a:pt x="47" y="385"/>
                  <a:pt x="47" y="385"/>
                  <a:pt x="47" y="386"/>
                </a:cubicBezTo>
                <a:cubicBezTo>
                  <a:pt x="46" y="387"/>
                  <a:pt x="45" y="389"/>
                  <a:pt x="44" y="390"/>
                </a:cubicBezTo>
                <a:cubicBezTo>
                  <a:pt x="41" y="395"/>
                  <a:pt x="36" y="399"/>
                  <a:pt x="30" y="398"/>
                </a:cubicBezTo>
                <a:cubicBezTo>
                  <a:pt x="17" y="397"/>
                  <a:pt x="12" y="394"/>
                  <a:pt x="5" y="383"/>
                </a:cubicBezTo>
                <a:cubicBezTo>
                  <a:pt x="0" y="376"/>
                  <a:pt x="1" y="364"/>
                  <a:pt x="8" y="359"/>
                </a:cubicBezTo>
                <a:cubicBezTo>
                  <a:pt x="42" y="330"/>
                  <a:pt x="102" y="351"/>
                  <a:pt x="144" y="355"/>
                </a:cubicBezTo>
                <a:cubicBezTo>
                  <a:pt x="212" y="362"/>
                  <a:pt x="282" y="367"/>
                  <a:pt x="350" y="377"/>
                </a:cubicBezTo>
                <a:cubicBezTo>
                  <a:pt x="379" y="382"/>
                  <a:pt x="372" y="432"/>
                  <a:pt x="342" y="429"/>
                </a:cubicBezTo>
                <a:moveTo>
                  <a:pt x="470" y="548"/>
                </a:moveTo>
                <a:cubicBezTo>
                  <a:pt x="424" y="551"/>
                  <a:pt x="378" y="552"/>
                  <a:pt x="332" y="553"/>
                </a:cubicBezTo>
                <a:cubicBezTo>
                  <a:pt x="309" y="553"/>
                  <a:pt x="309" y="588"/>
                  <a:pt x="332" y="588"/>
                </a:cubicBezTo>
                <a:cubicBezTo>
                  <a:pt x="378" y="589"/>
                  <a:pt x="424" y="590"/>
                  <a:pt x="470" y="593"/>
                </a:cubicBezTo>
                <a:cubicBezTo>
                  <a:pt x="498" y="595"/>
                  <a:pt x="498" y="546"/>
                  <a:pt x="470" y="548"/>
                </a:cubicBezTo>
                <a:moveTo>
                  <a:pt x="533" y="467"/>
                </a:moveTo>
                <a:cubicBezTo>
                  <a:pt x="477" y="464"/>
                  <a:pt x="420" y="465"/>
                  <a:pt x="364" y="464"/>
                </a:cubicBezTo>
                <a:cubicBezTo>
                  <a:pt x="342" y="463"/>
                  <a:pt x="342" y="496"/>
                  <a:pt x="364" y="498"/>
                </a:cubicBezTo>
                <a:cubicBezTo>
                  <a:pt x="420" y="501"/>
                  <a:pt x="477" y="506"/>
                  <a:pt x="533" y="508"/>
                </a:cubicBezTo>
                <a:cubicBezTo>
                  <a:pt x="559" y="508"/>
                  <a:pt x="559" y="468"/>
                  <a:pt x="533" y="467"/>
                </a:cubicBezTo>
                <a:moveTo>
                  <a:pt x="882" y="697"/>
                </a:moveTo>
                <a:cubicBezTo>
                  <a:pt x="814" y="695"/>
                  <a:pt x="749" y="696"/>
                  <a:pt x="682" y="690"/>
                </a:cubicBezTo>
                <a:cubicBezTo>
                  <a:pt x="755" y="633"/>
                  <a:pt x="810" y="552"/>
                  <a:pt x="777" y="454"/>
                </a:cubicBezTo>
                <a:cubicBezTo>
                  <a:pt x="747" y="367"/>
                  <a:pt x="627" y="323"/>
                  <a:pt x="562" y="399"/>
                </a:cubicBezTo>
                <a:cubicBezTo>
                  <a:pt x="546" y="417"/>
                  <a:pt x="570" y="440"/>
                  <a:pt x="587" y="425"/>
                </a:cubicBezTo>
                <a:cubicBezTo>
                  <a:pt x="672" y="351"/>
                  <a:pt x="755" y="458"/>
                  <a:pt x="732" y="543"/>
                </a:cubicBezTo>
                <a:cubicBezTo>
                  <a:pt x="713" y="613"/>
                  <a:pt x="650" y="656"/>
                  <a:pt x="588" y="684"/>
                </a:cubicBezTo>
                <a:cubicBezTo>
                  <a:pt x="566" y="694"/>
                  <a:pt x="571" y="733"/>
                  <a:pt x="595" y="737"/>
                </a:cubicBezTo>
                <a:cubicBezTo>
                  <a:pt x="691" y="755"/>
                  <a:pt x="793" y="767"/>
                  <a:pt x="889" y="751"/>
                </a:cubicBezTo>
                <a:cubicBezTo>
                  <a:pt x="920" y="745"/>
                  <a:pt x="912" y="697"/>
                  <a:pt x="882" y="697"/>
                </a:cubicBezTo>
                <a:moveTo>
                  <a:pt x="1317" y="471"/>
                </a:moveTo>
                <a:cubicBezTo>
                  <a:pt x="1301" y="494"/>
                  <a:pt x="1281" y="495"/>
                  <a:pt x="1259" y="486"/>
                </a:cubicBezTo>
                <a:cubicBezTo>
                  <a:pt x="1259" y="484"/>
                  <a:pt x="1259" y="483"/>
                  <a:pt x="1258" y="481"/>
                </a:cubicBezTo>
                <a:cubicBezTo>
                  <a:pt x="1256" y="471"/>
                  <a:pt x="1244" y="468"/>
                  <a:pt x="1236" y="472"/>
                </a:cubicBezTo>
                <a:cubicBezTo>
                  <a:pt x="1194" y="443"/>
                  <a:pt x="1151" y="390"/>
                  <a:pt x="1126" y="378"/>
                </a:cubicBezTo>
                <a:cubicBezTo>
                  <a:pt x="1082" y="358"/>
                  <a:pt x="1032" y="363"/>
                  <a:pt x="1004" y="404"/>
                </a:cubicBezTo>
                <a:cubicBezTo>
                  <a:pt x="992" y="421"/>
                  <a:pt x="1018" y="438"/>
                  <a:pt x="1032" y="425"/>
                </a:cubicBezTo>
                <a:cubicBezTo>
                  <a:pt x="1058" y="402"/>
                  <a:pt x="1085" y="407"/>
                  <a:pt x="1111" y="424"/>
                </a:cubicBezTo>
                <a:cubicBezTo>
                  <a:pt x="1089" y="503"/>
                  <a:pt x="1078" y="595"/>
                  <a:pt x="1078" y="676"/>
                </a:cubicBezTo>
                <a:cubicBezTo>
                  <a:pt x="1078" y="707"/>
                  <a:pt x="1123" y="706"/>
                  <a:pt x="1125" y="676"/>
                </a:cubicBezTo>
                <a:cubicBezTo>
                  <a:pt x="1132" y="600"/>
                  <a:pt x="1137" y="522"/>
                  <a:pt x="1139" y="446"/>
                </a:cubicBezTo>
                <a:cubicBezTo>
                  <a:pt x="1171" y="475"/>
                  <a:pt x="1202" y="512"/>
                  <a:pt x="1230" y="528"/>
                </a:cubicBezTo>
                <a:cubicBezTo>
                  <a:pt x="1230" y="550"/>
                  <a:pt x="1231" y="573"/>
                  <a:pt x="1230" y="595"/>
                </a:cubicBezTo>
                <a:cubicBezTo>
                  <a:pt x="1229" y="617"/>
                  <a:pt x="1227" y="639"/>
                  <a:pt x="1223" y="661"/>
                </a:cubicBezTo>
                <a:cubicBezTo>
                  <a:pt x="1222" y="668"/>
                  <a:pt x="1221" y="691"/>
                  <a:pt x="1218" y="704"/>
                </a:cubicBezTo>
                <a:cubicBezTo>
                  <a:pt x="1212" y="706"/>
                  <a:pt x="1207" y="709"/>
                  <a:pt x="1205" y="714"/>
                </a:cubicBezTo>
                <a:cubicBezTo>
                  <a:pt x="1204" y="715"/>
                  <a:pt x="1204" y="717"/>
                  <a:pt x="1203" y="718"/>
                </a:cubicBezTo>
                <a:cubicBezTo>
                  <a:pt x="1199" y="726"/>
                  <a:pt x="1198" y="735"/>
                  <a:pt x="1203" y="743"/>
                </a:cubicBezTo>
                <a:cubicBezTo>
                  <a:pt x="1204" y="744"/>
                  <a:pt x="1204" y="745"/>
                  <a:pt x="1205" y="747"/>
                </a:cubicBezTo>
                <a:cubicBezTo>
                  <a:pt x="1212" y="758"/>
                  <a:pt x="1228" y="763"/>
                  <a:pt x="1240" y="756"/>
                </a:cubicBezTo>
                <a:cubicBezTo>
                  <a:pt x="1273" y="737"/>
                  <a:pt x="1270" y="683"/>
                  <a:pt x="1272" y="650"/>
                </a:cubicBezTo>
                <a:cubicBezTo>
                  <a:pt x="1275" y="613"/>
                  <a:pt x="1274" y="576"/>
                  <a:pt x="1269" y="540"/>
                </a:cubicBezTo>
                <a:cubicBezTo>
                  <a:pt x="1306" y="545"/>
                  <a:pt x="1341" y="532"/>
                  <a:pt x="1362" y="498"/>
                </a:cubicBezTo>
                <a:cubicBezTo>
                  <a:pt x="1380" y="469"/>
                  <a:pt x="1335" y="443"/>
                  <a:pt x="1317" y="471"/>
                </a:cubicBezTo>
                <a:moveTo>
                  <a:pt x="2084" y="554"/>
                </a:moveTo>
                <a:cubicBezTo>
                  <a:pt x="1954" y="553"/>
                  <a:pt x="1823" y="555"/>
                  <a:pt x="1693" y="561"/>
                </a:cubicBezTo>
                <a:cubicBezTo>
                  <a:pt x="1695" y="513"/>
                  <a:pt x="1695" y="464"/>
                  <a:pt x="1691" y="415"/>
                </a:cubicBezTo>
                <a:cubicBezTo>
                  <a:pt x="1688" y="355"/>
                  <a:pt x="1628" y="158"/>
                  <a:pt x="1653" y="118"/>
                </a:cubicBezTo>
                <a:cubicBezTo>
                  <a:pt x="1680" y="72"/>
                  <a:pt x="1732" y="89"/>
                  <a:pt x="1782" y="90"/>
                </a:cubicBezTo>
                <a:cubicBezTo>
                  <a:pt x="1802" y="90"/>
                  <a:pt x="1937" y="92"/>
                  <a:pt x="1936" y="87"/>
                </a:cubicBezTo>
                <a:cubicBezTo>
                  <a:pt x="1940" y="125"/>
                  <a:pt x="1997" y="127"/>
                  <a:pt x="1997" y="87"/>
                </a:cubicBezTo>
                <a:lnTo>
                  <a:pt x="1997" y="71"/>
                </a:lnTo>
                <a:cubicBezTo>
                  <a:pt x="1997" y="61"/>
                  <a:pt x="1991" y="48"/>
                  <a:pt x="1982" y="44"/>
                </a:cubicBezTo>
                <a:cubicBezTo>
                  <a:pt x="1881" y="0"/>
                  <a:pt x="1730" y="27"/>
                  <a:pt x="1621" y="26"/>
                </a:cubicBezTo>
                <a:cubicBezTo>
                  <a:pt x="1604" y="25"/>
                  <a:pt x="1590" y="40"/>
                  <a:pt x="1590" y="57"/>
                </a:cubicBezTo>
                <a:cubicBezTo>
                  <a:pt x="1591" y="206"/>
                  <a:pt x="1632" y="350"/>
                  <a:pt x="1633" y="500"/>
                </a:cubicBezTo>
                <a:cubicBezTo>
                  <a:pt x="1633" y="632"/>
                  <a:pt x="1613" y="760"/>
                  <a:pt x="1578" y="887"/>
                </a:cubicBezTo>
                <a:cubicBezTo>
                  <a:pt x="1527" y="754"/>
                  <a:pt x="1497" y="619"/>
                  <a:pt x="1482" y="476"/>
                </a:cubicBezTo>
                <a:cubicBezTo>
                  <a:pt x="1479" y="449"/>
                  <a:pt x="1438" y="448"/>
                  <a:pt x="1440" y="476"/>
                </a:cubicBezTo>
                <a:cubicBezTo>
                  <a:pt x="1451" y="651"/>
                  <a:pt x="1491" y="817"/>
                  <a:pt x="1554" y="981"/>
                </a:cubicBezTo>
                <a:cubicBezTo>
                  <a:pt x="1564" y="1008"/>
                  <a:pt x="1600" y="1010"/>
                  <a:pt x="1610" y="981"/>
                </a:cubicBezTo>
                <a:cubicBezTo>
                  <a:pt x="1653" y="857"/>
                  <a:pt x="1680" y="730"/>
                  <a:pt x="1690" y="601"/>
                </a:cubicBezTo>
                <a:cubicBezTo>
                  <a:pt x="1821" y="606"/>
                  <a:pt x="1953" y="609"/>
                  <a:pt x="2084" y="608"/>
                </a:cubicBezTo>
                <a:cubicBezTo>
                  <a:pt x="2119" y="608"/>
                  <a:pt x="2119" y="554"/>
                  <a:pt x="2084" y="554"/>
                </a:cubicBezTo>
                <a:moveTo>
                  <a:pt x="2058" y="396"/>
                </a:moveTo>
                <a:cubicBezTo>
                  <a:pt x="2016" y="471"/>
                  <a:pt x="1895" y="436"/>
                  <a:pt x="1834" y="406"/>
                </a:cubicBezTo>
                <a:cubicBezTo>
                  <a:pt x="1762" y="370"/>
                  <a:pt x="1723" y="283"/>
                  <a:pt x="1791" y="221"/>
                </a:cubicBezTo>
                <a:cubicBezTo>
                  <a:pt x="1847" y="169"/>
                  <a:pt x="1984" y="185"/>
                  <a:pt x="1987" y="278"/>
                </a:cubicBezTo>
                <a:cubicBezTo>
                  <a:pt x="1988" y="340"/>
                  <a:pt x="1944" y="366"/>
                  <a:pt x="1893" y="375"/>
                </a:cubicBezTo>
                <a:cubicBezTo>
                  <a:pt x="1939" y="389"/>
                  <a:pt x="1993" y="388"/>
                  <a:pt x="2017" y="364"/>
                </a:cubicBezTo>
                <a:cubicBezTo>
                  <a:pt x="2039" y="344"/>
                  <a:pt x="2072" y="370"/>
                  <a:pt x="2058" y="396"/>
                </a:cubicBezTo>
                <a:moveTo>
                  <a:pt x="1815" y="323"/>
                </a:moveTo>
                <a:cubicBezTo>
                  <a:pt x="1818" y="328"/>
                  <a:pt x="1822" y="333"/>
                  <a:pt x="1827" y="338"/>
                </a:cubicBezTo>
                <a:cubicBezTo>
                  <a:pt x="1873" y="341"/>
                  <a:pt x="1937" y="337"/>
                  <a:pt x="1930" y="282"/>
                </a:cubicBezTo>
                <a:cubicBezTo>
                  <a:pt x="1921" y="206"/>
                  <a:pt x="1773" y="246"/>
                  <a:pt x="1815" y="323"/>
                </a:cubicBezTo>
                <a:moveTo>
                  <a:pt x="2019" y="812"/>
                </a:moveTo>
                <a:cubicBezTo>
                  <a:pt x="1990" y="820"/>
                  <a:pt x="1962" y="823"/>
                  <a:pt x="1934" y="820"/>
                </a:cubicBezTo>
                <a:cubicBezTo>
                  <a:pt x="1941" y="870"/>
                  <a:pt x="1925" y="923"/>
                  <a:pt x="1883" y="955"/>
                </a:cubicBezTo>
                <a:cubicBezTo>
                  <a:pt x="1875" y="961"/>
                  <a:pt x="1866" y="965"/>
                  <a:pt x="1858" y="969"/>
                </a:cubicBezTo>
                <a:cubicBezTo>
                  <a:pt x="1904" y="1016"/>
                  <a:pt x="1928" y="1089"/>
                  <a:pt x="1916" y="1150"/>
                </a:cubicBezTo>
                <a:cubicBezTo>
                  <a:pt x="1899" y="1226"/>
                  <a:pt x="1822" y="1271"/>
                  <a:pt x="1750" y="1235"/>
                </a:cubicBezTo>
                <a:cubicBezTo>
                  <a:pt x="1685" y="1202"/>
                  <a:pt x="1644" y="1110"/>
                  <a:pt x="1694" y="1047"/>
                </a:cubicBezTo>
                <a:cubicBezTo>
                  <a:pt x="1732" y="999"/>
                  <a:pt x="1815" y="987"/>
                  <a:pt x="1852" y="1042"/>
                </a:cubicBezTo>
                <a:cubicBezTo>
                  <a:pt x="1865" y="1061"/>
                  <a:pt x="1839" y="1086"/>
                  <a:pt x="1821" y="1074"/>
                </a:cubicBezTo>
                <a:cubicBezTo>
                  <a:pt x="1788" y="1052"/>
                  <a:pt x="1743" y="1052"/>
                  <a:pt x="1729" y="1096"/>
                </a:cubicBezTo>
                <a:cubicBezTo>
                  <a:pt x="1715" y="1141"/>
                  <a:pt x="1758" y="1192"/>
                  <a:pt x="1804" y="1192"/>
                </a:cubicBezTo>
                <a:cubicBezTo>
                  <a:pt x="1913" y="1191"/>
                  <a:pt x="1868" y="1037"/>
                  <a:pt x="1813" y="976"/>
                </a:cubicBezTo>
                <a:cubicBezTo>
                  <a:pt x="1784" y="974"/>
                  <a:pt x="1758" y="961"/>
                  <a:pt x="1738" y="935"/>
                </a:cubicBezTo>
                <a:cubicBezTo>
                  <a:pt x="1702" y="885"/>
                  <a:pt x="1718" y="818"/>
                  <a:pt x="1765" y="780"/>
                </a:cubicBezTo>
                <a:cubicBezTo>
                  <a:pt x="1806" y="748"/>
                  <a:pt x="1858" y="747"/>
                  <a:pt x="1903" y="766"/>
                </a:cubicBezTo>
                <a:cubicBezTo>
                  <a:pt x="1905" y="766"/>
                  <a:pt x="1907" y="767"/>
                  <a:pt x="1909" y="767"/>
                </a:cubicBezTo>
                <a:cubicBezTo>
                  <a:pt x="1943" y="777"/>
                  <a:pt x="1973" y="777"/>
                  <a:pt x="2007" y="767"/>
                </a:cubicBezTo>
                <a:cubicBezTo>
                  <a:pt x="2036" y="759"/>
                  <a:pt x="2048" y="803"/>
                  <a:pt x="2019" y="812"/>
                </a:cubicBezTo>
                <a:moveTo>
                  <a:pt x="1880" y="797"/>
                </a:moveTo>
                <a:cubicBezTo>
                  <a:pt x="1863" y="794"/>
                  <a:pt x="1846" y="794"/>
                  <a:pt x="1830" y="799"/>
                </a:cubicBezTo>
                <a:cubicBezTo>
                  <a:pt x="1787" y="810"/>
                  <a:pt x="1755" y="856"/>
                  <a:pt x="1776" y="898"/>
                </a:cubicBezTo>
                <a:cubicBezTo>
                  <a:pt x="1802" y="951"/>
                  <a:pt x="1858" y="921"/>
                  <a:pt x="1878" y="882"/>
                </a:cubicBezTo>
                <a:cubicBezTo>
                  <a:pt x="1892" y="854"/>
                  <a:pt x="1890" y="826"/>
                  <a:pt x="1880" y="7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66576">
            <a:off x="647200" y="4542808"/>
            <a:ext cx="739673" cy="541790"/>
          </a:xfrm>
          <a:custGeom>
            <a:avLst/>
            <a:gdLst/>
            <a:ahLst/>
            <a:cxnLst/>
            <a:rect l="l" t="t" r="r" b="b"/>
            <a:pathLst>
              <a:path w="2538" h="1859" extrusionOk="0">
                <a:moveTo>
                  <a:pt x="2490" y="794"/>
                </a:moveTo>
                <a:cubicBezTo>
                  <a:pt x="2453" y="813"/>
                  <a:pt x="2414" y="830"/>
                  <a:pt x="2375" y="843"/>
                </a:cubicBezTo>
                <a:cubicBezTo>
                  <a:pt x="2369" y="573"/>
                  <a:pt x="2362" y="304"/>
                  <a:pt x="2355" y="34"/>
                </a:cubicBezTo>
                <a:cubicBezTo>
                  <a:pt x="2355" y="17"/>
                  <a:pt x="2333" y="0"/>
                  <a:pt x="2317" y="12"/>
                </a:cubicBezTo>
                <a:cubicBezTo>
                  <a:pt x="2116" y="161"/>
                  <a:pt x="1913" y="306"/>
                  <a:pt x="1708" y="448"/>
                </a:cubicBezTo>
                <a:cubicBezTo>
                  <a:pt x="1705" y="405"/>
                  <a:pt x="1708" y="362"/>
                  <a:pt x="1717" y="318"/>
                </a:cubicBezTo>
                <a:cubicBezTo>
                  <a:pt x="1721" y="302"/>
                  <a:pt x="1698" y="296"/>
                  <a:pt x="1693" y="311"/>
                </a:cubicBezTo>
                <a:cubicBezTo>
                  <a:pt x="1675" y="365"/>
                  <a:pt x="1669" y="419"/>
                  <a:pt x="1672" y="473"/>
                </a:cubicBezTo>
                <a:cubicBezTo>
                  <a:pt x="1384" y="673"/>
                  <a:pt x="1092" y="867"/>
                  <a:pt x="797" y="1057"/>
                </a:cubicBezTo>
                <a:cubicBezTo>
                  <a:pt x="740" y="1026"/>
                  <a:pt x="675" y="1004"/>
                  <a:pt x="605" y="993"/>
                </a:cubicBezTo>
                <a:cubicBezTo>
                  <a:pt x="592" y="991"/>
                  <a:pt x="585" y="1010"/>
                  <a:pt x="599" y="1014"/>
                </a:cubicBezTo>
                <a:cubicBezTo>
                  <a:pt x="659" y="1029"/>
                  <a:pt x="713" y="1051"/>
                  <a:pt x="763" y="1079"/>
                </a:cubicBezTo>
                <a:cubicBezTo>
                  <a:pt x="517" y="1237"/>
                  <a:pt x="271" y="1392"/>
                  <a:pt x="22" y="1545"/>
                </a:cubicBezTo>
                <a:cubicBezTo>
                  <a:pt x="0" y="1559"/>
                  <a:pt x="20" y="1594"/>
                  <a:pt x="43" y="1581"/>
                </a:cubicBezTo>
                <a:cubicBezTo>
                  <a:pt x="303" y="1430"/>
                  <a:pt x="560" y="1273"/>
                  <a:pt x="814" y="1111"/>
                </a:cubicBezTo>
                <a:cubicBezTo>
                  <a:pt x="980" y="1229"/>
                  <a:pt x="1065" y="1420"/>
                  <a:pt x="1016" y="1617"/>
                </a:cubicBezTo>
                <a:cubicBezTo>
                  <a:pt x="689" y="1603"/>
                  <a:pt x="356" y="1579"/>
                  <a:pt x="31" y="1599"/>
                </a:cubicBezTo>
                <a:cubicBezTo>
                  <a:pt x="5" y="1601"/>
                  <a:pt x="6" y="1636"/>
                  <a:pt x="31" y="1639"/>
                </a:cubicBezTo>
                <a:cubicBezTo>
                  <a:pt x="348" y="1679"/>
                  <a:pt x="674" y="1677"/>
                  <a:pt x="995" y="1682"/>
                </a:cubicBezTo>
                <a:cubicBezTo>
                  <a:pt x="978" y="1724"/>
                  <a:pt x="955" y="1767"/>
                  <a:pt x="925" y="1808"/>
                </a:cubicBezTo>
                <a:cubicBezTo>
                  <a:pt x="907" y="1834"/>
                  <a:pt x="949" y="1858"/>
                  <a:pt x="968" y="1833"/>
                </a:cubicBezTo>
                <a:cubicBezTo>
                  <a:pt x="1005" y="1785"/>
                  <a:pt x="1031" y="1734"/>
                  <a:pt x="1050" y="1683"/>
                </a:cubicBezTo>
                <a:cubicBezTo>
                  <a:pt x="1094" y="1684"/>
                  <a:pt x="1138" y="1685"/>
                  <a:pt x="1182" y="1687"/>
                </a:cubicBezTo>
                <a:cubicBezTo>
                  <a:pt x="1562" y="1699"/>
                  <a:pt x="1953" y="1738"/>
                  <a:pt x="2332" y="1718"/>
                </a:cubicBezTo>
                <a:cubicBezTo>
                  <a:pt x="2341" y="1717"/>
                  <a:pt x="2347" y="1714"/>
                  <a:pt x="2352" y="1709"/>
                </a:cubicBezTo>
                <a:cubicBezTo>
                  <a:pt x="2368" y="1718"/>
                  <a:pt x="2395" y="1711"/>
                  <a:pt x="2395" y="1686"/>
                </a:cubicBezTo>
                <a:cubicBezTo>
                  <a:pt x="2389" y="1422"/>
                  <a:pt x="2383" y="1157"/>
                  <a:pt x="2377" y="893"/>
                </a:cubicBezTo>
                <a:cubicBezTo>
                  <a:pt x="2424" y="878"/>
                  <a:pt x="2470" y="858"/>
                  <a:pt x="2513" y="832"/>
                </a:cubicBezTo>
                <a:cubicBezTo>
                  <a:pt x="2537" y="818"/>
                  <a:pt x="2516" y="781"/>
                  <a:pt x="2490" y="794"/>
                </a:cubicBezTo>
                <a:moveTo>
                  <a:pt x="2305" y="84"/>
                </a:moveTo>
                <a:cubicBezTo>
                  <a:pt x="2310" y="342"/>
                  <a:pt x="2315" y="600"/>
                  <a:pt x="2321" y="859"/>
                </a:cubicBezTo>
                <a:cubicBezTo>
                  <a:pt x="2177" y="894"/>
                  <a:pt x="2027" y="883"/>
                  <a:pt x="1898" y="793"/>
                </a:cubicBezTo>
                <a:cubicBezTo>
                  <a:pt x="1798" y="723"/>
                  <a:pt x="1736" y="620"/>
                  <a:pt x="1715" y="508"/>
                </a:cubicBezTo>
                <a:cubicBezTo>
                  <a:pt x="1913" y="369"/>
                  <a:pt x="2110" y="227"/>
                  <a:pt x="2305" y="84"/>
                </a:cubicBezTo>
                <a:moveTo>
                  <a:pt x="2002" y="1317"/>
                </a:moveTo>
                <a:cubicBezTo>
                  <a:pt x="1999" y="1343"/>
                  <a:pt x="1997" y="1369"/>
                  <a:pt x="1995" y="1395"/>
                </a:cubicBezTo>
                <a:cubicBezTo>
                  <a:pt x="1963" y="1395"/>
                  <a:pt x="1931" y="1396"/>
                  <a:pt x="1899" y="1397"/>
                </a:cubicBezTo>
                <a:cubicBezTo>
                  <a:pt x="1883" y="1398"/>
                  <a:pt x="1884" y="1421"/>
                  <a:pt x="1899" y="1422"/>
                </a:cubicBezTo>
                <a:cubicBezTo>
                  <a:pt x="1931" y="1425"/>
                  <a:pt x="1962" y="1427"/>
                  <a:pt x="1994" y="1429"/>
                </a:cubicBezTo>
                <a:cubicBezTo>
                  <a:pt x="1990" y="1499"/>
                  <a:pt x="1990" y="1570"/>
                  <a:pt x="1997" y="1641"/>
                </a:cubicBezTo>
                <a:cubicBezTo>
                  <a:pt x="1726" y="1628"/>
                  <a:pt x="1450" y="1633"/>
                  <a:pt x="1182" y="1624"/>
                </a:cubicBezTo>
                <a:cubicBezTo>
                  <a:pt x="1144" y="1623"/>
                  <a:pt x="1106" y="1621"/>
                  <a:pt x="1068" y="1620"/>
                </a:cubicBezTo>
                <a:cubicBezTo>
                  <a:pt x="1115" y="1413"/>
                  <a:pt x="1024" y="1207"/>
                  <a:pt x="850" y="1088"/>
                </a:cubicBezTo>
                <a:cubicBezTo>
                  <a:pt x="1130" y="909"/>
                  <a:pt x="1406" y="723"/>
                  <a:pt x="1679" y="533"/>
                </a:cubicBezTo>
                <a:cubicBezTo>
                  <a:pt x="1701" y="650"/>
                  <a:pt x="1769" y="758"/>
                  <a:pt x="1870" y="830"/>
                </a:cubicBezTo>
                <a:cubicBezTo>
                  <a:pt x="2002" y="926"/>
                  <a:pt x="2168" y="945"/>
                  <a:pt x="2322" y="909"/>
                </a:cubicBezTo>
                <a:cubicBezTo>
                  <a:pt x="2325" y="1072"/>
                  <a:pt x="2328" y="1235"/>
                  <a:pt x="2332" y="1398"/>
                </a:cubicBezTo>
                <a:cubicBezTo>
                  <a:pt x="2230" y="1396"/>
                  <a:pt x="2129" y="1393"/>
                  <a:pt x="2027" y="1394"/>
                </a:cubicBezTo>
                <a:cubicBezTo>
                  <a:pt x="2029" y="1369"/>
                  <a:pt x="2030" y="1343"/>
                  <a:pt x="2033" y="1317"/>
                </a:cubicBezTo>
                <a:cubicBezTo>
                  <a:pt x="2034" y="1297"/>
                  <a:pt x="2004" y="1297"/>
                  <a:pt x="2002" y="1317"/>
                </a:cubicBezTo>
                <a:moveTo>
                  <a:pt x="2332" y="1666"/>
                </a:moveTo>
                <a:cubicBezTo>
                  <a:pt x="2226" y="1654"/>
                  <a:pt x="2120" y="1646"/>
                  <a:pt x="2012" y="1641"/>
                </a:cubicBezTo>
                <a:cubicBezTo>
                  <a:pt x="2017" y="1571"/>
                  <a:pt x="2021" y="1501"/>
                  <a:pt x="2025" y="1430"/>
                </a:cubicBezTo>
                <a:cubicBezTo>
                  <a:pt x="2127" y="1436"/>
                  <a:pt x="2230" y="1437"/>
                  <a:pt x="2332" y="1439"/>
                </a:cubicBezTo>
                <a:cubicBezTo>
                  <a:pt x="2334" y="1515"/>
                  <a:pt x="2335" y="1592"/>
                  <a:pt x="2337" y="1668"/>
                </a:cubicBezTo>
                <a:cubicBezTo>
                  <a:pt x="2336" y="1667"/>
                  <a:pt x="2334" y="1666"/>
                  <a:pt x="2332" y="166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918768">
            <a:off x="8234546" y="3454660"/>
            <a:ext cx="1103673" cy="327929"/>
          </a:xfrm>
          <a:custGeom>
            <a:avLst/>
            <a:gdLst/>
            <a:ahLst/>
            <a:cxnLst/>
            <a:rect l="l" t="t" r="r" b="b"/>
            <a:pathLst>
              <a:path w="4244" h="1261" extrusionOk="0">
                <a:moveTo>
                  <a:pt x="384" y="356"/>
                </a:moveTo>
                <a:cubicBezTo>
                  <a:pt x="369" y="210"/>
                  <a:pt x="238" y="112"/>
                  <a:pt x="99" y="126"/>
                </a:cubicBezTo>
                <a:cubicBezTo>
                  <a:pt x="86" y="115"/>
                  <a:pt x="63" y="118"/>
                  <a:pt x="54" y="134"/>
                </a:cubicBezTo>
                <a:cubicBezTo>
                  <a:pt x="39" y="139"/>
                  <a:pt x="40" y="156"/>
                  <a:pt x="49" y="165"/>
                </a:cubicBezTo>
                <a:cubicBezTo>
                  <a:pt x="44" y="279"/>
                  <a:pt x="44" y="394"/>
                  <a:pt x="51" y="507"/>
                </a:cubicBezTo>
                <a:cubicBezTo>
                  <a:pt x="47" y="507"/>
                  <a:pt x="42" y="507"/>
                  <a:pt x="39" y="507"/>
                </a:cubicBezTo>
                <a:cubicBezTo>
                  <a:pt x="0" y="506"/>
                  <a:pt x="0" y="567"/>
                  <a:pt x="39" y="567"/>
                </a:cubicBezTo>
                <a:cubicBezTo>
                  <a:pt x="44" y="568"/>
                  <a:pt x="49" y="568"/>
                  <a:pt x="54" y="568"/>
                </a:cubicBezTo>
                <a:cubicBezTo>
                  <a:pt x="64" y="693"/>
                  <a:pt x="80" y="818"/>
                  <a:pt x="105" y="942"/>
                </a:cubicBezTo>
                <a:cubicBezTo>
                  <a:pt x="109" y="960"/>
                  <a:pt x="140" y="956"/>
                  <a:pt x="138" y="937"/>
                </a:cubicBezTo>
                <a:cubicBezTo>
                  <a:pt x="123" y="814"/>
                  <a:pt x="113" y="691"/>
                  <a:pt x="107" y="568"/>
                </a:cubicBezTo>
                <a:cubicBezTo>
                  <a:pt x="178" y="568"/>
                  <a:pt x="258" y="562"/>
                  <a:pt x="314" y="531"/>
                </a:cubicBezTo>
                <a:cubicBezTo>
                  <a:pt x="376" y="497"/>
                  <a:pt x="391" y="422"/>
                  <a:pt x="384" y="356"/>
                </a:cubicBezTo>
                <a:moveTo>
                  <a:pt x="105" y="508"/>
                </a:moveTo>
                <a:cubicBezTo>
                  <a:pt x="101" y="395"/>
                  <a:pt x="101" y="282"/>
                  <a:pt x="106" y="167"/>
                </a:cubicBezTo>
                <a:cubicBezTo>
                  <a:pt x="222" y="167"/>
                  <a:pt x="325" y="246"/>
                  <a:pt x="330" y="371"/>
                </a:cubicBezTo>
                <a:cubicBezTo>
                  <a:pt x="335" y="494"/>
                  <a:pt x="209" y="508"/>
                  <a:pt x="105" y="508"/>
                </a:cubicBezTo>
                <a:moveTo>
                  <a:pt x="630" y="657"/>
                </a:moveTo>
                <a:cubicBezTo>
                  <a:pt x="549" y="661"/>
                  <a:pt x="468" y="664"/>
                  <a:pt x="387" y="663"/>
                </a:cubicBezTo>
                <a:cubicBezTo>
                  <a:pt x="361" y="663"/>
                  <a:pt x="362" y="625"/>
                  <a:pt x="387" y="623"/>
                </a:cubicBezTo>
                <a:cubicBezTo>
                  <a:pt x="467" y="615"/>
                  <a:pt x="549" y="611"/>
                  <a:pt x="630" y="608"/>
                </a:cubicBezTo>
                <a:cubicBezTo>
                  <a:pt x="662" y="606"/>
                  <a:pt x="661" y="656"/>
                  <a:pt x="630" y="657"/>
                </a:cubicBezTo>
                <a:moveTo>
                  <a:pt x="647" y="553"/>
                </a:moveTo>
                <a:cubicBezTo>
                  <a:pt x="562" y="566"/>
                  <a:pt x="473" y="562"/>
                  <a:pt x="387" y="556"/>
                </a:cubicBezTo>
                <a:cubicBezTo>
                  <a:pt x="362" y="555"/>
                  <a:pt x="361" y="516"/>
                  <a:pt x="387" y="517"/>
                </a:cubicBezTo>
                <a:cubicBezTo>
                  <a:pt x="472" y="520"/>
                  <a:pt x="556" y="513"/>
                  <a:pt x="641" y="511"/>
                </a:cubicBezTo>
                <a:cubicBezTo>
                  <a:pt x="665" y="510"/>
                  <a:pt x="671" y="550"/>
                  <a:pt x="647" y="553"/>
                </a:cubicBezTo>
                <a:moveTo>
                  <a:pt x="1142" y="757"/>
                </a:moveTo>
                <a:cubicBezTo>
                  <a:pt x="1137" y="790"/>
                  <a:pt x="1084" y="781"/>
                  <a:pt x="1085" y="749"/>
                </a:cubicBezTo>
                <a:cubicBezTo>
                  <a:pt x="1085" y="714"/>
                  <a:pt x="1088" y="680"/>
                  <a:pt x="1091" y="646"/>
                </a:cubicBezTo>
                <a:cubicBezTo>
                  <a:pt x="1092" y="626"/>
                  <a:pt x="1106" y="575"/>
                  <a:pt x="1097" y="558"/>
                </a:cubicBezTo>
                <a:cubicBezTo>
                  <a:pt x="1079" y="523"/>
                  <a:pt x="1047" y="582"/>
                  <a:pt x="1038" y="602"/>
                </a:cubicBezTo>
                <a:cubicBezTo>
                  <a:pt x="1025" y="630"/>
                  <a:pt x="1019" y="661"/>
                  <a:pt x="1018" y="692"/>
                </a:cubicBezTo>
                <a:cubicBezTo>
                  <a:pt x="1017" y="731"/>
                  <a:pt x="958" y="732"/>
                  <a:pt x="957" y="692"/>
                </a:cubicBezTo>
                <a:cubicBezTo>
                  <a:pt x="957" y="658"/>
                  <a:pt x="960" y="613"/>
                  <a:pt x="946" y="581"/>
                </a:cubicBezTo>
                <a:cubicBezTo>
                  <a:pt x="930" y="541"/>
                  <a:pt x="924" y="535"/>
                  <a:pt x="898" y="577"/>
                </a:cubicBezTo>
                <a:cubicBezTo>
                  <a:pt x="867" y="627"/>
                  <a:pt x="852" y="683"/>
                  <a:pt x="843" y="741"/>
                </a:cubicBezTo>
                <a:cubicBezTo>
                  <a:pt x="839" y="770"/>
                  <a:pt x="789" y="763"/>
                  <a:pt x="792" y="734"/>
                </a:cubicBezTo>
                <a:cubicBezTo>
                  <a:pt x="799" y="651"/>
                  <a:pt x="797" y="568"/>
                  <a:pt x="804" y="485"/>
                </a:cubicBezTo>
                <a:cubicBezTo>
                  <a:pt x="805" y="462"/>
                  <a:pt x="837" y="462"/>
                  <a:pt x="839" y="485"/>
                </a:cubicBezTo>
                <a:cubicBezTo>
                  <a:pt x="840" y="506"/>
                  <a:pt x="840" y="527"/>
                  <a:pt x="841" y="548"/>
                </a:cubicBezTo>
                <a:cubicBezTo>
                  <a:pt x="859" y="514"/>
                  <a:pt x="884" y="487"/>
                  <a:pt x="916" y="478"/>
                </a:cubicBezTo>
                <a:cubicBezTo>
                  <a:pt x="961" y="466"/>
                  <a:pt x="986" y="497"/>
                  <a:pt x="1000" y="540"/>
                </a:cubicBezTo>
                <a:cubicBezTo>
                  <a:pt x="1024" y="496"/>
                  <a:pt x="1058" y="462"/>
                  <a:pt x="1103" y="469"/>
                </a:cubicBezTo>
                <a:cubicBezTo>
                  <a:pt x="1143" y="475"/>
                  <a:pt x="1157" y="515"/>
                  <a:pt x="1159" y="551"/>
                </a:cubicBezTo>
                <a:cubicBezTo>
                  <a:pt x="1163" y="617"/>
                  <a:pt x="1152" y="691"/>
                  <a:pt x="1142" y="757"/>
                </a:cubicBezTo>
                <a:moveTo>
                  <a:pt x="1294" y="654"/>
                </a:moveTo>
                <a:cubicBezTo>
                  <a:pt x="1296" y="669"/>
                  <a:pt x="1289" y="678"/>
                  <a:pt x="1277" y="687"/>
                </a:cubicBezTo>
                <a:cubicBezTo>
                  <a:pt x="1269" y="693"/>
                  <a:pt x="1252" y="690"/>
                  <a:pt x="1246" y="682"/>
                </a:cubicBezTo>
                <a:cubicBezTo>
                  <a:pt x="1236" y="671"/>
                  <a:pt x="1232" y="660"/>
                  <a:pt x="1237" y="646"/>
                </a:cubicBezTo>
                <a:cubicBezTo>
                  <a:pt x="1248" y="614"/>
                  <a:pt x="1290" y="622"/>
                  <a:pt x="1294" y="654"/>
                </a:cubicBezTo>
                <a:moveTo>
                  <a:pt x="1764" y="197"/>
                </a:moveTo>
                <a:cubicBezTo>
                  <a:pt x="1726" y="398"/>
                  <a:pt x="1685" y="593"/>
                  <a:pt x="1669" y="798"/>
                </a:cubicBezTo>
                <a:cubicBezTo>
                  <a:pt x="1667" y="824"/>
                  <a:pt x="1639" y="836"/>
                  <a:pt x="1619" y="819"/>
                </a:cubicBezTo>
                <a:cubicBezTo>
                  <a:pt x="1461" y="680"/>
                  <a:pt x="1452" y="451"/>
                  <a:pt x="1303" y="307"/>
                </a:cubicBezTo>
                <a:cubicBezTo>
                  <a:pt x="1284" y="289"/>
                  <a:pt x="1313" y="260"/>
                  <a:pt x="1332" y="278"/>
                </a:cubicBezTo>
                <a:cubicBezTo>
                  <a:pt x="1467" y="404"/>
                  <a:pt x="1492" y="604"/>
                  <a:pt x="1614" y="735"/>
                </a:cubicBezTo>
                <a:cubicBezTo>
                  <a:pt x="1628" y="549"/>
                  <a:pt x="1653" y="358"/>
                  <a:pt x="1709" y="182"/>
                </a:cubicBezTo>
                <a:cubicBezTo>
                  <a:pt x="1720" y="146"/>
                  <a:pt x="1771" y="161"/>
                  <a:pt x="1764" y="197"/>
                </a:cubicBezTo>
                <a:moveTo>
                  <a:pt x="2377" y="317"/>
                </a:moveTo>
                <a:cubicBezTo>
                  <a:pt x="2326" y="326"/>
                  <a:pt x="2275" y="333"/>
                  <a:pt x="2224" y="340"/>
                </a:cubicBezTo>
                <a:cubicBezTo>
                  <a:pt x="2230" y="455"/>
                  <a:pt x="2229" y="571"/>
                  <a:pt x="2236" y="686"/>
                </a:cubicBezTo>
                <a:cubicBezTo>
                  <a:pt x="2239" y="722"/>
                  <a:pt x="2180" y="723"/>
                  <a:pt x="2179" y="686"/>
                </a:cubicBezTo>
                <a:cubicBezTo>
                  <a:pt x="2175" y="574"/>
                  <a:pt x="2172" y="458"/>
                  <a:pt x="2181" y="346"/>
                </a:cubicBezTo>
                <a:cubicBezTo>
                  <a:pt x="2137" y="353"/>
                  <a:pt x="2092" y="360"/>
                  <a:pt x="2047" y="370"/>
                </a:cubicBezTo>
                <a:cubicBezTo>
                  <a:pt x="2026" y="374"/>
                  <a:pt x="2018" y="344"/>
                  <a:pt x="2038" y="337"/>
                </a:cubicBezTo>
                <a:cubicBezTo>
                  <a:pt x="2085" y="322"/>
                  <a:pt x="2135" y="308"/>
                  <a:pt x="2186" y="296"/>
                </a:cubicBezTo>
                <a:cubicBezTo>
                  <a:pt x="2187" y="287"/>
                  <a:pt x="2188" y="278"/>
                  <a:pt x="2190" y="269"/>
                </a:cubicBezTo>
                <a:cubicBezTo>
                  <a:pt x="2192" y="252"/>
                  <a:pt x="2214" y="257"/>
                  <a:pt x="2219" y="269"/>
                </a:cubicBezTo>
                <a:cubicBezTo>
                  <a:pt x="2223" y="277"/>
                  <a:pt x="2225" y="283"/>
                  <a:pt x="2227" y="288"/>
                </a:cubicBezTo>
                <a:cubicBezTo>
                  <a:pt x="2275" y="279"/>
                  <a:pt x="2323" y="272"/>
                  <a:pt x="2370" y="272"/>
                </a:cubicBezTo>
                <a:cubicBezTo>
                  <a:pt x="2396" y="272"/>
                  <a:pt x="2402" y="313"/>
                  <a:pt x="2377" y="317"/>
                </a:cubicBezTo>
                <a:moveTo>
                  <a:pt x="2540" y="576"/>
                </a:moveTo>
                <a:cubicBezTo>
                  <a:pt x="2477" y="582"/>
                  <a:pt x="2407" y="569"/>
                  <a:pt x="2346" y="552"/>
                </a:cubicBezTo>
                <a:cubicBezTo>
                  <a:pt x="2325" y="547"/>
                  <a:pt x="2334" y="515"/>
                  <a:pt x="2355" y="520"/>
                </a:cubicBezTo>
                <a:cubicBezTo>
                  <a:pt x="2418" y="534"/>
                  <a:pt x="2477" y="534"/>
                  <a:pt x="2540" y="534"/>
                </a:cubicBezTo>
                <a:cubicBezTo>
                  <a:pt x="2568" y="534"/>
                  <a:pt x="2567" y="574"/>
                  <a:pt x="2540" y="576"/>
                </a:cubicBezTo>
                <a:moveTo>
                  <a:pt x="2614" y="477"/>
                </a:moveTo>
                <a:cubicBezTo>
                  <a:pt x="2536" y="475"/>
                  <a:pt x="2459" y="473"/>
                  <a:pt x="2381" y="477"/>
                </a:cubicBezTo>
                <a:cubicBezTo>
                  <a:pt x="2361" y="478"/>
                  <a:pt x="2357" y="445"/>
                  <a:pt x="2377" y="441"/>
                </a:cubicBezTo>
                <a:cubicBezTo>
                  <a:pt x="2454" y="430"/>
                  <a:pt x="2536" y="423"/>
                  <a:pt x="2614" y="431"/>
                </a:cubicBezTo>
                <a:cubicBezTo>
                  <a:pt x="2643" y="434"/>
                  <a:pt x="2644" y="478"/>
                  <a:pt x="2614" y="477"/>
                </a:cubicBezTo>
                <a:moveTo>
                  <a:pt x="2983" y="706"/>
                </a:moveTo>
                <a:cubicBezTo>
                  <a:pt x="2899" y="704"/>
                  <a:pt x="2817" y="705"/>
                  <a:pt x="2734" y="713"/>
                </a:cubicBezTo>
                <a:cubicBezTo>
                  <a:pt x="2712" y="715"/>
                  <a:pt x="2696" y="686"/>
                  <a:pt x="2708" y="668"/>
                </a:cubicBezTo>
                <a:cubicBezTo>
                  <a:pt x="2750" y="605"/>
                  <a:pt x="2787" y="538"/>
                  <a:pt x="2816" y="469"/>
                </a:cubicBezTo>
                <a:cubicBezTo>
                  <a:pt x="2842" y="406"/>
                  <a:pt x="2883" y="301"/>
                  <a:pt x="2743" y="301"/>
                </a:cubicBezTo>
                <a:cubicBezTo>
                  <a:pt x="2700" y="301"/>
                  <a:pt x="2647" y="344"/>
                  <a:pt x="2616" y="370"/>
                </a:cubicBezTo>
                <a:cubicBezTo>
                  <a:pt x="2604" y="382"/>
                  <a:pt x="2586" y="364"/>
                  <a:pt x="2597" y="351"/>
                </a:cubicBezTo>
                <a:cubicBezTo>
                  <a:pt x="2661" y="284"/>
                  <a:pt x="2801" y="198"/>
                  <a:pt x="2870" y="303"/>
                </a:cubicBezTo>
                <a:cubicBezTo>
                  <a:pt x="2934" y="400"/>
                  <a:pt x="2851" y="546"/>
                  <a:pt x="2790" y="647"/>
                </a:cubicBezTo>
                <a:cubicBezTo>
                  <a:pt x="2854" y="642"/>
                  <a:pt x="2919" y="640"/>
                  <a:pt x="2983" y="645"/>
                </a:cubicBezTo>
                <a:cubicBezTo>
                  <a:pt x="3022" y="648"/>
                  <a:pt x="3023" y="707"/>
                  <a:pt x="2983" y="706"/>
                </a:cubicBezTo>
                <a:moveTo>
                  <a:pt x="3426" y="390"/>
                </a:moveTo>
                <a:cubicBezTo>
                  <a:pt x="3399" y="426"/>
                  <a:pt x="3352" y="440"/>
                  <a:pt x="3308" y="434"/>
                </a:cubicBezTo>
                <a:cubicBezTo>
                  <a:pt x="3312" y="496"/>
                  <a:pt x="3315" y="560"/>
                  <a:pt x="3313" y="622"/>
                </a:cubicBezTo>
                <a:cubicBezTo>
                  <a:pt x="3313" y="653"/>
                  <a:pt x="3266" y="652"/>
                  <a:pt x="3266" y="622"/>
                </a:cubicBezTo>
                <a:cubicBezTo>
                  <a:pt x="3264" y="556"/>
                  <a:pt x="3267" y="489"/>
                  <a:pt x="3271" y="423"/>
                </a:cubicBezTo>
                <a:cubicBezTo>
                  <a:pt x="3252" y="415"/>
                  <a:pt x="3237" y="402"/>
                  <a:pt x="3222" y="386"/>
                </a:cubicBezTo>
                <a:cubicBezTo>
                  <a:pt x="3217" y="381"/>
                  <a:pt x="3212" y="375"/>
                  <a:pt x="3208" y="370"/>
                </a:cubicBezTo>
                <a:cubicBezTo>
                  <a:pt x="3202" y="406"/>
                  <a:pt x="3195" y="440"/>
                  <a:pt x="3192" y="477"/>
                </a:cubicBezTo>
                <a:cubicBezTo>
                  <a:pt x="3189" y="515"/>
                  <a:pt x="3192" y="553"/>
                  <a:pt x="3189" y="591"/>
                </a:cubicBezTo>
                <a:cubicBezTo>
                  <a:pt x="3187" y="614"/>
                  <a:pt x="3150" y="623"/>
                  <a:pt x="3145" y="596"/>
                </a:cubicBezTo>
                <a:cubicBezTo>
                  <a:pt x="3131" y="517"/>
                  <a:pt x="3148" y="419"/>
                  <a:pt x="3180" y="345"/>
                </a:cubicBezTo>
                <a:cubicBezTo>
                  <a:pt x="3174" y="341"/>
                  <a:pt x="3167" y="339"/>
                  <a:pt x="3157" y="338"/>
                </a:cubicBezTo>
                <a:cubicBezTo>
                  <a:pt x="3117" y="335"/>
                  <a:pt x="3083" y="377"/>
                  <a:pt x="3064" y="406"/>
                </a:cubicBezTo>
                <a:cubicBezTo>
                  <a:pt x="3054" y="423"/>
                  <a:pt x="3030" y="408"/>
                  <a:pt x="3038" y="391"/>
                </a:cubicBezTo>
                <a:cubicBezTo>
                  <a:pt x="3062" y="338"/>
                  <a:pt x="3115" y="284"/>
                  <a:pt x="3179" y="296"/>
                </a:cubicBezTo>
                <a:cubicBezTo>
                  <a:pt x="3215" y="302"/>
                  <a:pt x="3232" y="328"/>
                  <a:pt x="3257" y="352"/>
                </a:cubicBezTo>
                <a:cubicBezTo>
                  <a:pt x="3303" y="396"/>
                  <a:pt x="3350" y="386"/>
                  <a:pt x="3397" y="352"/>
                </a:cubicBezTo>
                <a:cubicBezTo>
                  <a:pt x="3421" y="334"/>
                  <a:pt x="3442" y="371"/>
                  <a:pt x="3426" y="390"/>
                </a:cubicBezTo>
                <a:moveTo>
                  <a:pt x="4155" y="103"/>
                </a:moveTo>
                <a:cubicBezTo>
                  <a:pt x="4074" y="97"/>
                  <a:pt x="3994" y="90"/>
                  <a:pt x="3914" y="83"/>
                </a:cubicBezTo>
                <a:cubicBezTo>
                  <a:pt x="3873" y="80"/>
                  <a:pt x="3761" y="50"/>
                  <a:pt x="3732" y="68"/>
                </a:cubicBezTo>
                <a:cubicBezTo>
                  <a:pt x="3647" y="122"/>
                  <a:pt x="3692" y="376"/>
                  <a:pt x="3693" y="456"/>
                </a:cubicBezTo>
                <a:cubicBezTo>
                  <a:pt x="3697" y="692"/>
                  <a:pt x="3641" y="885"/>
                  <a:pt x="3532" y="1094"/>
                </a:cubicBezTo>
                <a:cubicBezTo>
                  <a:pt x="3520" y="1117"/>
                  <a:pt x="3485" y="1110"/>
                  <a:pt x="3479" y="1087"/>
                </a:cubicBezTo>
                <a:cubicBezTo>
                  <a:pt x="3428" y="913"/>
                  <a:pt x="3404" y="740"/>
                  <a:pt x="3417" y="559"/>
                </a:cubicBezTo>
                <a:cubicBezTo>
                  <a:pt x="3419" y="534"/>
                  <a:pt x="3457" y="533"/>
                  <a:pt x="3457" y="559"/>
                </a:cubicBezTo>
                <a:cubicBezTo>
                  <a:pt x="3455" y="710"/>
                  <a:pt x="3471" y="855"/>
                  <a:pt x="3512" y="999"/>
                </a:cubicBezTo>
                <a:cubicBezTo>
                  <a:pt x="3588" y="832"/>
                  <a:pt x="3633" y="675"/>
                  <a:pt x="3632" y="484"/>
                </a:cubicBezTo>
                <a:cubicBezTo>
                  <a:pt x="3632" y="329"/>
                  <a:pt x="3621" y="178"/>
                  <a:pt x="3642" y="23"/>
                </a:cubicBezTo>
                <a:cubicBezTo>
                  <a:pt x="3644" y="11"/>
                  <a:pt x="3660" y="0"/>
                  <a:pt x="3672" y="1"/>
                </a:cubicBezTo>
                <a:cubicBezTo>
                  <a:pt x="3833" y="14"/>
                  <a:pt x="3994" y="27"/>
                  <a:pt x="4155" y="41"/>
                </a:cubicBezTo>
                <a:cubicBezTo>
                  <a:pt x="4194" y="45"/>
                  <a:pt x="4195" y="106"/>
                  <a:pt x="4155" y="103"/>
                </a:cubicBezTo>
                <a:moveTo>
                  <a:pt x="4205" y="578"/>
                </a:moveTo>
                <a:cubicBezTo>
                  <a:pt x="4060" y="613"/>
                  <a:pt x="3903" y="623"/>
                  <a:pt x="3758" y="581"/>
                </a:cubicBezTo>
                <a:cubicBezTo>
                  <a:pt x="3738" y="576"/>
                  <a:pt x="3741" y="541"/>
                  <a:pt x="3763" y="543"/>
                </a:cubicBezTo>
                <a:cubicBezTo>
                  <a:pt x="3910" y="554"/>
                  <a:pt x="4045" y="556"/>
                  <a:pt x="4189" y="519"/>
                </a:cubicBezTo>
                <a:cubicBezTo>
                  <a:pt x="4227" y="510"/>
                  <a:pt x="4243" y="569"/>
                  <a:pt x="4205" y="578"/>
                </a:cubicBezTo>
                <a:moveTo>
                  <a:pt x="4122" y="432"/>
                </a:moveTo>
                <a:cubicBezTo>
                  <a:pt x="4076" y="460"/>
                  <a:pt x="4027" y="476"/>
                  <a:pt x="3972" y="461"/>
                </a:cubicBezTo>
                <a:cubicBezTo>
                  <a:pt x="3936" y="450"/>
                  <a:pt x="3908" y="427"/>
                  <a:pt x="3899" y="399"/>
                </a:cubicBezTo>
                <a:cubicBezTo>
                  <a:pt x="3983" y="400"/>
                  <a:pt x="4106" y="383"/>
                  <a:pt x="4117" y="302"/>
                </a:cubicBezTo>
                <a:cubicBezTo>
                  <a:pt x="4130" y="202"/>
                  <a:pt x="3961" y="231"/>
                  <a:pt x="3914" y="261"/>
                </a:cubicBezTo>
                <a:cubicBezTo>
                  <a:pt x="3876" y="285"/>
                  <a:pt x="3850" y="323"/>
                  <a:pt x="3843" y="362"/>
                </a:cubicBezTo>
                <a:cubicBezTo>
                  <a:pt x="3830" y="367"/>
                  <a:pt x="3828" y="388"/>
                  <a:pt x="3840" y="394"/>
                </a:cubicBezTo>
                <a:cubicBezTo>
                  <a:pt x="3843" y="424"/>
                  <a:pt x="3857" y="455"/>
                  <a:pt x="3887" y="479"/>
                </a:cubicBezTo>
                <a:cubicBezTo>
                  <a:pt x="3963" y="541"/>
                  <a:pt x="4081" y="538"/>
                  <a:pt x="4156" y="476"/>
                </a:cubicBezTo>
                <a:cubicBezTo>
                  <a:pt x="4181" y="455"/>
                  <a:pt x="4149" y="415"/>
                  <a:pt x="4122" y="432"/>
                </a:cubicBezTo>
                <a:moveTo>
                  <a:pt x="3927" y="318"/>
                </a:moveTo>
                <a:cubicBezTo>
                  <a:pt x="3950" y="297"/>
                  <a:pt x="3981" y="284"/>
                  <a:pt x="4012" y="283"/>
                </a:cubicBezTo>
                <a:cubicBezTo>
                  <a:pt x="4027" y="282"/>
                  <a:pt x="4040" y="284"/>
                  <a:pt x="4054" y="288"/>
                </a:cubicBezTo>
                <a:cubicBezTo>
                  <a:pt x="4054" y="312"/>
                  <a:pt x="4044" y="327"/>
                  <a:pt x="4024" y="333"/>
                </a:cubicBezTo>
                <a:cubicBezTo>
                  <a:pt x="3988" y="355"/>
                  <a:pt x="3942" y="362"/>
                  <a:pt x="3897" y="363"/>
                </a:cubicBezTo>
                <a:cubicBezTo>
                  <a:pt x="3901" y="348"/>
                  <a:pt x="3911" y="332"/>
                  <a:pt x="3927" y="318"/>
                </a:cubicBezTo>
                <a:moveTo>
                  <a:pt x="4077" y="665"/>
                </a:moveTo>
                <a:cubicBezTo>
                  <a:pt x="4065" y="646"/>
                  <a:pt x="4035" y="649"/>
                  <a:pt x="4026" y="670"/>
                </a:cubicBezTo>
                <a:cubicBezTo>
                  <a:pt x="4022" y="678"/>
                  <a:pt x="4022" y="688"/>
                  <a:pt x="4027" y="696"/>
                </a:cubicBezTo>
                <a:cubicBezTo>
                  <a:pt x="4017" y="711"/>
                  <a:pt x="4000" y="725"/>
                  <a:pt x="3987" y="734"/>
                </a:cubicBezTo>
                <a:cubicBezTo>
                  <a:pt x="3975" y="743"/>
                  <a:pt x="3961" y="749"/>
                  <a:pt x="3947" y="755"/>
                </a:cubicBezTo>
                <a:cubicBezTo>
                  <a:pt x="3872" y="675"/>
                  <a:pt x="3693" y="783"/>
                  <a:pt x="3731" y="890"/>
                </a:cubicBezTo>
                <a:cubicBezTo>
                  <a:pt x="3749" y="940"/>
                  <a:pt x="3807" y="971"/>
                  <a:pt x="3858" y="962"/>
                </a:cubicBezTo>
                <a:cubicBezTo>
                  <a:pt x="3876" y="959"/>
                  <a:pt x="3892" y="952"/>
                  <a:pt x="3906" y="943"/>
                </a:cubicBezTo>
                <a:cubicBezTo>
                  <a:pt x="3902" y="958"/>
                  <a:pt x="3898" y="973"/>
                  <a:pt x="3893" y="989"/>
                </a:cubicBezTo>
                <a:cubicBezTo>
                  <a:pt x="3780" y="957"/>
                  <a:pt x="3653" y="1079"/>
                  <a:pt x="3699" y="1199"/>
                </a:cubicBezTo>
                <a:cubicBezTo>
                  <a:pt x="3717" y="1246"/>
                  <a:pt x="3765" y="1260"/>
                  <a:pt x="3812" y="1246"/>
                </a:cubicBezTo>
                <a:cubicBezTo>
                  <a:pt x="3842" y="1237"/>
                  <a:pt x="3868" y="1217"/>
                  <a:pt x="3886" y="1192"/>
                </a:cubicBezTo>
                <a:cubicBezTo>
                  <a:pt x="3901" y="1171"/>
                  <a:pt x="3916" y="1075"/>
                  <a:pt x="3946" y="1084"/>
                </a:cubicBezTo>
                <a:cubicBezTo>
                  <a:pt x="3980" y="1093"/>
                  <a:pt x="3994" y="1041"/>
                  <a:pt x="3960" y="1032"/>
                </a:cubicBezTo>
                <a:cubicBezTo>
                  <a:pt x="3951" y="1029"/>
                  <a:pt x="3942" y="1028"/>
                  <a:pt x="3934" y="1028"/>
                </a:cubicBezTo>
                <a:cubicBezTo>
                  <a:pt x="3959" y="958"/>
                  <a:pt x="3970" y="891"/>
                  <a:pt x="3970" y="817"/>
                </a:cubicBezTo>
                <a:cubicBezTo>
                  <a:pt x="3970" y="807"/>
                  <a:pt x="3964" y="801"/>
                  <a:pt x="3956" y="797"/>
                </a:cubicBezTo>
                <a:cubicBezTo>
                  <a:pt x="3997" y="785"/>
                  <a:pt x="4033" y="762"/>
                  <a:pt x="4060" y="728"/>
                </a:cubicBezTo>
                <a:cubicBezTo>
                  <a:pt x="4074" y="711"/>
                  <a:pt x="4092" y="687"/>
                  <a:pt x="4077" y="665"/>
                </a:cubicBezTo>
                <a:moveTo>
                  <a:pt x="3872" y="1066"/>
                </a:moveTo>
                <a:cubicBezTo>
                  <a:pt x="3850" y="1101"/>
                  <a:pt x="3869" y="1170"/>
                  <a:pt x="3816" y="1187"/>
                </a:cubicBezTo>
                <a:cubicBezTo>
                  <a:pt x="3752" y="1189"/>
                  <a:pt x="3731" y="1167"/>
                  <a:pt x="3752" y="1120"/>
                </a:cubicBezTo>
                <a:cubicBezTo>
                  <a:pt x="3767" y="1057"/>
                  <a:pt x="3814" y="1032"/>
                  <a:pt x="3892" y="1043"/>
                </a:cubicBezTo>
                <a:cubicBezTo>
                  <a:pt x="3885" y="1049"/>
                  <a:pt x="3878" y="1056"/>
                  <a:pt x="3872" y="1066"/>
                </a:cubicBezTo>
                <a:moveTo>
                  <a:pt x="3921" y="810"/>
                </a:moveTo>
                <a:cubicBezTo>
                  <a:pt x="3920" y="825"/>
                  <a:pt x="3916" y="838"/>
                  <a:pt x="3908" y="851"/>
                </a:cubicBezTo>
                <a:cubicBezTo>
                  <a:pt x="3893" y="901"/>
                  <a:pt x="3856" y="890"/>
                  <a:pt x="3797" y="820"/>
                </a:cubicBezTo>
                <a:cubicBezTo>
                  <a:pt x="3813" y="792"/>
                  <a:pt x="3867" y="773"/>
                  <a:pt x="3904" y="779"/>
                </a:cubicBezTo>
                <a:cubicBezTo>
                  <a:pt x="3902" y="791"/>
                  <a:pt x="3909" y="805"/>
                  <a:pt x="3923" y="803"/>
                </a:cubicBezTo>
                <a:cubicBezTo>
                  <a:pt x="3924" y="803"/>
                  <a:pt x="3924" y="803"/>
                  <a:pt x="3925" y="803"/>
                </a:cubicBezTo>
                <a:cubicBezTo>
                  <a:pt x="3924" y="805"/>
                  <a:pt x="3922" y="807"/>
                  <a:pt x="3921" y="81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44076" y="4048150"/>
            <a:ext cx="983398" cy="964072"/>
          </a:xfrm>
          <a:custGeom>
            <a:avLst/>
            <a:gdLst/>
            <a:ahLst/>
            <a:cxnLst/>
            <a:rect l="l" t="t" r="r" b="b"/>
            <a:pathLst>
              <a:path w="2746" h="2692" extrusionOk="0">
                <a:moveTo>
                  <a:pt x="2733" y="1382"/>
                </a:moveTo>
                <a:cubicBezTo>
                  <a:pt x="2737" y="975"/>
                  <a:pt x="2579" y="567"/>
                  <a:pt x="2243" y="326"/>
                </a:cubicBezTo>
                <a:cubicBezTo>
                  <a:pt x="1786" y="0"/>
                  <a:pt x="1173" y="45"/>
                  <a:pt x="700" y="311"/>
                </a:cubicBezTo>
                <a:cubicBezTo>
                  <a:pt x="212" y="584"/>
                  <a:pt x="0" y="1126"/>
                  <a:pt x="129" y="1667"/>
                </a:cubicBezTo>
                <a:cubicBezTo>
                  <a:pt x="270" y="2252"/>
                  <a:pt x="813" y="2679"/>
                  <a:pt x="1416" y="2661"/>
                </a:cubicBezTo>
                <a:cubicBezTo>
                  <a:pt x="1418" y="2662"/>
                  <a:pt x="1420" y="2662"/>
                  <a:pt x="1421" y="2663"/>
                </a:cubicBezTo>
                <a:cubicBezTo>
                  <a:pt x="1424" y="2675"/>
                  <a:pt x="1433" y="2686"/>
                  <a:pt x="1450" y="2687"/>
                </a:cubicBezTo>
                <a:cubicBezTo>
                  <a:pt x="1711" y="2691"/>
                  <a:pt x="1999" y="2513"/>
                  <a:pt x="2212" y="2374"/>
                </a:cubicBezTo>
                <a:cubicBezTo>
                  <a:pt x="2433" y="2229"/>
                  <a:pt x="2606" y="2036"/>
                  <a:pt x="2678" y="1777"/>
                </a:cubicBezTo>
                <a:cubicBezTo>
                  <a:pt x="2710" y="1663"/>
                  <a:pt x="2728" y="1545"/>
                  <a:pt x="2732" y="1426"/>
                </a:cubicBezTo>
                <a:cubicBezTo>
                  <a:pt x="2745" y="1413"/>
                  <a:pt x="2744" y="1394"/>
                  <a:pt x="2733" y="1382"/>
                </a:cubicBezTo>
                <a:moveTo>
                  <a:pt x="587" y="456"/>
                </a:moveTo>
                <a:cubicBezTo>
                  <a:pt x="863" y="256"/>
                  <a:pt x="1214" y="143"/>
                  <a:pt x="1557" y="159"/>
                </a:cubicBezTo>
                <a:cubicBezTo>
                  <a:pt x="1149" y="432"/>
                  <a:pt x="885" y="894"/>
                  <a:pt x="867" y="1387"/>
                </a:cubicBezTo>
                <a:cubicBezTo>
                  <a:pt x="624" y="1287"/>
                  <a:pt x="406" y="1135"/>
                  <a:pt x="230" y="930"/>
                </a:cubicBezTo>
                <a:cubicBezTo>
                  <a:pt x="300" y="744"/>
                  <a:pt x="418" y="578"/>
                  <a:pt x="587" y="456"/>
                </a:cubicBezTo>
                <a:moveTo>
                  <a:pt x="260" y="1860"/>
                </a:moveTo>
                <a:cubicBezTo>
                  <a:pt x="139" y="1581"/>
                  <a:pt x="122" y="1259"/>
                  <a:pt x="214" y="976"/>
                </a:cubicBezTo>
                <a:cubicBezTo>
                  <a:pt x="384" y="1195"/>
                  <a:pt x="612" y="1351"/>
                  <a:pt x="866" y="1453"/>
                </a:cubicBezTo>
                <a:cubicBezTo>
                  <a:pt x="868" y="1721"/>
                  <a:pt x="948" y="1984"/>
                  <a:pt x="1064" y="2224"/>
                </a:cubicBezTo>
                <a:cubicBezTo>
                  <a:pt x="1116" y="2331"/>
                  <a:pt x="1195" y="2517"/>
                  <a:pt x="1311" y="2609"/>
                </a:cubicBezTo>
                <a:cubicBezTo>
                  <a:pt x="857" y="2555"/>
                  <a:pt x="446" y="2292"/>
                  <a:pt x="260" y="1860"/>
                </a:cubicBezTo>
                <a:moveTo>
                  <a:pt x="2659" y="1506"/>
                </a:moveTo>
                <a:cubicBezTo>
                  <a:pt x="2637" y="1826"/>
                  <a:pt x="2501" y="2089"/>
                  <a:pt x="2241" y="2278"/>
                </a:cubicBezTo>
                <a:cubicBezTo>
                  <a:pt x="2048" y="2419"/>
                  <a:pt x="1754" y="2601"/>
                  <a:pt x="1504" y="2622"/>
                </a:cubicBezTo>
                <a:cubicBezTo>
                  <a:pt x="1503" y="2622"/>
                  <a:pt x="1502" y="2621"/>
                  <a:pt x="1501" y="2621"/>
                </a:cubicBezTo>
                <a:cubicBezTo>
                  <a:pt x="1257" y="2636"/>
                  <a:pt x="1089" y="2152"/>
                  <a:pt x="1024" y="1971"/>
                </a:cubicBezTo>
                <a:cubicBezTo>
                  <a:pt x="968" y="1812"/>
                  <a:pt x="934" y="1645"/>
                  <a:pt x="929" y="1477"/>
                </a:cubicBezTo>
                <a:cubicBezTo>
                  <a:pt x="1056" y="1523"/>
                  <a:pt x="1189" y="1556"/>
                  <a:pt x="1323" y="1577"/>
                </a:cubicBezTo>
                <a:cubicBezTo>
                  <a:pt x="1350" y="1581"/>
                  <a:pt x="1378" y="1585"/>
                  <a:pt x="1406" y="1588"/>
                </a:cubicBezTo>
                <a:cubicBezTo>
                  <a:pt x="1397" y="1638"/>
                  <a:pt x="1389" y="1687"/>
                  <a:pt x="1387" y="1738"/>
                </a:cubicBezTo>
                <a:cubicBezTo>
                  <a:pt x="1386" y="1762"/>
                  <a:pt x="1421" y="1761"/>
                  <a:pt x="1424" y="1738"/>
                </a:cubicBezTo>
                <a:cubicBezTo>
                  <a:pt x="1430" y="1689"/>
                  <a:pt x="1430" y="1640"/>
                  <a:pt x="1430" y="1591"/>
                </a:cubicBezTo>
                <a:cubicBezTo>
                  <a:pt x="1644" y="1615"/>
                  <a:pt x="1861" y="1613"/>
                  <a:pt x="2077" y="1595"/>
                </a:cubicBezTo>
                <a:cubicBezTo>
                  <a:pt x="2278" y="1579"/>
                  <a:pt x="2479" y="1556"/>
                  <a:pt x="2660" y="1466"/>
                </a:cubicBezTo>
                <a:cubicBezTo>
                  <a:pt x="2660" y="1480"/>
                  <a:pt x="2660" y="1493"/>
                  <a:pt x="2659" y="1506"/>
                </a:cubicBezTo>
                <a:moveTo>
                  <a:pt x="2652" y="1371"/>
                </a:moveTo>
                <a:cubicBezTo>
                  <a:pt x="2627" y="1370"/>
                  <a:pt x="2619" y="1395"/>
                  <a:pt x="2628" y="1412"/>
                </a:cubicBezTo>
                <a:cubicBezTo>
                  <a:pt x="2440" y="1504"/>
                  <a:pt x="2227" y="1523"/>
                  <a:pt x="2019" y="1537"/>
                </a:cubicBezTo>
                <a:cubicBezTo>
                  <a:pt x="1982" y="1539"/>
                  <a:pt x="1944" y="1541"/>
                  <a:pt x="1906" y="1543"/>
                </a:cubicBezTo>
                <a:cubicBezTo>
                  <a:pt x="1906" y="1542"/>
                  <a:pt x="1907" y="1542"/>
                  <a:pt x="1907" y="1541"/>
                </a:cubicBezTo>
                <a:cubicBezTo>
                  <a:pt x="1921" y="1483"/>
                  <a:pt x="1924" y="1418"/>
                  <a:pt x="1926" y="1358"/>
                </a:cubicBezTo>
                <a:cubicBezTo>
                  <a:pt x="1927" y="1331"/>
                  <a:pt x="1888" y="1332"/>
                  <a:pt x="1885" y="1358"/>
                </a:cubicBezTo>
                <a:cubicBezTo>
                  <a:pt x="1878" y="1416"/>
                  <a:pt x="1873" y="1479"/>
                  <a:pt x="1879" y="1537"/>
                </a:cubicBezTo>
                <a:cubicBezTo>
                  <a:pt x="1880" y="1540"/>
                  <a:pt x="1881" y="1542"/>
                  <a:pt x="1882" y="1544"/>
                </a:cubicBezTo>
                <a:cubicBezTo>
                  <a:pt x="1691" y="1551"/>
                  <a:pt x="1499" y="1543"/>
                  <a:pt x="1311" y="1513"/>
                </a:cubicBezTo>
                <a:cubicBezTo>
                  <a:pt x="1179" y="1491"/>
                  <a:pt x="1051" y="1458"/>
                  <a:pt x="929" y="1412"/>
                </a:cubicBezTo>
                <a:cubicBezTo>
                  <a:pt x="929" y="1365"/>
                  <a:pt x="932" y="1319"/>
                  <a:pt x="937" y="1273"/>
                </a:cubicBezTo>
                <a:cubicBezTo>
                  <a:pt x="943" y="1225"/>
                  <a:pt x="952" y="1179"/>
                  <a:pt x="962" y="1133"/>
                </a:cubicBezTo>
                <a:cubicBezTo>
                  <a:pt x="1022" y="1144"/>
                  <a:pt x="1083" y="1158"/>
                  <a:pt x="1144" y="1163"/>
                </a:cubicBezTo>
                <a:cubicBezTo>
                  <a:pt x="1167" y="1165"/>
                  <a:pt x="1172" y="1128"/>
                  <a:pt x="1149" y="1123"/>
                </a:cubicBezTo>
                <a:cubicBezTo>
                  <a:pt x="1090" y="1111"/>
                  <a:pt x="1029" y="1107"/>
                  <a:pt x="968" y="1101"/>
                </a:cubicBezTo>
                <a:cubicBezTo>
                  <a:pt x="1062" y="718"/>
                  <a:pt x="1308" y="381"/>
                  <a:pt x="1645" y="172"/>
                </a:cubicBezTo>
                <a:cubicBezTo>
                  <a:pt x="1647" y="171"/>
                  <a:pt x="1649" y="170"/>
                  <a:pt x="1650" y="168"/>
                </a:cubicBezTo>
                <a:cubicBezTo>
                  <a:pt x="1642" y="182"/>
                  <a:pt x="1644" y="202"/>
                  <a:pt x="1663" y="205"/>
                </a:cubicBezTo>
                <a:cubicBezTo>
                  <a:pt x="1664" y="205"/>
                  <a:pt x="1665" y="205"/>
                  <a:pt x="1665" y="205"/>
                </a:cubicBezTo>
                <a:cubicBezTo>
                  <a:pt x="1667" y="209"/>
                  <a:pt x="1667" y="212"/>
                  <a:pt x="1669" y="215"/>
                </a:cubicBezTo>
                <a:cubicBezTo>
                  <a:pt x="1673" y="223"/>
                  <a:pt x="1680" y="229"/>
                  <a:pt x="1690" y="230"/>
                </a:cubicBezTo>
                <a:cubicBezTo>
                  <a:pt x="1710" y="233"/>
                  <a:pt x="1720" y="206"/>
                  <a:pt x="1701" y="198"/>
                </a:cubicBezTo>
                <a:cubicBezTo>
                  <a:pt x="1701" y="197"/>
                  <a:pt x="1701" y="197"/>
                  <a:pt x="1701" y="196"/>
                </a:cubicBezTo>
                <a:cubicBezTo>
                  <a:pt x="1702" y="194"/>
                  <a:pt x="1701" y="190"/>
                  <a:pt x="1701" y="188"/>
                </a:cubicBezTo>
                <a:cubicBezTo>
                  <a:pt x="1700" y="183"/>
                  <a:pt x="1699" y="177"/>
                  <a:pt x="1697" y="172"/>
                </a:cubicBezTo>
                <a:cubicBezTo>
                  <a:pt x="1812" y="190"/>
                  <a:pt x="1925" y="223"/>
                  <a:pt x="2032" y="274"/>
                </a:cubicBezTo>
                <a:cubicBezTo>
                  <a:pt x="2473" y="483"/>
                  <a:pt x="2659" y="910"/>
                  <a:pt x="2662" y="1371"/>
                </a:cubicBezTo>
                <a:cubicBezTo>
                  <a:pt x="2659" y="1371"/>
                  <a:pt x="2656" y="1371"/>
                  <a:pt x="2652" y="1371"/>
                </a:cubicBezTo>
                <a:moveTo>
                  <a:pt x="573" y="859"/>
                </a:moveTo>
                <a:cubicBezTo>
                  <a:pt x="497" y="860"/>
                  <a:pt x="426" y="871"/>
                  <a:pt x="351" y="879"/>
                </a:cubicBezTo>
                <a:cubicBezTo>
                  <a:pt x="340" y="880"/>
                  <a:pt x="335" y="863"/>
                  <a:pt x="345" y="858"/>
                </a:cubicBezTo>
                <a:cubicBezTo>
                  <a:pt x="412" y="827"/>
                  <a:pt x="499" y="818"/>
                  <a:pt x="573" y="822"/>
                </a:cubicBezTo>
                <a:cubicBezTo>
                  <a:pt x="597" y="824"/>
                  <a:pt x="597" y="858"/>
                  <a:pt x="573" y="859"/>
                </a:cubicBezTo>
                <a:moveTo>
                  <a:pt x="933" y="869"/>
                </a:moveTo>
                <a:cubicBezTo>
                  <a:pt x="869" y="861"/>
                  <a:pt x="807" y="856"/>
                  <a:pt x="742" y="859"/>
                </a:cubicBezTo>
                <a:cubicBezTo>
                  <a:pt x="720" y="860"/>
                  <a:pt x="721" y="827"/>
                  <a:pt x="742" y="825"/>
                </a:cubicBezTo>
                <a:cubicBezTo>
                  <a:pt x="808" y="817"/>
                  <a:pt x="874" y="816"/>
                  <a:pt x="938" y="828"/>
                </a:cubicBezTo>
                <a:cubicBezTo>
                  <a:pt x="961" y="833"/>
                  <a:pt x="956" y="872"/>
                  <a:pt x="933" y="869"/>
                </a:cubicBezTo>
                <a:moveTo>
                  <a:pt x="1302" y="920"/>
                </a:moveTo>
                <a:cubicBezTo>
                  <a:pt x="1242" y="918"/>
                  <a:pt x="1182" y="908"/>
                  <a:pt x="1122" y="901"/>
                </a:cubicBezTo>
                <a:cubicBezTo>
                  <a:pt x="1102" y="898"/>
                  <a:pt x="1101" y="867"/>
                  <a:pt x="1122" y="868"/>
                </a:cubicBezTo>
                <a:cubicBezTo>
                  <a:pt x="1184" y="872"/>
                  <a:pt x="1246" y="873"/>
                  <a:pt x="1307" y="882"/>
                </a:cubicBezTo>
                <a:cubicBezTo>
                  <a:pt x="1329" y="885"/>
                  <a:pt x="1323" y="920"/>
                  <a:pt x="1302" y="920"/>
                </a:cubicBezTo>
                <a:moveTo>
                  <a:pt x="1760" y="1019"/>
                </a:moveTo>
                <a:cubicBezTo>
                  <a:pt x="1688" y="993"/>
                  <a:pt x="1617" y="968"/>
                  <a:pt x="1543" y="948"/>
                </a:cubicBezTo>
                <a:cubicBezTo>
                  <a:pt x="1543" y="988"/>
                  <a:pt x="1538" y="1029"/>
                  <a:pt x="1522" y="1068"/>
                </a:cubicBezTo>
                <a:cubicBezTo>
                  <a:pt x="1514" y="1090"/>
                  <a:pt x="1481" y="1082"/>
                  <a:pt x="1487" y="1058"/>
                </a:cubicBezTo>
                <a:cubicBezTo>
                  <a:pt x="1496" y="1018"/>
                  <a:pt x="1503" y="979"/>
                  <a:pt x="1507" y="939"/>
                </a:cubicBezTo>
                <a:cubicBezTo>
                  <a:pt x="1497" y="937"/>
                  <a:pt x="1487" y="934"/>
                  <a:pt x="1476" y="932"/>
                </a:cubicBezTo>
                <a:cubicBezTo>
                  <a:pt x="1453" y="927"/>
                  <a:pt x="1463" y="894"/>
                  <a:pt x="1486" y="897"/>
                </a:cubicBezTo>
                <a:cubicBezTo>
                  <a:pt x="1493" y="899"/>
                  <a:pt x="1501" y="900"/>
                  <a:pt x="1509" y="902"/>
                </a:cubicBezTo>
                <a:cubicBezTo>
                  <a:pt x="1509" y="892"/>
                  <a:pt x="1510" y="882"/>
                  <a:pt x="1509" y="873"/>
                </a:cubicBezTo>
                <a:cubicBezTo>
                  <a:pt x="1508" y="858"/>
                  <a:pt x="1532" y="854"/>
                  <a:pt x="1535" y="869"/>
                </a:cubicBezTo>
                <a:cubicBezTo>
                  <a:pt x="1537" y="882"/>
                  <a:pt x="1539" y="895"/>
                  <a:pt x="1540" y="907"/>
                </a:cubicBezTo>
                <a:cubicBezTo>
                  <a:pt x="1621" y="924"/>
                  <a:pt x="1702" y="946"/>
                  <a:pt x="1776" y="981"/>
                </a:cubicBezTo>
                <a:cubicBezTo>
                  <a:pt x="1798" y="991"/>
                  <a:pt x="1783" y="1027"/>
                  <a:pt x="1760" y="1019"/>
                </a:cubicBezTo>
                <a:moveTo>
                  <a:pt x="2078" y="1122"/>
                </a:moveTo>
                <a:cubicBezTo>
                  <a:pt x="2048" y="1114"/>
                  <a:pt x="2019" y="1103"/>
                  <a:pt x="1990" y="1091"/>
                </a:cubicBezTo>
                <a:cubicBezTo>
                  <a:pt x="1992" y="1110"/>
                  <a:pt x="1965" y="1118"/>
                  <a:pt x="1960" y="1098"/>
                </a:cubicBezTo>
                <a:cubicBezTo>
                  <a:pt x="1958" y="1091"/>
                  <a:pt x="1956" y="1084"/>
                  <a:pt x="1954" y="1076"/>
                </a:cubicBezTo>
                <a:cubicBezTo>
                  <a:pt x="1932" y="1067"/>
                  <a:pt x="1910" y="1058"/>
                  <a:pt x="1888" y="1048"/>
                </a:cubicBezTo>
                <a:cubicBezTo>
                  <a:pt x="1867" y="1040"/>
                  <a:pt x="1875" y="1006"/>
                  <a:pt x="1897" y="1013"/>
                </a:cubicBezTo>
                <a:cubicBezTo>
                  <a:pt x="1912" y="1018"/>
                  <a:pt x="1927" y="1023"/>
                  <a:pt x="1941" y="1028"/>
                </a:cubicBezTo>
                <a:cubicBezTo>
                  <a:pt x="1933" y="995"/>
                  <a:pt x="1925" y="963"/>
                  <a:pt x="1919" y="930"/>
                </a:cubicBezTo>
                <a:cubicBezTo>
                  <a:pt x="1914" y="905"/>
                  <a:pt x="1950" y="895"/>
                  <a:pt x="1957" y="919"/>
                </a:cubicBezTo>
                <a:cubicBezTo>
                  <a:pt x="1967" y="960"/>
                  <a:pt x="1974" y="1000"/>
                  <a:pt x="1981" y="1041"/>
                </a:cubicBezTo>
                <a:cubicBezTo>
                  <a:pt x="2020" y="1054"/>
                  <a:pt x="2058" y="1068"/>
                  <a:pt x="2094" y="1085"/>
                </a:cubicBezTo>
                <a:cubicBezTo>
                  <a:pt x="2115" y="1095"/>
                  <a:pt x="2100" y="1128"/>
                  <a:pt x="2078" y="1122"/>
                </a:cubicBezTo>
                <a:moveTo>
                  <a:pt x="2320" y="1237"/>
                </a:moveTo>
                <a:cubicBezTo>
                  <a:pt x="2292" y="1210"/>
                  <a:pt x="2262" y="1189"/>
                  <a:pt x="2225" y="1176"/>
                </a:cubicBezTo>
                <a:cubicBezTo>
                  <a:pt x="2201" y="1168"/>
                  <a:pt x="2211" y="1132"/>
                  <a:pt x="2236" y="1138"/>
                </a:cubicBezTo>
                <a:cubicBezTo>
                  <a:pt x="2280" y="1150"/>
                  <a:pt x="2320" y="1172"/>
                  <a:pt x="2352" y="1204"/>
                </a:cubicBezTo>
                <a:cubicBezTo>
                  <a:pt x="2373" y="1226"/>
                  <a:pt x="2341" y="1258"/>
                  <a:pt x="2320" y="1237"/>
                </a:cubicBezTo>
                <a:moveTo>
                  <a:pt x="2614" y="1362"/>
                </a:moveTo>
                <a:cubicBezTo>
                  <a:pt x="2615" y="1377"/>
                  <a:pt x="2602" y="1395"/>
                  <a:pt x="2583" y="1392"/>
                </a:cubicBezTo>
                <a:cubicBezTo>
                  <a:pt x="2526" y="1383"/>
                  <a:pt x="2470" y="1370"/>
                  <a:pt x="2415" y="1359"/>
                </a:cubicBezTo>
                <a:cubicBezTo>
                  <a:pt x="2387" y="1353"/>
                  <a:pt x="2400" y="1314"/>
                  <a:pt x="2426" y="1318"/>
                </a:cubicBezTo>
                <a:cubicBezTo>
                  <a:pt x="2473" y="1325"/>
                  <a:pt x="2522" y="1332"/>
                  <a:pt x="2570" y="1340"/>
                </a:cubicBezTo>
                <a:cubicBezTo>
                  <a:pt x="2556" y="1327"/>
                  <a:pt x="2542" y="1314"/>
                  <a:pt x="2525" y="1305"/>
                </a:cubicBezTo>
                <a:cubicBezTo>
                  <a:pt x="2501" y="1290"/>
                  <a:pt x="2474" y="1281"/>
                  <a:pt x="2446" y="1275"/>
                </a:cubicBezTo>
                <a:cubicBezTo>
                  <a:pt x="2425" y="1271"/>
                  <a:pt x="2430" y="1235"/>
                  <a:pt x="2451" y="1237"/>
                </a:cubicBezTo>
                <a:cubicBezTo>
                  <a:pt x="2516" y="1244"/>
                  <a:pt x="2589" y="1274"/>
                  <a:pt x="2628" y="1328"/>
                </a:cubicBezTo>
                <a:cubicBezTo>
                  <a:pt x="2639" y="1344"/>
                  <a:pt x="2628" y="1358"/>
                  <a:pt x="2614" y="1362"/>
                </a:cubicBezTo>
                <a:moveTo>
                  <a:pt x="1583" y="2407"/>
                </a:moveTo>
                <a:cubicBezTo>
                  <a:pt x="1561" y="2482"/>
                  <a:pt x="1518" y="2550"/>
                  <a:pt x="1463" y="2606"/>
                </a:cubicBezTo>
                <a:cubicBezTo>
                  <a:pt x="1451" y="2619"/>
                  <a:pt x="1427" y="2602"/>
                  <a:pt x="1438" y="2587"/>
                </a:cubicBezTo>
                <a:cubicBezTo>
                  <a:pt x="1483" y="2528"/>
                  <a:pt x="1517" y="2465"/>
                  <a:pt x="1544" y="2397"/>
                </a:cubicBezTo>
                <a:cubicBezTo>
                  <a:pt x="1554" y="2374"/>
                  <a:pt x="1591" y="2382"/>
                  <a:pt x="1583" y="2407"/>
                </a:cubicBezTo>
                <a:moveTo>
                  <a:pt x="1773" y="2059"/>
                </a:moveTo>
                <a:cubicBezTo>
                  <a:pt x="1751" y="2125"/>
                  <a:pt x="1719" y="2191"/>
                  <a:pt x="1688" y="2254"/>
                </a:cubicBezTo>
                <a:cubicBezTo>
                  <a:pt x="1678" y="2274"/>
                  <a:pt x="1645" y="2260"/>
                  <a:pt x="1653" y="2239"/>
                </a:cubicBezTo>
                <a:cubicBezTo>
                  <a:pt x="1677" y="2173"/>
                  <a:pt x="1702" y="2105"/>
                  <a:pt x="1735" y="2043"/>
                </a:cubicBezTo>
                <a:cubicBezTo>
                  <a:pt x="1746" y="2022"/>
                  <a:pt x="1780" y="2037"/>
                  <a:pt x="1773" y="2059"/>
                </a:cubicBezTo>
                <a:moveTo>
                  <a:pt x="1883" y="1691"/>
                </a:moveTo>
                <a:cubicBezTo>
                  <a:pt x="1871" y="1768"/>
                  <a:pt x="1851" y="1846"/>
                  <a:pt x="1830" y="1921"/>
                </a:cubicBezTo>
                <a:cubicBezTo>
                  <a:pt x="1825" y="1938"/>
                  <a:pt x="1795" y="1936"/>
                  <a:pt x="1797" y="1916"/>
                </a:cubicBezTo>
                <a:cubicBezTo>
                  <a:pt x="1807" y="1838"/>
                  <a:pt x="1819" y="1756"/>
                  <a:pt x="1839" y="1679"/>
                </a:cubicBezTo>
                <a:cubicBezTo>
                  <a:pt x="1846" y="1650"/>
                  <a:pt x="1887" y="1663"/>
                  <a:pt x="1883" y="1691"/>
                </a:cubicBezTo>
                <a:moveTo>
                  <a:pt x="1896" y="760"/>
                </a:moveTo>
                <a:cubicBezTo>
                  <a:pt x="1892" y="777"/>
                  <a:pt x="1866" y="773"/>
                  <a:pt x="1867" y="756"/>
                </a:cubicBezTo>
                <a:cubicBezTo>
                  <a:pt x="1867" y="721"/>
                  <a:pt x="1862" y="690"/>
                  <a:pt x="1853" y="656"/>
                </a:cubicBezTo>
                <a:cubicBezTo>
                  <a:pt x="1845" y="630"/>
                  <a:pt x="1884" y="620"/>
                  <a:pt x="1892" y="645"/>
                </a:cubicBezTo>
                <a:cubicBezTo>
                  <a:pt x="1904" y="682"/>
                  <a:pt x="1905" y="722"/>
                  <a:pt x="1896" y="760"/>
                </a:cubicBezTo>
                <a:moveTo>
                  <a:pt x="1857" y="429"/>
                </a:moveTo>
                <a:cubicBezTo>
                  <a:pt x="1859" y="448"/>
                  <a:pt x="1828" y="452"/>
                  <a:pt x="1824" y="434"/>
                </a:cubicBezTo>
                <a:cubicBezTo>
                  <a:pt x="1816" y="391"/>
                  <a:pt x="1796" y="357"/>
                  <a:pt x="1770" y="323"/>
                </a:cubicBezTo>
                <a:cubicBezTo>
                  <a:pt x="1756" y="304"/>
                  <a:pt x="1786" y="282"/>
                  <a:pt x="1802" y="298"/>
                </a:cubicBezTo>
                <a:cubicBezTo>
                  <a:pt x="1836" y="333"/>
                  <a:pt x="1853" y="381"/>
                  <a:pt x="1857" y="429"/>
                </a:cubicBezTo>
                <a:moveTo>
                  <a:pt x="1668" y="271"/>
                </a:moveTo>
                <a:cubicBezTo>
                  <a:pt x="1666" y="335"/>
                  <a:pt x="1655" y="404"/>
                  <a:pt x="1638" y="466"/>
                </a:cubicBezTo>
                <a:cubicBezTo>
                  <a:pt x="1633" y="487"/>
                  <a:pt x="1598" y="483"/>
                  <a:pt x="1600" y="461"/>
                </a:cubicBezTo>
                <a:cubicBezTo>
                  <a:pt x="1606" y="397"/>
                  <a:pt x="1619" y="328"/>
                  <a:pt x="1639" y="267"/>
                </a:cubicBezTo>
                <a:cubicBezTo>
                  <a:pt x="1644" y="252"/>
                  <a:pt x="1669" y="254"/>
                  <a:pt x="1668" y="271"/>
                </a:cubicBezTo>
                <a:moveTo>
                  <a:pt x="1575" y="730"/>
                </a:moveTo>
                <a:cubicBezTo>
                  <a:pt x="1566" y="753"/>
                  <a:pt x="1530" y="744"/>
                  <a:pt x="1538" y="720"/>
                </a:cubicBezTo>
                <a:cubicBezTo>
                  <a:pt x="1553" y="673"/>
                  <a:pt x="1564" y="626"/>
                  <a:pt x="1566" y="577"/>
                </a:cubicBezTo>
                <a:cubicBezTo>
                  <a:pt x="1566" y="566"/>
                  <a:pt x="1583" y="563"/>
                  <a:pt x="1585" y="574"/>
                </a:cubicBezTo>
                <a:cubicBezTo>
                  <a:pt x="1595" y="627"/>
                  <a:pt x="1595" y="680"/>
                  <a:pt x="1575" y="730"/>
                </a:cubicBezTo>
                <a:moveTo>
                  <a:pt x="1534" y="1249"/>
                </a:moveTo>
                <a:cubicBezTo>
                  <a:pt x="1521" y="1249"/>
                  <a:pt x="1507" y="1247"/>
                  <a:pt x="1494" y="1245"/>
                </a:cubicBezTo>
                <a:cubicBezTo>
                  <a:pt x="1487" y="1292"/>
                  <a:pt x="1484" y="1338"/>
                  <a:pt x="1475" y="1383"/>
                </a:cubicBezTo>
                <a:cubicBezTo>
                  <a:pt x="1470" y="1406"/>
                  <a:pt x="1437" y="1396"/>
                  <a:pt x="1440" y="1374"/>
                </a:cubicBezTo>
                <a:cubicBezTo>
                  <a:pt x="1447" y="1329"/>
                  <a:pt x="1459" y="1287"/>
                  <a:pt x="1468" y="1243"/>
                </a:cubicBezTo>
                <a:cubicBezTo>
                  <a:pt x="1407" y="1234"/>
                  <a:pt x="1345" y="1219"/>
                  <a:pt x="1286" y="1205"/>
                </a:cubicBezTo>
                <a:cubicBezTo>
                  <a:pt x="1267" y="1201"/>
                  <a:pt x="1271" y="1168"/>
                  <a:pt x="1291" y="1171"/>
                </a:cubicBezTo>
                <a:cubicBezTo>
                  <a:pt x="1373" y="1180"/>
                  <a:pt x="1460" y="1187"/>
                  <a:pt x="1539" y="1211"/>
                </a:cubicBezTo>
                <a:cubicBezTo>
                  <a:pt x="1560" y="1217"/>
                  <a:pt x="1557" y="1250"/>
                  <a:pt x="1534" y="1249"/>
                </a:cubicBezTo>
                <a:moveTo>
                  <a:pt x="1381" y="2027"/>
                </a:moveTo>
                <a:cubicBezTo>
                  <a:pt x="1375" y="2048"/>
                  <a:pt x="1343" y="2040"/>
                  <a:pt x="1348" y="2018"/>
                </a:cubicBezTo>
                <a:cubicBezTo>
                  <a:pt x="1360" y="1971"/>
                  <a:pt x="1371" y="1923"/>
                  <a:pt x="1374" y="1875"/>
                </a:cubicBezTo>
                <a:cubicBezTo>
                  <a:pt x="1375" y="1859"/>
                  <a:pt x="1398" y="1859"/>
                  <a:pt x="1399" y="1875"/>
                </a:cubicBezTo>
                <a:cubicBezTo>
                  <a:pt x="1401" y="1928"/>
                  <a:pt x="1398" y="1977"/>
                  <a:pt x="1381" y="2027"/>
                </a:cubicBezTo>
                <a:moveTo>
                  <a:pt x="1391" y="2181"/>
                </a:moveTo>
                <a:cubicBezTo>
                  <a:pt x="1390" y="2222"/>
                  <a:pt x="1387" y="2261"/>
                  <a:pt x="1379" y="2301"/>
                </a:cubicBezTo>
                <a:cubicBezTo>
                  <a:pt x="1376" y="2320"/>
                  <a:pt x="1346" y="2316"/>
                  <a:pt x="1347" y="2297"/>
                </a:cubicBezTo>
                <a:cubicBezTo>
                  <a:pt x="1348" y="2256"/>
                  <a:pt x="1355" y="2217"/>
                  <a:pt x="1364" y="2178"/>
                </a:cubicBezTo>
                <a:cubicBezTo>
                  <a:pt x="1367" y="2162"/>
                  <a:pt x="1391" y="2166"/>
                  <a:pt x="1391" y="2181"/>
                </a:cubicBezTo>
                <a:moveTo>
                  <a:pt x="1366" y="2552"/>
                </a:moveTo>
                <a:cubicBezTo>
                  <a:pt x="1343" y="2503"/>
                  <a:pt x="1345" y="2449"/>
                  <a:pt x="1360" y="2398"/>
                </a:cubicBezTo>
                <a:cubicBezTo>
                  <a:pt x="1365" y="2380"/>
                  <a:pt x="1393" y="2388"/>
                  <a:pt x="1388" y="2406"/>
                </a:cubicBezTo>
                <a:cubicBezTo>
                  <a:pt x="1377" y="2452"/>
                  <a:pt x="1387" y="2493"/>
                  <a:pt x="1403" y="2536"/>
                </a:cubicBezTo>
                <a:cubicBezTo>
                  <a:pt x="1411" y="2557"/>
                  <a:pt x="1375" y="2572"/>
                  <a:pt x="1366" y="2552"/>
                </a:cubicBezTo>
                <a:moveTo>
                  <a:pt x="462" y="1000"/>
                </a:moveTo>
                <a:cubicBezTo>
                  <a:pt x="399" y="987"/>
                  <a:pt x="336" y="966"/>
                  <a:pt x="275" y="947"/>
                </a:cubicBezTo>
                <a:cubicBezTo>
                  <a:pt x="259" y="942"/>
                  <a:pt x="265" y="919"/>
                  <a:pt x="281" y="922"/>
                </a:cubicBezTo>
                <a:cubicBezTo>
                  <a:pt x="345" y="934"/>
                  <a:pt x="410" y="945"/>
                  <a:pt x="472" y="964"/>
                </a:cubicBezTo>
                <a:cubicBezTo>
                  <a:pt x="495" y="971"/>
                  <a:pt x="485" y="1005"/>
                  <a:pt x="462" y="1000"/>
                </a:cubicBezTo>
                <a:moveTo>
                  <a:pt x="811" y="1093"/>
                </a:moveTo>
                <a:cubicBezTo>
                  <a:pt x="740" y="1083"/>
                  <a:pt x="670" y="1062"/>
                  <a:pt x="602" y="1043"/>
                </a:cubicBezTo>
                <a:cubicBezTo>
                  <a:pt x="586" y="1038"/>
                  <a:pt x="593" y="1016"/>
                  <a:pt x="608" y="1018"/>
                </a:cubicBezTo>
                <a:cubicBezTo>
                  <a:pt x="679" y="1029"/>
                  <a:pt x="752" y="1038"/>
                  <a:pt x="820" y="1059"/>
                </a:cubicBezTo>
                <a:cubicBezTo>
                  <a:pt x="843" y="1065"/>
                  <a:pt x="833" y="1096"/>
                  <a:pt x="811" y="1093"/>
                </a:cubicBezTo>
                <a:moveTo>
                  <a:pt x="1925" y="1302"/>
                </a:moveTo>
                <a:cubicBezTo>
                  <a:pt x="1843" y="1295"/>
                  <a:pt x="1764" y="1283"/>
                  <a:pt x="1682" y="1279"/>
                </a:cubicBezTo>
                <a:cubicBezTo>
                  <a:pt x="1660" y="1279"/>
                  <a:pt x="1660" y="1248"/>
                  <a:pt x="1682" y="1246"/>
                </a:cubicBezTo>
                <a:cubicBezTo>
                  <a:pt x="1762" y="1238"/>
                  <a:pt x="1852" y="1240"/>
                  <a:pt x="1930" y="1262"/>
                </a:cubicBezTo>
                <a:cubicBezTo>
                  <a:pt x="1952" y="1268"/>
                  <a:pt x="1949" y="1305"/>
                  <a:pt x="1925" y="1302"/>
                </a:cubicBezTo>
                <a:moveTo>
                  <a:pt x="2251" y="1339"/>
                </a:moveTo>
                <a:cubicBezTo>
                  <a:pt x="2206" y="1339"/>
                  <a:pt x="2160" y="1337"/>
                  <a:pt x="2114" y="1336"/>
                </a:cubicBezTo>
                <a:cubicBezTo>
                  <a:pt x="2087" y="1336"/>
                  <a:pt x="2088" y="1295"/>
                  <a:pt x="2114" y="1295"/>
                </a:cubicBezTo>
                <a:cubicBezTo>
                  <a:pt x="2160" y="1294"/>
                  <a:pt x="2206" y="1293"/>
                  <a:pt x="2251" y="1293"/>
                </a:cubicBezTo>
                <a:cubicBezTo>
                  <a:pt x="2281" y="1293"/>
                  <a:pt x="2281" y="1339"/>
                  <a:pt x="2251" y="133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313701" y="733249"/>
            <a:ext cx="1281980" cy="739174"/>
          </a:xfrm>
          <a:custGeom>
            <a:avLst/>
            <a:gdLst/>
            <a:ahLst/>
            <a:cxnLst/>
            <a:rect l="l" t="t" r="r" b="b"/>
            <a:pathLst>
              <a:path w="4296" h="2477" extrusionOk="0">
                <a:moveTo>
                  <a:pt x="3918" y="2112"/>
                </a:moveTo>
                <a:cubicBezTo>
                  <a:pt x="3904" y="1822"/>
                  <a:pt x="3865" y="1543"/>
                  <a:pt x="3731" y="1269"/>
                </a:cubicBezTo>
                <a:cubicBezTo>
                  <a:pt x="3569" y="936"/>
                  <a:pt x="3301" y="673"/>
                  <a:pt x="2949" y="548"/>
                </a:cubicBezTo>
                <a:cubicBezTo>
                  <a:pt x="2233" y="295"/>
                  <a:pt x="1283" y="356"/>
                  <a:pt x="811" y="1021"/>
                </a:cubicBezTo>
                <a:cubicBezTo>
                  <a:pt x="537" y="1406"/>
                  <a:pt x="431" y="1945"/>
                  <a:pt x="513" y="2408"/>
                </a:cubicBezTo>
                <a:cubicBezTo>
                  <a:pt x="516" y="2423"/>
                  <a:pt x="539" y="2419"/>
                  <a:pt x="540" y="2404"/>
                </a:cubicBezTo>
                <a:cubicBezTo>
                  <a:pt x="543" y="2325"/>
                  <a:pt x="546" y="2245"/>
                  <a:pt x="550" y="2166"/>
                </a:cubicBezTo>
                <a:cubicBezTo>
                  <a:pt x="1642" y="2266"/>
                  <a:pt x="2765" y="2246"/>
                  <a:pt x="3858" y="2176"/>
                </a:cubicBezTo>
                <a:cubicBezTo>
                  <a:pt x="3862" y="2262"/>
                  <a:pt x="3864" y="2348"/>
                  <a:pt x="3866" y="2436"/>
                </a:cubicBezTo>
                <a:cubicBezTo>
                  <a:pt x="3867" y="2476"/>
                  <a:pt x="3929" y="2476"/>
                  <a:pt x="3928" y="2436"/>
                </a:cubicBezTo>
                <a:cubicBezTo>
                  <a:pt x="3927" y="2346"/>
                  <a:pt x="3925" y="2258"/>
                  <a:pt x="3921" y="2171"/>
                </a:cubicBezTo>
                <a:cubicBezTo>
                  <a:pt x="3950" y="2161"/>
                  <a:pt x="3950" y="2116"/>
                  <a:pt x="3918" y="2112"/>
                </a:cubicBezTo>
                <a:moveTo>
                  <a:pt x="2224" y="527"/>
                </a:moveTo>
                <a:cubicBezTo>
                  <a:pt x="2306" y="649"/>
                  <a:pt x="2393" y="768"/>
                  <a:pt x="2483" y="883"/>
                </a:cubicBezTo>
                <a:cubicBezTo>
                  <a:pt x="2393" y="954"/>
                  <a:pt x="2299" y="985"/>
                  <a:pt x="2207" y="983"/>
                </a:cubicBezTo>
                <a:cubicBezTo>
                  <a:pt x="2214" y="831"/>
                  <a:pt x="2221" y="679"/>
                  <a:pt x="2224" y="527"/>
                </a:cubicBezTo>
                <a:moveTo>
                  <a:pt x="2141" y="976"/>
                </a:moveTo>
                <a:cubicBezTo>
                  <a:pt x="2050" y="959"/>
                  <a:pt x="1962" y="911"/>
                  <a:pt x="1881" y="840"/>
                </a:cubicBezTo>
                <a:cubicBezTo>
                  <a:pt x="1981" y="744"/>
                  <a:pt x="2082" y="648"/>
                  <a:pt x="2184" y="553"/>
                </a:cubicBezTo>
                <a:cubicBezTo>
                  <a:pt x="2168" y="694"/>
                  <a:pt x="2154" y="835"/>
                  <a:pt x="2141" y="976"/>
                </a:cubicBezTo>
                <a:moveTo>
                  <a:pt x="982" y="905"/>
                </a:moveTo>
                <a:cubicBezTo>
                  <a:pt x="1293" y="579"/>
                  <a:pt x="1745" y="465"/>
                  <a:pt x="2183" y="476"/>
                </a:cubicBezTo>
                <a:cubicBezTo>
                  <a:pt x="1622" y="1001"/>
                  <a:pt x="1069" y="1538"/>
                  <a:pt x="554" y="2109"/>
                </a:cubicBezTo>
                <a:cubicBezTo>
                  <a:pt x="582" y="1669"/>
                  <a:pt x="656" y="1246"/>
                  <a:pt x="982" y="905"/>
                </a:cubicBezTo>
                <a:moveTo>
                  <a:pt x="583" y="2127"/>
                </a:moveTo>
                <a:cubicBezTo>
                  <a:pt x="1007" y="1701"/>
                  <a:pt x="1429" y="1275"/>
                  <a:pt x="1861" y="859"/>
                </a:cubicBezTo>
                <a:cubicBezTo>
                  <a:pt x="1928" y="957"/>
                  <a:pt x="2029" y="1012"/>
                  <a:pt x="2137" y="1027"/>
                </a:cubicBezTo>
                <a:cubicBezTo>
                  <a:pt x="2105" y="1401"/>
                  <a:pt x="2084" y="1777"/>
                  <a:pt x="2065" y="2151"/>
                </a:cubicBezTo>
                <a:cubicBezTo>
                  <a:pt x="2065" y="2154"/>
                  <a:pt x="2065" y="2156"/>
                  <a:pt x="2066" y="2159"/>
                </a:cubicBezTo>
                <a:cubicBezTo>
                  <a:pt x="1571" y="2156"/>
                  <a:pt x="1077" y="2136"/>
                  <a:pt x="583" y="2127"/>
                </a:cubicBezTo>
                <a:moveTo>
                  <a:pt x="2214" y="2160"/>
                </a:moveTo>
                <a:cubicBezTo>
                  <a:pt x="2183" y="2160"/>
                  <a:pt x="2151" y="2159"/>
                  <a:pt x="2119" y="2159"/>
                </a:cubicBezTo>
                <a:cubicBezTo>
                  <a:pt x="2120" y="2157"/>
                  <a:pt x="2121" y="2154"/>
                  <a:pt x="2122" y="2151"/>
                </a:cubicBezTo>
                <a:cubicBezTo>
                  <a:pt x="2131" y="2046"/>
                  <a:pt x="2140" y="1942"/>
                  <a:pt x="2148" y="1837"/>
                </a:cubicBezTo>
                <a:cubicBezTo>
                  <a:pt x="2340" y="1879"/>
                  <a:pt x="2479" y="1970"/>
                  <a:pt x="2567" y="2157"/>
                </a:cubicBezTo>
                <a:cubicBezTo>
                  <a:pt x="2450" y="2158"/>
                  <a:pt x="2332" y="2160"/>
                  <a:pt x="2214" y="2160"/>
                </a:cubicBezTo>
                <a:moveTo>
                  <a:pt x="2611" y="2156"/>
                </a:moveTo>
                <a:cubicBezTo>
                  <a:pt x="2611" y="2155"/>
                  <a:pt x="2611" y="2154"/>
                  <a:pt x="2611" y="2154"/>
                </a:cubicBezTo>
                <a:cubicBezTo>
                  <a:pt x="2553" y="1968"/>
                  <a:pt x="2351" y="1804"/>
                  <a:pt x="2151" y="1804"/>
                </a:cubicBezTo>
                <a:cubicBezTo>
                  <a:pt x="2172" y="1547"/>
                  <a:pt x="2190" y="1289"/>
                  <a:pt x="2204" y="1032"/>
                </a:cubicBezTo>
                <a:cubicBezTo>
                  <a:pt x="2314" y="1031"/>
                  <a:pt x="2425" y="992"/>
                  <a:pt x="2512" y="920"/>
                </a:cubicBezTo>
                <a:cubicBezTo>
                  <a:pt x="2672" y="1122"/>
                  <a:pt x="2845" y="1313"/>
                  <a:pt x="3030" y="1492"/>
                </a:cubicBezTo>
                <a:cubicBezTo>
                  <a:pt x="3185" y="1642"/>
                  <a:pt x="3349" y="1784"/>
                  <a:pt x="3519" y="1917"/>
                </a:cubicBezTo>
                <a:cubicBezTo>
                  <a:pt x="3592" y="1974"/>
                  <a:pt x="3667" y="2029"/>
                  <a:pt x="3742" y="2083"/>
                </a:cubicBezTo>
                <a:cubicBezTo>
                  <a:pt x="3757" y="2093"/>
                  <a:pt x="3772" y="2106"/>
                  <a:pt x="3787" y="2117"/>
                </a:cubicBezTo>
                <a:cubicBezTo>
                  <a:pt x="3395" y="2135"/>
                  <a:pt x="3004" y="2150"/>
                  <a:pt x="2611" y="2156"/>
                </a:cubicBezTo>
                <a:moveTo>
                  <a:pt x="3845" y="2091"/>
                </a:moveTo>
                <a:cubicBezTo>
                  <a:pt x="3811" y="2060"/>
                  <a:pt x="3766" y="2025"/>
                  <a:pt x="3773" y="2030"/>
                </a:cubicBezTo>
                <a:cubicBezTo>
                  <a:pt x="3744" y="2009"/>
                  <a:pt x="3714" y="1988"/>
                  <a:pt x="3685" y="1967"/>
                </a:cubicBezTo>
                <a:cubicBezTo>
                  <a:pt x="3593" y="1899"/>
                  <a:pt x="3503" y="1829"/>
                  <a:pt x="3415" y="1756"/>
                </a:cubicBezTo>
                <a:cubicBezTo>
                  <a:pt x="3269" y="1635"/>
                  <a:pt x="3129" y="1508"/>
                  <a:pt x="2995" y="1374"/>
                </a:cubicBezTo>
                <a:cubicBezTo>
                  <a:pt x="2722" y="1100"/>
                  <a:pt x="2477" y="799"/>
                  <a:pt x="2259" y="479"/>
                </a:cubicBezTo>
                <a:cubicBezTo>
                  <a:pt x="2262" y="479"/>
                  <a:pt x="2265" y="479"/>
                  <a:pt x="2267" y="479"/>
                </a:cubicBezTo>
                <a:cubicBezTo>
                  <a:pt x="2764" y="509"/>
                  <a:pt x="3251" y="659"/>
                  <a:pt x="3549" y="1080"/>
                </a:cubicBezTo>
                <a:cubicBezTo>
                  <a:pt x="3768" y="1390"/>
                  <a:pt x="3830" y="1729"/>
                  <a:pt x="3853" y="2084"/>
                </a:cubicBezTo>
                <a:cubicBezTo>
                  <a:pt x="3850" y="2086"/>
                  <a:pt x="3847" y="2088"/>
                  <a:pt x="3845" y="2091"/>
                </a:cubicBezTo>
                <a:moveTo>
                  <a:pt x="232" y="2345"/>
                </a:moveTo>
                <a:cubicBezTo>
                  <a:pt x="213" y="2250"/>
                  <a:pt x="171" y="2156"/>
                  <a:pt x="140" y="2064"/>
                </a:cubicBezTo>
                <a:cubicBezTo>
                  <a:pt x="135" y="2049"/>
                  <a:pt x="116" y="2039"/>
                  <a:pt x="101" y="2049"/>
                </a:cubicBezTo>
                <a:cubicBezTo>
                  <a:pt x="56" y="2077"/>
                  <a:pt x="53" y="2129"/>
                  <a:pt x="43" y="2178"/>
                </a:cubicBezTo>
                <a:cubicBezTo>
                  <a:pt x="36" y="2209"/>
                  <a:pt x="29" y="2241"/>
                  <a:pt x="22" y="2273"/>
                </a:cubicBezTo>
                <a:cubicBezTo>
                  <a:pt x="20" y="2273"/>
                  <a:pt x="18" y="2273"/>
                  <a:pt x="16" y="2273"/>
                </a:cubicBezTo>
                <a:cubicBezTo>
                  <a:pt x="0" y="2276"/>
                  <a:pt x="3" y="2298"/>
                  <a:pt x="17" y="2302"/>
                </a:cubicBezTo>
                <a:cubicBezTo>
                  <a:pt x="11" y="2330"/>
                  <a:pt x="7" y="2358"/>
                  <a:pt x="5" y="2385"/>
                </a:cubicBezTo>
                <a:cubicBezTo>
                  <a:pt x="3" y="2404"/>
                  <a:pt x="29" y="2405"/>
                  <a:pt x="35" y="2390"/>
                </a:cubicBezTo>
                <a:cubicBezTo>
                  <a:pt x="46" y="2361"/>
                  <a:pt x="55" y="2332"/>
                  <a:pt x="62" y="2302"/>
                </a:cubicBezTo>
                <a:cubicBezTo>
                  <a:pt x="96" y="2302"/>
                  <a:pt x="129" y="2302"/>
                  <a:pt x="162" y="2300"/>
                </a:cubicBezTo>
                <a:cubicBezTo>
                  <a:pt x="170" y="2321"/>
                  <a:pt x="179" y="2343"/>
                  <a:pt x="190" y="2363"/>
                </a:cubicBezTo>
                <a:cubicBezTo>
                  <a:pt x="202" y="2388"/>
                  <a:pt x="237" y="2370"/>
                  <a:pt x="232" y="2345"/>
                </a:cubicBezTo>
                <a:moveTo>
                  <a:pt x="72" y="2265"/>
                </a:moveTo>
                <a:cubicBezTo>
                  <a:pt x="74" y="2256"/>
                  <a:pt x="76" y="2247"/>
                  <a:pt x="78" y="2238"/>
                </a:cubicBezTo>
                <a:cubicBezTo>
                  <a:pt x="85" y="2213"/>
                  <a:pt x="90" y="2162"/>
                  <a:pt x="105" y="2127"/>
                </a:cubicBezTo>
                <a:cubicBezTo>
                  <a:pt x="118" y="2170"/>
                  <a:pt x="131" y="2214"/>
                  <a:pt x="146" y="2257"/>
                </a:cubicBezTo>
                <a:cubicBezTo>
                  <a:pt x="121" y="2259"/>
                  <a:pt x="97" y="2262"/>
                  <a:pt x="72" y="2265"/>
                </a:cubicBezTo>
                <a:moveTo>
                  <a:pt x="2445" y="258"/>
                </a:moveTo>
                <a:cubicBezTo>
                  <a:pt x="2359" y="311"/>
                  <a:pt x="2230" y="293"/>
                  <a:pt x="2213" y="178"/>
                </a:cubicBezTo>
                <a:cubicBezTo>
                  <a:pt x="2201" y="99"/>
                  <a:pt x="2299" y="0"/>
                  <a:pt x="2377" y="53"/>
                </a:cubicBezTo>
                <a:cubicBezTo>
                  <a:pt x="2391" y="63"/>
                  <a:pt x="2386" y="84"/>
                  <a:pt x="2369" y="85"/>
                </a:cubicBezTo>
                <a:cubicBezTo>
                  <a:pt x="2342" y="86"/>
                  <a:pt x="2318" y="85"/>
                  <a:pt x="2294" y="101"/>
                </a:cubicBezTo>
                <a:cubicBezTo>
                  <a:pt x="2270" y="119"/>
                  <a:pt x="2258" y="148"/>
                  <a:pt x="2266" y="178"/>
                </a:cubicBezTo>
                <a:cubicBezTo>
                  <a:pt x="2272" y="204"/>
                  <a:pt x="2294" y="227"/>
                  <a:pt x="2321" y="234"/>
                </a:cubicBezTo>
                <a:cubicBezTo>
                  <a:pt x="2358" y="242"/>
                  <a:pt x="2392" y="221"/>
                  <a:pt x="2426" y="213"/>
                </a:cubicBezTo>
                <a:cubicBezTo>
                  <a:pt x="2453" y="207"/>
                  <a:pt x="2469" y="243"/>
                  <a:pt x="2445" y="258"/>
                </a:cubicBezTo>
                <a:moveTo>
                  <a:pt x="4216" y="2193"/>
                </a:moveTo>
                <a:cubicBezTo>
                  <a:pt x="4232" y="2182"/>
                  <a:pt x="4247" y="2169"/>
                  <a:pt x="4256" y="2149"/>
                </a:cubicBezTo>
                <a:cubicBezTo>
                  <a:pt x="4271" y="2118"/>
                  <a:pt x="4270" y="2076"/>
                  <a:pt x="4238" y="2055"/>
                </a:cubicBezTo>
                <a:cubicBezTo>
                  <a:pt x="4203" y="2031"/>
                  <a:pt x="4123" y="2037"/>
                  <a:pt x="4085" y="2071"/>
                </a:cubicBezTo>
                <a:cubicBezTo>
                  <a:pt x="4076" y="2070"/>
                  <a:pt x="4066" y="2075"/>
                  <a:pt x="4065" y="2088"/>
                </a:cubicBezTo>
                <a:cubicBezTo>
                  <a:pt x="4058" y="2167"/>
                  <a:pt x="4055" y="2250"/>
                  <a:pt x="4058" y="2330"/>
                </a:cubicBezTo>
                <a:cubicBezTo>
                  <a:pt x="4058" y="2337"/>
                  <a:pt x="4060" y="2342"/>
                  <a:pt x="4063" y="2345"/>
                </a:cubicBezTo>
                <a:cubicBezTo>
                  <a:pt x="4052" y="2361"/>
                  <a:pt x="4055" y="2389"/>
                  <a:pt x="4077" y="2393"/>
                </a:cubicBezTo>
                <a:cubicBezTo>
                  <a:pt x="4156" y="2405"/>
                  <a:pt x="4283" y="2399"/>
                  <a:pt x="4291" y="2292"/>
                </a:cubicBezTo>
                <a:cubicBezTo>
                  <a:pt x="4295" y="2239"/>
                  <a:pt x="4259" y="2208"/>
                  <a:pt x="4216" y="2193"/>
                </a:cubicBezTo>
                <a:moveTo>
                  <a:pt x="4201" y="2103"/>
                </a:moveTo>
                <a:cubicBezTo>
                  <a:pt x="4236" y="2139"/>
                  <a:pt x="4142" y="2169"/>
                  <a:pt x="4116" y="2184"/>
                </a:cubicBezTo>
                <a:cubicBezTo>
                  <a:pt x="4112" y="2187"/>
                  <a:pt x="4109" y="2190"/>
                  <a:pt x="4107" y="2193"/>
                </a:cubicBezTo>
                <a:cubicBezTo>
                  <a:pt x="4106" y="2167"/>
                  <a:pt x="4105" y="2141"/>
                  <a:pt x="4102" y="2115"/>
                </a:cubicBezTo>
                <a:cubicBezTo>
                  <a:pt x="4128" y="2089"/>
                  <a:pt x="4175" y="2075"/>
                  <a:pt x="4201" y="2103"/>
                </a:cubicBezTo>
                <a:moveTo>
                  <a:pt x="4106" y="2338"/>
                </a:moveTo>
                <a:cubicBezTo>
                  <a:pt x="4107" y="2336"/>
                  <a:pt x="4108" y="2333"/>
                  <a:pt x="4108" y="2330"/>
                </a:cubicBezTo>
                <a:cubicBezTo>
                  <a:pt x="4109" y="2296"/>
                  <a:pt x="4109" y="2261"/>
                  <a:pt x="4108" y="2226"/>
                </a:cubicBezTo>
                <a:cubicBezTo>
                  <a:pt x="4113" y="2232"/>
                  <a:pt x="4120" y="2237"/>
                  <a:pt x="4130" y="2236"/>
                </a:cubicBezTo>
                <a:cubicBezTo>
                  <a:pt x="4169" y="2235"/>
                  <a:pt x="4227" y="2238"/>
                  <a:pt x="4228" y="2287"/>
                </a:cubicBezTo>
                <a:cubicBezTo>
                  <a:pt x="4229" y="2348"/>
                  <a:pt x="4156" y="2343"/>
                  <a:pt x="4106" y="23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36449" y="308050"/>
            <a:ext cx="900102" cy="260850"/>
          </a:xfrm>
          <a:custGeom>
            <a:avLst/>
            <a:gdLst/>
            <a:ahLst/>
            <a:cxnLst/>
            <a:rect l="l" t="t" r="r" b="b"/>
            <a:pathLst>
              <a:path w="3071" h="890" extrusionOk="0">
                <a:moveTo>
                  <a:pt x="379" y="355"/>
                </a:moveTo>
                <a:cubicBezTo>
                  <a:pt x="351" y="388"/>
                  <a:pt x="316" y="417"/>
                  <a:pt x="278" y="442"/>
                </a:cubicBezTo>
                <a:cubicBezTo>
                  <a:pt x="296" y="466"/>
                  <a:pt x="312" y="491"/>
                  <a:pt x="325" y="515"/>
                </a:cubicBezTo>
                <a:cubicBezTo>
                  <a:pt x="340" y="541"/>
                  <a:pt x="303" y="573"/>
                  <a:pt x="283" y="548"/>
                </a:cubicBezTo>
                <a:cubicBezTo>
                  <a:pt x="263" y="524"/>
                  <a:pt x="245" y="498"/>
                  <a:pt x="226" y="473"/>
                </a:cubicBezTo>
                <a:cubicBezTo>
                  <a:pt x="166" y="507"/>
                  <a:pt x="101" y="531"/>
                  <a:pt x="39" y="550"/>
                </a:cubicBezTo>
                <a:cubicBezTo>
                  <a:pt x="11" y="558"/>
                  <a:pt x="0" y="516"/>
                  <a:pt x="27" y="507"/>
                </a:cubicBezTo>
                <a:cubicBezTo>
                  <a:pt x="88" y="487"/>
                  <a:pt x="141" y="459"/>
                  <a:pt x="191" y="427"/>
                </a:cubicBezTo>
                <a:cubicBezTo>
                  <a:pt x="186" y="421"/>
                  <a:pt x="180" y="414"/>
                  <a:pt x="175" y="407"/>
                </a:cubicBezTo>
                <a:cubicBezTo>
                  <a:pt x="136" y="363"/>
                  <a:pt x="92" y="324"/>
                  <a:pt x="51" y="281"/>
                </a:cubicBezTo>
                <a:cubicBezTo>
                  <a:pt x="37" y="265"/>
                  <a:pt x="56" y="238"/>
                  <a:pt x="75" y="251"/>
                </a:cubicBezTo>
                <a:cubicBezTo>
                  <a:pt x="131" y="287"/>
                  <a:pt x="189" y="338"/>
                  <a:pt x="239" y="395"/>
                </a:cubicBezTo>
                <a:cubicBezTo>
                  <a:pt x="275" y="370"/>
                  <a:pt x="311" y="343"/>
                  <a:pt x="348" y="315"/>
                </a:cubicBezTo>
                <a:cubicBezTo>
                  <a:pt x="373" y="296"/>
                  <a:pt x="397" y="335"/>
                  <a:pt x="379" y="355"/>
                </a:cubicBezTo>
                <a:moveTo>
                  <a:pt x="839" y="425"/>
                </a:moveTo>
                <a:cubicBezTo>
                  <a:pt x="822" y="422"/>
                  <a:pt x="804" y="421"/>
                  <a:pt x="786" y="420"/>
                </a:cubicBezTo>
                <a:cubicBezTo>
                  <a:pt x="796" y="387"/>
                  <a:pt x="798" y="351"/>
                  <a:pt x="792" y="316"/>
                </a:cubicBezTo>
                <a:cubicBezTo>
                  <a:pt x="786" y="285"/>
                  <a:pt x="735" y="292"/>
                  <a:pt x="737" y="323"/>
                </a:cubicBezTo>
                <a:cubicBezTo>
                  <a:pt x="740" y="357"/>
                  <a:pt x="738" y="388"/>
                  <a:pt x="729" y="417"/>
                </a:cubicBezTo>
                <a:cubicBezTo>
                  <a:pt x="686" y="416"/>
                  <a:pt x="642" y="417"/>
                  <a:pt x="600" y="416"/>
                </a:cubicBezTo>
                <a:cubicBezTo>
                  <a:pt x="571" y="415"/>
                  <a:pt x="571" y="459"/>
                  <a:pt x="600" y="461"/>
                </a:cubicBezTo>
                <a:cubicBezTo>
                  <a:pt x="635" y="463"/>
                  <a:pt x="670" y="467"/>
                  <a:pt x="705" y="470"/>
                </a:cubicBezTo>
                <a:cubicBezTo>
                  <a:pt x="693" y="488"/>
                  <a:pt x="679" y="506"/>
                  <a:pt x="660" y="521"/>
                </a:cubicBezTo>
                <a:cubicBezTo>
                  <a:pt x="640" y="537"/>
                  <a:pt x="667" y="572"/>
                  <a:pt x="688" y="557"/>
                </a:cubicBezTo>
                <a:cubicBezTo>
                  <a:pt x="719" y="535"/>
                  <a:pt x="744" y="506"/>
                  <a:pt x="763" y="474"/>
                </a:cubicBezTo>
                <a:cubicBezTo>
                  <a:pt x="786" y="475"/>
                  <a:pt x="810" y="476"/>
                  <a:pt x="833" y="475"/>
                </a:cubicBezTo>
                <a:cubicBezTo>
                  <a:pt x="859" y="473"/>
                  <a:pt x="869" y="429"/>
                  <a:pt x="839" y="425"/>
                </a:cubicBezTo>
                <a:moveTo>
                  <a:pt x="1311" y="833"/>
                </a:moveTo>
                <a:cubicBezTo>
                  <a:pt x="1267" y="641"/>
                  <a:pt x="1271" y="447"/>
                  <a:pt x="1277" y="251"/>
                </a:cubicBezTo>
                <a:cubicBezTo>
                  <a:pt x="1277" y="217"/>
                  <a:pt x="1223" y="208"/>
                  <a:pt x="1216" y="243"/>
                </a:cubicBezTo>
                <a:cubicBezTo>
                  <a:pt x="1201" y="314"/>
                  <a:pt x="1200" y="345"/>
                  <a:pt x="1119" y="352"/>
                </a:cubicBezTo>
                <a:cubicBezTo>
                  <a:pt x="1081" y="373"/>
                  <a:pt x="1055" y="367"/>
                  <a:pt x="1040" y="333"/>
                </a:cubicBezTo>
                <a:cubicBezTo>
                  <a:pt x="1024" y="309"/>
                  <a:pt x="1004" y="288"/>
                  <a:pt x="980" y="271"/>
                </a:cubicBezTo>
                <a:cubicBezTo>
                  <a:pt x="1007" y="273"/>
                  <a:pt x="1009" y="234"/>
                  <a:pt x="986" y="226"/>
                </a:cubicBezTo>
                <a:cubicBezTo>
                  <a:pt x="985" y="225"/>
                  <a:pt x="983" y="225"/>
                  <a:pt x="981" y="224"/>
                </a:cubicBezTo>
                <a:cubicBezTo>
                  <a:pt x="972" y="221"/>
                  <a:pt x="959" y="226"/>
                  <a:pt x="954" y="235"/>
                </a:cubicBezTo>
                <a:cubicBezTo>
                  <a:pt x="920" y="303"/>
                  <a:pt x="1020" y="419"/>
                  <a:pt x="1080" y="445"/>
                </a:cubicBezTo>
                <a:cubicBezTo>
                  <a:pt x="1136" y="469"/>
                  <a:pt x="1179" y="446"/>
                  <a:pt x="1211" y="407"/>
                </a:cubicBezTo>
                <a:cubicBezTo>
                  <a:pt x="1210" y="555"/>
                  <a:pt x="1217" y="703"/>
                  <a:pt x="1250" y="849"/>
                </a:cubicBezTo>
                <a:cubicBezTo>
                  <a:pt x="1259" y="889"/>
                  <a:pt x="1319" y="872"/>
                  <a:pt x="1311" y="833"/>
                </a:cubicBezTo>
                <a:moveTo>
                  <a:pt x="1725" y="485"/>
                </a:moveTo>
                <a:cubicBezTo>
                  <a:pt x="1717" y="480"/>
                  <a:pt x="1709" y="475"/>
                  <a:pt x="1700" y="470"/>
                </a:cubicBezTo>
                <a:cubicBezTo>
                  <a:pt x="1683" y="460"/>
                  <a:pt x="1668" y="471"/>
                  <a:pt x="1665" y="485"/>
                </a:cubicBezTo>
                <a:cubicBezTo>
                  <a:pt x="1614" y="487"/>
                  <a:pt x="1564" y="481"/>
                  <a:pt x="1513" y="473"/>
                </a:cubicBezTo>
                <a:cubicBezTo>
                  <a:pt x="1489" y="469"/>
                  <a:pt x="1479" y="501"/>
                  <a:pt x="1503" y="509"/>
                </a:cubicBezTo>
                <a:cubicBezTo>
                  <a:pt x="1570" y="532"/>
                  <a:pt x="1641" y="535"/>
                  <a:pt x="1712" y="534"/>
                </a:cubicBezTo>
                <a:cubicBezTo>
                  <a:pt x="1738" y="533"/>
                  <a:pt x="1748" y="498"/>
                  <a:pt x="1725" y="485"/>
                </a:cubicBezTo>
                <a:moveTo>
                  <a:pt x="1751" y="341"/>
                </a:moveTo>
                <a:cubicBezTo>
                  <a:pt x="1653" y="336"/>
                  <a:pt x="1553" y="340"/>
                  <a:pt x="1455" y="344"/>
                </a:cubicBezTo>
                <a:cubicBezTo>
                  <a:pt x="1428" y="345"/>
                  <a:pt x="1428" y="385"/>
                  <a:pt x="1455" y="386"/>
                </a:cubicBezTo>
                <a:cubicBezTo>
                  <a:pt x="1553" y="390"/>
                  <a:pt x="1653" y="394"/>
                  <a:pt x="1751" y="389"/>
                </a:cubicBezTo>
                <a:cubicBezTo>
                  <a:pt x="1782" y="387"/>
                  <a:pt x="1782" y="342"/>
                  <a:pt x="1751" y="341"/>
                </a:cubicBezTo>
                <a:moveTo>
                  <a:pt x="2366" y="497"/>
                </a:moveTo>
                <a:cubicBezTo>
                  <a:pt x="2355" y="469"/>
                  <a:pt x="2309" y="470"/>
                  <a:pt x="2311" y="504"/>
                </a:cubicBezTo>
                <a:cubicBezTo>
                  <a:pt x="2286" y="505"/>
                  <a:pt x="2270" y="494"/>
                  <a:pt x="2263" y="471"/>
                </a:cubicBezTo>
                <a:cubicBezTo>
                  <a:pt x="2252" y="452"/>
                  <a:pt x="2247" y="431"/>
                  <a:pt x="2245" y="410"/>
                </a:cubicBezTo>
                <a:cubicBezTo>
                  <a:pt x="2242" y="377"/>
                  <a:pt x="2195" y="366"/>
                  <a:pt x="2184" y="401"/>
                </a:cubicBezTo>
                <a:cubicBezTo>
                  <a:pt x="2175" y="436"/>
                  <a:pt x="2162" y="468"/>
                  <a:pt x="2139" y="495"/>
                </a:cubicBezTo>
                <a:cubicBezTo>
                  <a:pt x="2115" y="524"/>
                  <a:pt x="2003" y="597"/>
                  <a:pt x="2012" y="494"/>
                </a:cubicBezTo>
                <a:cubicBezTo>
                  <a:pt x="2015" y="453"/>
                  <a:pt x="2050" y="411"/>
                  <a:pt x="2082" y="389"/>
                </a:cubicBezTo>
                <a:cubicBezTo>
                  <a:pt x="2092" y="382"/>
                  <a:pt x="2198" y="345"/>
                  <a:pt x="2197" y="357"/>
                </a:cubicBezTo>
                <a:cubicBezTo>
                  <a:pt x="2195" y="379"/>
                  <a:pt x="2231" y="384"/>
                  <a:pt x="2235" y="362"/>
                </a:cubicBezTo>
                <a:cubicBezTo>
                  <a:pt x="2246" y="291"/>
                  <a:pt x="2135" y="309"/>
                  <a:pt x="2096" y="323"/>
                </a:cubicBezTo>
                <a:cubicBezTo>
                  <a:pt x="2022" y="351"/>
                  <a:pt x="1960" y="421"/>
                  <a:pt x="1952" y="501"/>
                </a:cubicBezTo>
                <a:cubicBezTo>
                  <a:pt x="1944" y="579"/>
                  <a:pt x="2007" y="620"/>
                  <a:pt x="2080" y="604"/>
                </a:cubicBezTo>
                <a:cubicBezTo>
                  <a:pt x="2137" y="591"/>
                  <a:pt x="2180" y="550"/>
                  <a:pt x="2209" y="501"/>
                </a:cubicBezTo>
                <a:cubicBezTo>
                  <a:pt x="2225" y="534"/>
                  <a:pt x="2248" y="562"/>
                  <a:pt x="2283" y="573"/>
                </a:cubicBezTo>
                <a:cubicBezTo>
                  <a:pt x="2332" y="589"/>
                  <a:pt x="2386" y="549"/>
                  <a:pt x="2366" y="497"/>
                </a:cubicBezTo>
                <a:moveTo>
                  <a:pt x="2468" y="260"/>
                </a:moveTo>
                <a:cubicBezTo>
                  <a:pt x="2433" y="260"/>
                  <a:pt x="2397" y="260"/>
                  <a:pt x="2361" y="259"/>
                </a:cubicBezTo>
                <a:cubicBezTo>
                  <a:pt x="2410" y="203"/>
                  <a:pt x="2450" y="126"/>
                  <a:pt x="2404" y="66"/>
                </a:cubicBezTo>
                <a:cubicBezTo>
                  <a:pt x="2355" y="0"/>
                  <a:pt x="2255" y="27"/>
                  <a:pt x="2241" y="106"/>
                </a:cubicBezTo>
                <a:cubicBezTo>
                  <a:pt x="2237" y="132"/>
                  <a:pt x="2274" y="144"/>
                  <a:pt x="2282" y="117"/>
                </a:cubicBezTo>
                <a:cubicBezTo>
                  <a:pt x="2290" y="85"/>
                  <a:pt x="2329" y="62"/>
                  <a:pt x="2357" y="91"/>
                </a:cubicBezTo>
                <a:cubicBezTo>
                  <a:pt x="2379" y="115"/>
                  <a:pt x="2364" y="148"/>
                  <a:pt x="2352" y="171"/>
                </a:cubicBezTo>
                <a:cubicBezTo>
                  <a:pt x="2331" y="209"/>
                  <a:pt x="2300" y="239"/>
                  <a:pt x="2267" y="266"/>
                </a:cubicBezTo>
                <a:cubicBezTo>
                  <a:pt x="2244" y="284"/>
                  <a:pt x="2265" y="316"/>
                  <a:pt x="2288" y="318"/>
                </a:cubicBezTo>
                <a:cubicBezTo>
                  <a:pt x="2348" y="322"/>
                  <a:pt x="2408" y="325"/>
                  <a:pt x="2468" y="321"/>
                </a:cubicBezTo>
                <a:cubicBezTo>
                  <a:pt x="2507" y="318"/>
                  <a:pt x="2508" y="260"/>
                  <a:pt x="2468" y="260"/>
                </a:cubicBezTo>
                <a:moveTo>
                  <a:pt x="2700" y="656"/>
                </a:moveTo>
                <a:cubicBezTo>
                  <a:pt x="2668" y="652"/>
                  <a:pt x="2673" y="612"/>
                  <a:pt x="2697" y="600"/>
                </a:cubicBezTo>
                <a:cubicBezTo>
                  <a:pt x="2697" y="598"/>
                  <a:pt x="2697" y="597"/>
                  <a:pt x="2697" y="596"/>
                </a:cubicBezTo>
                <a:lnTo>
                  <a:pt x="2702" y="325"/>
                </a:lnTo>
                <a:cubicBezTo>
                  <a:pt x="2703" y="236"/>
                  <a:pt x="2716" y="141"/>
                  <a:pt x="2686" y="55"/>
                </a:cubicBezTo>
                <a:cubicBezTo>
                  <a:pt x="2677" y="28"/>
                  <a:pt x="2722" y="9"/>
                  <a:pt x="2733" y="36"/>
                </a:cubicBezTo>
                <a:cubicBezTo>
                  <a:pt x="2764" y="108"/>
                  <a:pt x="2761" y="179"/>
                  <a:pt x="2760" y="258"/>
                </a:cubicBezTo>
                <a:cubicBezTo>
                  <a:pt x="2760" y="311"/>
                  <a:pt x="2759" y="364"/>
                  <a:pt x="2759" y="417"/>
                </a:cubicBezTo>
                <a:cubicBezTo>
                  <a:pt x="2782" y="381"/>
                  <a:pt x="2812" y="350"/>
                  <a:pt x="2850" y="331"/>
                </a:cubicBezTo>
                <a:cubicBezTo>
                  <a:pt x="2911" y="302"/>
                  <a:pt x="2987" y="315"/>
                  <a:pt x="3011" y="385"/>
                </a:cubicBezTo>
                <a:cubicBezTo>
                  <a:pt x="3070" y="559"/>
                  <a:pt x="2837" y="675"/>
                  <a:pt x="2700" y="656"/>
                </a:cubicBezTo>
                <a:moveTo>
                  <a:pt x="2839" y="419"/>
                </a:moveTo>
                <a:cubicBezTo>
                  <a:pt x="2826" y="436"/>
                  <a:pt x="2813" y="454"/>
                  <a:pt x="2799" y="472"/>
                </a:cubicBezTo>
                <a:cubicBezTo>
                  <a:pt x="2775" y="513"/>
                  <a:pt x="2765" y="552"/>
                  <a:pt x="2758" y="597"/>
                </a:cubicBezTo>
                <a:cubicBezTo>
                  <a:pt x="2834" y="593"/>
                  <a:pt x="2917" y="549"/>
                  <a:pt x="2940" y="473"/>
                </a:cubicBezTo>
                <a:cubicBezTo>
                  <a:pt x="2970" y="425"/>
                  <a:pt x="2936" y="407"/>
                  <a:pt x="2839" y="41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470013">
            <a:off x="5948290" y="4683281"/>
            <a:ext cx="710753" cy="260844"/>
            <a:chOff x="7446751" y="4289184"/>
            <a:chExt cx="710730" cy="260835"/>
          </a:xfrm>
        </p:grpSpPr>
        <p:sp>
          <p:nvSpPr>
            <p:cNvPr id="16" name="Google Shape;16;p2"/>
            <p:cNvSpPr/>
            <p:nvPr/>
          </p:nvSpPr>
          <p:spPr>
            <a:xfrm>
              <a:off x="7446751" y="4289184"/>
              <a:ext cx="158373" cy="260835"/>
            </a:xfrm>
            <a:custGeom>
              <a:avLst/>
              <a:gdLst/>
              <a:ahLst/>
              <a:cxnLst/>
              <a:rect l="l" t="t" r="r" b="b"/>
              <a:pathLst>
                <a:path w="609" h="1003" extrusionOk="0">
                  <a:moveTo>
                    <a:pt x="578" y="950"/>
                  </a:moveTo>
                  <a:cubicBezTo>
                    <a:pt x="496" y="943"/>
                    <a:pt x="413" y="938"/>
                    <a:pt x="331" y="934"/>
                  </a:cubicBezTo>
                  <a:cubicBezTo>
                    <a:pt x="280" y="931"/>
                    <a:pt x="189" y="947"/>
                    <a:pt x="146" y="926"/>
                  </a:cubicBezTo>
                  <a:cubicBezTo>
                    <a:pt x="29" y="867"/>
                    <a:pt x="81" y="625"/>
                    <a:pt x="81" y="520"/>
                  </a:cubicBezTo>
                  <a:lnTo>
                    <a:pt x="81" y="487"/>
                  </a:lnTo>
                  <a:cubicBezTo>
                    <a:pt x="84" y="488"/>
                    <a:pt x="88" y="490"/>
                    <a:pt x="92" y="490"/>
                  </a:cubicBezTo>
                  <a:cubicBezTo>
                    <a:pt x="205" y="501"/>
                    <a:pt x="326" y="500"/>
                    <a:pt x="440" y="495"/>
                  </a:cubicBezTo>
                  <a:cubicBezTo>
                    <a:pt x="478" y="493"/>
                    <a:pt x="478" y="437"/>
                    <a:pt x="440" y="435"/>
                  </a:cubicBezTo>
                  <a:cubicBezTo>
                    <a:pt x="327" y="430"/>
                    <a:pt x="205" y="429"/>
                    <a:pt x="92" y="440"/>
                  </a:cubicBezTo>
                  <a:cubicBezTo>
                    <a:pt x="88" y="440"/>
                    <a:pt x="84" y="441"/>
                    <a:pt x="81" y="443"/>
                  </a:cubicBezTo>
                  <a:lnTo>
                    <a:pt x="81" y="305"/>
                  </a:lnTo>
                  <a:cubicBezTo>
                    <a:pt x="81" y="255"/>
                    <a:pt x="61" y="161"/>
                    <a:pt x="81" y="120"/>
                  </a:cubicBezTo>
                  <a:cubicBezTo>
                    <a:pt x="128" y="22"/>
                    <a:pt x="408" y="81"/>
                    <a:pt x="494" y="85"/>
                  </a:cubicBezTo>
                  <a:cubicBezTo>
                    <a:pt x="533" y="87"/>
                    <a:pt x="532" y="28"/>
                    <a:pt x="494" y="25"/>
                  </a:cubicBezTo>
                  <a:cubicBezTo>
                    <a:pt x="373" y="14"/>
                    <a:pt x="250" y="8"/>
                    <a:pt x="128" y="9"/>
                  </a:cubicBezTo>
                  <a:cubicBezTo>
                    <a:pt x="102" y="9"/>
                    <a:pt x="54" y="0"/>
                    <a:pt x="32" y="22"/>
                  </a:cubicBezTo>
                  <a:cubicBezTo>
                    <a:pt x="0" y="53"/>
                    <a:pt x="18" y="148"/>
                    <a:pt x="18" y="182"/>
                  </a:cubicBezTo>
                  <a:lnTo>
                    <a:pt x="18" y="520"/>
                  </a:lnTo>
                  <a:cubicBezTo>
                    <a:pt x="18" y="633"/>
                    <a:pt x="17" y="745"/>
                    <a:pt x="18" y="858"/>
                  </a:cubicBezTo>
                  <a:cubicBezTo>
                    <a:pt x="19" y="891"/>
                    <a:pt x="9" y="943"/>
                    <a:pt x="37" y="969"/>
                  </a:cubicBezTo>
                  <a:cubicBezTo>
                    <a:pt x="71" y="1002"/>
                    <a:pt x="170" y="988"/>
                    <a:pt x="208" y="989"/>
                  </a:cubicBezTo>
                  <a:cubicBezTo>
                    <a:pt x="331" y="993"/>
                    <a:pt x="454" y="997"/>
                    <a:pt x="578" y="996"/>
                  </a:cubicBezTo>
                  <a:cubicBezTo>
                    <a:pt x="608" y="996"/>
                    <a:pt x="607" y="952"/>
                    <a:pt x="578" y="95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35551" y="4421292"/>
              <a:ext cx="108183" cy="29646"/>
            </a:xfrm>
            <a:custGeom>
              <a:avLst/>
              <a:gdLst/>
              <a:ahLst/>
              <a:cxnLst/>
              <a:rect l="l" t="t" r="r" b="b"/>
              <a:pathLst>
                <a:path w="416" h="114" extrusionOk="0">
                  <a:moveTo>
                    <a:pt x="360" y="11"/>
                  </a:moveTo>
                  <a:cubicBezTo>
                    <a:pt x="252" y="41"/>
                    <a:pt x="143" y="54"/>
                    <a:pt x="31" y="58"/>
                  </a:cubicBezTo>
                  <a:cubicBezTo>
                    <a:pt x="0" y="60"/>
                    <a:pt x="0" y="105"/>
                    <a:pt x="31" y="106"/>
                  </a:cubicBezTo>
                  <a:cubicBezTo>
                    <a:pt x="147" y="113"/>
                    <a:pt x="264" y="97"/>
                    <a:pt x="376" y="69"/>
                  </a:cubicBezTo>
                  <a:cubicBezTo>
                    <a:pt x="415" y="60"/>
                    <a:pt x="398" y="0"/>
                    <a:pt x="360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17087" y="4397627"/>
              <a:ext cx="115724" cy="18204"/>
            </a:xfrm>
            <a:custGeom>
              <a:avLst/>
              <a:gdLst/>
              <a:ahLst/>
              <a:cxnLst/>
              <a:rect l="l" t="t" r="r" b="b"/>
              <a:pathLst>
                <a:path w="445" h="70" extrusionOk="0">
                  <a:moveTo>
                    <a:pt x="408" y="2"/>
                  </a:moveTo>
                  <a:cubicBezTo>
                    <a:pt x="281" y="8"/>
                    <a:pt x="155" y="17"/>
                    <a:pt x="28" y="24"/>
                  </a:cubicBezTo>
                  <a:cubicBezTo>
                    <a:pt x="0" y="25"/>
                    <a:pt x="0" y="69"/>
                    <a:pt x="28" y="68"/>
                  </a:cubicBezTo>
                  <a:cubicBezTo>
                    <a:pt x="155" y="64"/>
                    <a:pt x="281" y="63"/>
                    <a:pt x="408" y="58"/>
                  </a:cubicBezTo>
                  <a:cubicBezTo>
                    <a:pt x="444" y="57"/>
                    <a:pt x="444" y="0"/>
                    <a:pt x="408" y="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946" y="4374222"/>
              <a:ext cx="164615" cy="98821"/>
            </a:xfrm>
            <a:custGeom>
              <a:avLst/>
              <a:gdLst/>
              <a:ahLst/>
              <a:cxnLst/>
              <a:rect l="l" t="t" r="r" b="b"/>
              <a:pathLst>
                <a:path w="633" h="380" extrusionOk="0">
                  <a:moveTo>
                    <a:pt x="520" y="58"/>
                  </a:moveTo>
                  <a:cubicBezTo>
                    <a:pt x="446" y="42"/>
                    <a:pt x="383" y="124"/>
                    <a:pt x="342" y="201"/>
                  </a:cubicBezTo>
                  <a:cubicBezTo>
                    <a:pt x="323" y="128"/>
                    <a:pt x="287" y="53"/>
                    <a:pt x="215" y="40"/>
                  </a:cubicBezTo>
                  <a:cubicBezTo>
                    <a:pt x="137" y="26"/>
                    <a:pt x="108" y="115"/>
                    <a:pt x="96" y="199"/>
                  </a:cubicBezTo>
                  <a:cubicBezTo>
                    <a:pt x="77" y="143"/>
                    <a:pt x="62" y="85"/>
                    <a:pt x="50" y="26"/>
                  </a:cubicBezTo>
                  <a:cubicBezTo>
                    <a:pt x="45" y="0"/>
                    <a:pt x="0" y="6"/>
                    <a:pt x="3" y="33"/>
                  </a:cubicBezTo>
                  <a:cubicBezTo>
                    <a:pt x="17" y="138"/>
                    <a:pt x="44" y="238"/>
                    <a:pt x="83" y="337"/>
                  </a:cubicBezTo>
                  <a:cubicBezTo>
                    <a:pt x="92" y="361"/>
                    <a:pt x="136" y="370"/>
                    <a:pt x="141" y="337"/>
                  </a:cubicBezTo>
                  <a:cubicBezTo>
                    <a:pt x="147" y="298"/>
                    <a:pt x="154" y="258"/>
                    <a:pt x="161" y="218"/>
                  </a:cubicBezTo>
                  <a:cubicBezTo>
                    <a:pt x="170" y="171"/>
                    <a:pt x="158" y="139"/>
                    <a:pt x="215" y="142"/>
                  </a:cubicBezTo>
                  <a:cubicBezTo>
                    <a:pt x="287" y="145"/>
                    <a:pt x="291" y="252"/>
                    <a:pt x="300" y="313"/>
                  </a:cubicBezTo>
                  <a:cubicBezTo>
                    <a:pt x="305" y="346"/>
                    <a:pt x="351" y="338"/>
                    <a:pt x="360" y="313"/>
                  </a:cubicBezTo>
                  <a:cubicBezTo>
                    <a:pt x="376" y="270"/>
                    <a:pt x="415" y="168"/>
                    <a:pt x="460" y="150"/>
                  </a:cubicBezTo>
                  <a:cubicBezTo>
                    <a:pt x="565" y="106"/>
                    <a:pt x="528" y="272"/>
                    <a:pt x="512" y="329"/>
                  </a:cubicBezTo>
                  <a:cubicBezTo>
                    <a:pt x="502" y="366"/>
                    <a:pt x="555" y="379"/>
                    <a:pt x="568" y="344"/>
                  </a:cubicBezTo>
                  <a:cubicBezTo>
                    <a:pt x="597" y="274"/>
                    <a:pt x="632" y="83"/>
                    <a:pt x="520" y="5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73622" y="4390605"/>
              <a:ext cx="91279" cy="93620"/>
            </a:xfrm>
            <a:custGeom>
              <a:avLst/>
              <a:gdLst/>
              <a:ahLst/>
              <a:cxnLst/>
              <a:rect l="l" t="t" r="r" b="b"/>
              <a:pathLst>
                <a:path w="351" h="360" extrusionOk="0">
                  <a:moveTo>
                    <a:pt x="287" y="236"/>
                  </a:moveTo>
                  <a:cubicBezTo>
                    <a:pt x="232" y="265"/>
                    <a:pt x="113" y="276"/>
                    <a:pt x="98" y="191"/>
                  </a:cubicBezTo>
                  <a:cubicBezTo>
                    <a:pt x="91" y="150"/>
                    <a:pt x="120" y="116"/>
                    <a:pt x="152" y="95"/>
                  </a:cubicBezTo>
                  <a:cubicBezTo>
                    <a:pt x="166" y="86"/>
                    <a:pt x="258" y="36"/>
                    <a:pt x="260" y="73"/>
                  </a:cubicBezTo>
                  <a:cubicBezTo>
                    <a:pt x="262" y="101"/>
                    <a:pt x="303" y="101"/>
                    <a:pt x="305" y="73"/>
                  </a:cubicBezTo>
                  <a:cubicBezTo>
                    <a:pt x="308" y="5"/>
                    <a:pt x="235" y="0"/>
                    <a:pt x="186" y="17"/>
                  </a:cubicBezTo>
                  <a:cubicBezTo>
                    <a:pt x="123" y="38"/>
                    <a:pt x="60" y="78"/>
                    <a:pt x="41" y="146"/>
                  </a:cubicBezTo>
                  <a:cubicBezTo>
                    <a:pt x="0" y="300"/>
                    <a:pt x="215" y="359"/>
                    <a:pt x="318" y="288"/>
                  </a:cubicBezTo>
                  <a:cubicBezTo>
                    <a:pt x="350" y="266"/>
                    <a:pt x="322" y="218"/>
                    <a:pt x="287" y="2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055280" y="4306088"/>
              <a:ext cx="102202" cy="99601"/>
            </a:xfrm>
            <a:custGeom>
              <a:avLst/>
              <a:gdLst/>
              <a:ahLst/>
              <a:cxnLst/>
              <a:rect l="l" t="t" r="r" b="b"/>
              <a:pathLst>
                <a:path w="393" h="383" extrusionOk="0">
                  <a:moveTo>
                    <a:pt x="337" y="289"/>
                  </a:moveTo>
                  <a:cubicBezTo>
                    <a:pt x="288" y="307"/>
                    <a:pt x="239" y="315"/>
                    <a:pt x="189" y="314"/>
                  </a:cubicBezTo>
                  <a:cubicBezTo>
                    <a:pt x="234" y="252"/>
                    <a:pt x="258" y="165"/>
                    <a:pt x="224" y="96"/>
                  </a:cubicBezTo>
                  <a:cubicBezTo>
                    <a:pt x="175" y="0"/>
                    <a:pt x="49" y="91"/>
                    <a:pt x="14" y="152"/>
                  </a:cubicBezTo>
                  <a:cubicBezTo>
                    <a:pt x="0" y="176"/>
                    <a:pt x="36" y="196"/>
                    <a:pt x="52" y="173"/>
                  </a:cubicBezTo>
                  <a:cubicBezTo>
                    <a:pt x="68" y="149"/>
                    <a:pt x="104" y="111"/>
                    <a:pt x="137" y="113"/>
                  </a:cubicBezTo>
                  <a:cubicBezTo>
                    <a:pt x="186" y="115"/>
                    <a:pt x="181" y="155"/>
                    <a:pt x="177" y="188"/>
                  </a:cubicBezTo>
                  <a:cubicBezTo>
                    <a:pt x="171" y="241"/>
                    <a:pt x="144" y="283"/>
                    <a:pt x="103" y="316"/>
                  </a:cubicBezTo>
                  <a:cubicBezTo>
                    <a:pt x="86" y="330"/>
                    <a:pt x="95" y="363"/>
                    <a:pt x="117" y="367"/>
                  </a:cubicBezTo>
                  <a:cubicBezTo>
                    <a:pt x="198" y="382"/>
                    <a:pt x="276" y="377"/>
                    <a:pt x="354" y="349"/>
                  </a:cubicBezTo>
                  <a:cubicBezTo>
                    <a:pt x="392" y="336"/>
                    <a:pt x="375" y="276"/>
                    <a:pt x="337" y="28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 rot="-995359">
            <a:off x="3738483" y="-17031"/>
            <a:ext cx="681808" cy="341839"/>
          </a:xfrm>
          <a:custGeom>
            <a:avLst/>
            <a:gdLst/>
            <a:ahLst/>
            <a:cxnLst/>
            <a:rect l="l" t="t" r="r" b="b"/>
            <a:pathLst>
              <a:path w="2194" h="1100" extrusionOk="0">
                <a:moveTo>
                  <a:pt x="369" y="375"/>
                </a:moveTo>
                <a:cubicBezTo>
                  <a:pt x="324" y="377"/>
                  <a:pt x="278" y="374"/>
                  <a:pt x="233" y="373"/>
                </a:cubicBezTo>
                <a:cubicBezTo>
                  <a:pt x="202" y="373"/>
                  <a:pt x="170" y="373"/>
                  <a:pt x="138" y="369"/>
                </a:cubicBezTo>
                <a:cubicBezTo>
                  <a:pt x="129" y="453"/>
                  <a:pt x="119" y="537"/>
                  <a:pt x="107" y="620"/>
                </a:cubicBezTo>
                <a:cubicBezTo>
                  <a:pt x="132" y="620"/>
                  <a:pt x="156" y="620"/>
                  <a:pt x="180" y="619"/>
                </a:cubicBezTo>
                <a:cubicBezTo>
                  <a:pt x="215" y="617"/>
                  <a:pt x="251" y="610"/>
                  <a:pt x="286" y="611"/>
                </a:cubicBezTo>
                <a:cubicBezTo>
                  <a:pt x="315" y="612"/>
                  <a:pt x="323" y="657"/>
                  <a:pt x="293" y="663"/>
                </a:cubicBezTo>
                <a:cubicBezTo>
                  <a:pt x="234" y="676"/>
                  <a:pt x="163" y="672"/>
                  <a:pt x="101" y="665"/>
                </a:cubicBezTo>
                <a:cubicBezTo>
                  <a:pt x="90" y="743"/>
                  <a:pt x="79" y="820"/>
                  <a:pt x="69" y="898"/>
                </a:cubicBezTo>
                <a:cubicBezTo>
                  <a:pt x="150" y="889"/>
                  <a:pt x="230" y="876"/>
                  <a:pt x="311" y="865"/>
                </a:cubicBezTo>
                <a:cubicBezTo>
                  <a:pt x="347" y="860"/>
                  <a:pt x="363" y="911"/>
                  <a:pt x="327" y="920"/>
                </a:cubicBezTo>
                <a:cubicBezTo>
                  <a:pt x="230" y="945"/>
                  <a:pt x="132" y="955"/>
                  <a:pt x="33" y="964"/>
                </a:cubicBezTo>
                <a:cubicBezTo>
                  <a:pt x="11" y="966"/>
                  <a:pt x="0" y="943"/>
                  <a:pt x="3" y="924"/>
                </a:cubicBezTo>
                <a:cubicBezTo>
                  <a:pt x="34" y="733"/>
                  <a:pt x="62" y="540"/>
                  <a:pt x="99" y="350"/>
                </a:cubicBezTo>
                <a:cubicBezTo>
                  <a:pt x="98" y="345"/>
                  <a:pt x="99" y="340"/>
                  <a:pt x="101" y="336"/>
                </a:cubicBezTo>
                <a:cubicBezTo>
                  <a:pt x="104" y="324"/>
                  <a:pt x="106" y="312"/>
                  <a:pt x="108" y="300"/>
                </a:cubicBezTo>
                <a:cubicBezTo>
                  <a:pt x="113" y="279"/>
                  <a:pt x="148" y="283"/>
                  <a:pt x="146" y="305"/>
                </a:cubicBezTo>
                <a:cubicBezTo>
                  <a:pt x="145" y="311"/>
                  <a:pt x="144" y="317"/>
                  <a:pt x="144" y="323"/>
                </a:cubicBezTo>
                <a:cubicBezTo>
                  <a:pt x="173" y="320"/>
                  <a:pt x="204" y="321"/>
                  <a:pt x="233" y="320"/>
                </a:cubicBezTo>
                <a:cubicBezTo>
                  <a:pt x="279" y="319"/>
                  <a:pt x="324" y="316"/>
                  <a:pt x="370" y="319"/>
                </a:cubicBezTo>
                <a:cubicBezTo>
                  <a:pt x="406" y="320"/>
                  <a:pt x="406" y="373"/>
                  <a:pt x="369" y="375"/>
                </a:cubicBezTo>
                <a:moveTo>
                  <a:pt x="697" y="895"/>
                </a:moveTo>
                <a:cubicBezTo>
                  <a:pt x="672" y="892"/>
                  <a:pt x="647" y="894"/>
                  <a:pt x="622" y="892"/>
                </a:cubicBezTo>
                <a:cubicBezTo>
                  <a:pt x="602" y="891"/>
                  <a:pt x="582" y="888"/>
                  <a:pt x="563" y="886"/>
                </a:cubicBezTo>
                <a:cubicBezTo>
                  <a:pt x="589" y="857"/>
                  <a:pt x="614" y="827"/>
                  <a:pt x="637" y="797"/>
                </a:cubicBezTo>
                <a:cubicBezTo>
                  <a:pt x="651" y="779"/>
                  <a:pt x="619" y="755"/>
                  <a:pt x="604" y="772"/>
                </a:cubicBezTo>
                <a:cubicBezTo>
                  <a:pt x="578" y="803"/>
                  <a:pt x="552" y="836"/>
                  <a:pt x="528" y="869"/>
                </a:cubicBezTo>
                <a:cubicBezTo>
                  <a:pt x="528" y="868"/>
                  <a:pt x="528" y="866"/>
                  <a:pt x="528" y="865"/>
                </a:cubicBezTo>
                <a:cubicBezTo>
                  <a:pt x="524" y="826"/>
                  <a:pt x="526" y="787"/>
                  <a:pt x="522" y="748"/>
                </a:cubicBezTo>
                <a:cubicBezTo>
                  <a:pt x="520" y="733"/>
                  <a:pt x="500" y="729"/>
                  <a:pt x="495" y="744"/>
                </a:cubicBezTo>
                <a:cubicBezTo>
                  <a:pt x="471" y="814"/>
                  <a:pt x="474" y="919"/>
                  <a:pt x="500" y="987"/>
                </a:cubicBezTo>
                <a:cubicBezTo>
                  <a:pt x="509" y="1011"/>
                  <a:pt x="553" y="1011"/>
                  <a:pt x="549" y="981"/>
                </a:cubicBezTo>
                <a:cubicBezTo>
                  <a:pt x="546" y="959"/>
                  <a:pt x="541" y="937"/>
                  <a:pt x="536" y="915"/>
                </a:cubicBezTo>
                <a:cubicBezTo>
                  <a:pt x="537" y="914"/>
                  <a:pt x="538" y="913"/>
                  <a:pt x="539" y="911"/>
                </a:cubicBezTo>
                <a:cubicBezTo>
                  <a:pt x="541" y="913"/>
                  <a:pt x="542" y="914"/>
                  <a:pt x="544" y="914"/>
                </a:cubicBezTo>
                <a:cubicBezTo>
                  <a:pt x="589" y="931"/>
                  <a:pt x="649" y="943"/>
                  <a:pt x="697" y="938"/>
                </a:cubicBezTo>
                <a:cubicBezTo>
                  <a:pt x="725" y="936"/>
                  <a:pt x="724" y="898"/>
                  <a:pt x="697" y="895"/>
                </a:cubicBezTo>
                <a:moveTo>
                  <a:pt x="869" y="617"/>
                </a:moveTo>
                <a:cubicBezTo>
                  <a:pt x="783" y="630"/>
                  <a:pt x="699" y="633"/>
                  <a:pt x="612" y="633"/>
                </a:cubicBezTo>
                <a:cubicBezTo>
                  <a:pt x="587" y="633"/>
                  <a:pt x="588" y="669"/>
                  <a:pt x="612" y="672"/>
                </a:cubicBezTo>
                <a:cubicBezTo>
                  <a:pt x="699" y="680"/>
                  <a:pt x="789" y="677"/>
                  <a:pt x="876" y="666"/>
                </a:cubicBezTo>
                <a:cubicBezTo>
                  <a:pt x="911" y="662"/>
                  <a:pt x="905" y="612"/>
                  <a:pt x="869" y="617"/>
                </a:cubicBezTo>
                <a:moveTo>
                  <a:pt x="908" y="524"/>
                </a:moveTo>
                <a:cubicBezTo>
                  <a:pt x="816" y="515"/>
                  <a:pt x="715" y="523"/>
                  <a:pt x="623" y="529"/>
                </a:cubicBezTo>
                <a:cubicBezTo>
                  <a:pt x="599" y="530"/>
                  <a:pt x="599" y="564"/>
                  <a:pt x="623" y="566"/>
                </a:cubicBezTo>
                <a:cubicBezTo>
                  <a:pt x="715" y="571"/>
                  <a:pt x="816" y="579"/>
                  <a:pt x="908" y="570"/>
                </a:cubicBezTo>
                <a:cubicBezTo>
                  <a:pt x="938" y="568"/>
                  <a:pt x="938" y="527"/>
                  <a:pt x="908" y="524"/>
                </a:cubicBezTo>
                <a:moveTo>
                  <a:pt x="1932" y="669"/>
                </a:moveTo>
                <a:cubicBezTo>
                  <a:pt x="1657" y="653"/>
                  <a:pt x="1372" y="620"/>
                  <a:pt x="1098" y="634"/>
                </a:cubicBezTo>
                <a:cubicBezTo>
                  <a:pt x="1080" y="635"/>
                  <a:pt x="1074" y="664"/>
                  <a:pt x="1093" y="667"/>
                </a:cubicBezTo>
                <a:cubicBezTo>
                  <a:pt x="1366" y="713"/>
                  <a:pt x="1655" y="713"/>
                  <a:pt x="1932" y="729"/>
                </a:cubicBezTo>
                <a:cubicBezTo>
                  <a:pt x="1970" y="731"/>
                  <a:pt x="1970" y="671"/>
                  <a:pt x="1932" y="669"/>
                </a:cubicBezTo>
                <a:moveTo>
                  <a:pt x="1464" y="352"/>
                </a:moveTo>
                <a:cubicBezTo>
                  <a:pt x="1454" y="322"/>
                  <a:pt x="1434" y="287"/>
                  <a:pt x="1399" y="282"/>
                </a:cubicBezTo>
                <a:cubicBezTo>
                  <a:pt x="1363" y="277"/>
                  <a:pt x="1337" y="300"/>
                  <a:pt x="1320" y="332"/>
                </a:cubicBezTo>
                <a:cubicBezTo>
                  <a:pt x="1307" y="300"/>
                  <a:pt x="1286" y="278"/>
                  <a:pt x="1253" y="282"/>
                </a:cubicBezTo>
                <a:cubicBezTo>
                  <a:pt x="1217" y="287"/>
                  <a:pt x="1190" y="316"/>
                  <a:pt x="1172" y="352"/>
                </a:cubicBezTo>
                <a:cubicBezTo>
                  <a:pt x="1171" y="340"/>
                  <a:pt x="1169" y="328"/>
                  <a:pt x="1169" y="315"/>
                </a:cubicBezTo>
                <a:cubicBezTo>
                  <a:pt x="1168" y="290"/>
                  <a:pt x="1134" y="292"/>
                  <a:pt x="1132" y="315"/>
                </a:cubicBezTo>
                <a:cubicBezTo>
                  <a:pt x="1124" y="376"/>
                  <a:pt x="1129" y="442"/>
                  <a:pt x="1146" y="502"/>
                </a:cubicBezTo>
                <a:cubicBezTo>
                  <a:pt x="1155" y="535"/>
                  <a:pt x="1206" y="521"/>
                  <a:pt x="1197" y="488"/>
                </a:cubicBezTo>
                <a:cubicBezTo>
                  <a:pt x="1191" y="468"/>
                  <a:pt x="1187" y="449"/>
                  <a:pt x="1183" y="430"/>
                </a:cubicBezTo>
                <a:cubicBezTo>
                  <a:pt x="1192" y="395"/>
                  <a:pt x="1207" y="357"/>
                  <a:pt x="1234" y="346"/>
                </a:cubicBezTo>
                <a:cubicBezTo>
                  <a:pt x="1247" y="348"/>
                  <a:pt x="1261" y="351"/>
                  <a:pt x="1274" y="353"/>
                </a:cubicBezTo>
                <a:cubicBezTo>
                  <a:pt x="1279" y="366"/>
                  <a:pt x="1282" y="380"/>
                  <a:pt x="1285" y="394"/>
                </a:cubicBezTo>
                <a:cubicBezTo>
                  <a:pt x="1290" y="415"/>
                  <a:pt x="1292" y="435"/>
                  <a:pt x="1293" y="456"/>
                </a:cubicBezTo>
                <a:cubicBezTo>
                  <a:pt x="1293" y="462"/>
                  <a:pt x="1293" y="467"/>
                  <a:pt x="1293" y="472"/>
                </a:cubicBezTo>
                <a:cubicBezTo>
                  <a:pt x="1297" y="504"/>
                  <a:pt x="1347" y="506"/>
                  <a:pt x="1345" y="472"/>
                </a:cubicBezTo>
                <a:cubicBezTo>
                  <a:pt x="1343" y="445"/>
                  <a:pt x="1344" y="419"/>
                  <a:pt x="1353" y="393"/>
                </a:cubicBezTo>
                <a:cubicBezTo>
                  <a:pt x="1360" y="375"/>
                  <a:pt x="1369" y="359"/>
                  <a:pt x="1381" y="345"/>
                </a:cubicBezTo>
                <a:cubicBezTo>
                  <a:pt x="1403" y="352"/>
                  <a:pt x="1414" y="365"/>
                  <a:pt x="1416" y="386"/>
                </a:cubicBezTo>
                <a:cubicBezTo>
                  <a:pt x="1428" y="430"/>
                  <a:pt x="1395" y="468"/>
                  <a:pt x="1413" y="510"/>
                </a:cubicBezTo>
                <a:cubicBezTo>
                  <a:pt x="1418" y="521"/>
                  <a:pt x="1433" y="524"/>
                  <a:pt x="1444" y="522"/>
                </a:cubicBezTo>
                <a:cubicBezTo>
                  <a:pt x="1460" y="519"/>
                  <a:pt x="1466" y="511"/>
                  <a:pt x="1471" y="496"/>
                </a:cubicBezTo>
                <a:cubicBezTo>
                  <a:pt x="1475" y="487"/>
                  <a:pt x="1470" y="477"/>
                  <a:pt x="1464" y="470"/>
                </a:cubicBezTo>
                <a:cubicBezTo>
                  <a:pt x="1466" y="456"/>
                  <a:pt x="1473" y="439"/>
                  <a:pt x="1474" y="426"/>
                </a:cubicBezTo>
                <a:cubicBezTo>
                  <a:pt x="1475" y="401"/>
                  <a:pt x="1472" y="376"/>
                  <a:pt x="1464" y="352"/>
                </a:cubicBezTo>
                <a:moveTo>
                  <a:pt x="1838" y="87"/>
                </a:moveTo>
                <a:cubicBezTo>
                  <a:pt x="1773" y="206"/>
                  <a:pt x="1730" y="335"/>
                  <a:pt x="1714" y="468"/>
                </a:cubicBezTo>
                <a:cubicBezTo>
                  <a:pt x="1643" y="346"/>
                  <a:pt x="1579" y="220"/>
                  <a:pt x="1516" y="94"/>
                </a:cubicBezTo>
                <a:cubicBezTo>
                  <a:pt x="1505" y="72"/>
                  <a:pt x="1475" y="91"/>
                  <a:pt x="1484" y="113"/>
                </a:cubicBezTo>
                <a:cubicBezTo>
                  <a:pt x="1552" y="270"/>
                  <a:pt x="1630" y="423"/>
                  <a:pt x="1710" y="575"/>
                </a:cubicBezTo>
                <a:cubicBezTo>
                  <a:pt x="1724" y="602"/>
                  <a:pt x="1761" y="587"/>
                  <a:pt x="1764" y="561"/>
                </a:cubicBezTo>
                <a:cubicBezTo>
                  <a:pt x="1776" y="403"/>
                  <a:pt x="1817" y="258"/>
                  <a:pt x="1891" y="118"/>
                </a:cubicBezTo>
                <a:cubicBezTo>
                  <a:pt x="1909" y="83"/>
                  <a:pt x="1857" y="52"/>
                  <a:pt x="1838" y="87"/>
                </a:cubicBezTo>
                <a:moveTo>
                  <a:pt x="2153" y="245"/>
                </a:moveTo>
                <a:cubicBezTo>
                  <a:pt x="2120" y="241"/>
                  <a:pt x="2087" y="238"/>
                  <a:pt x="2054" y="236"/>
                </a:cubicBezTo>
                <a:cubicBezTo>
                  <a:pt x="2084" y="199"/>
                  <a:pt x="2100" y="151"/>
                  <a:pt x="2093" y="103"/>
                </a:cubicBezTo>
                <a:cubicBezTo>
                  <a:pt x="2083" y="42"/>
                  <a:pt x="2018" y="0"/>
                  <a:pt x="1965" y="43"/>
                </a:cubicBezTo>
                <a:cubicBezTo>
                  <a:pt x="1944" y="59"/>
                  <a:pt x="1970" y="89"/>
                  <a:pt x="1991" y="77"/>
                </a:cubicBezTo>
                <a:cubicBezTo>
                  <a:pt x="2052" y="45"/>
                  <a:pt x="2040" y="144"/>
                  <a:pt x="2029" y="169"/>
                </a:cubicBezTo>
                <a:cubicBezTo>
                  <a:pt x="2014" y="200"/>
                  <a:pt x="1991" y="220"/>
                  <a:pt x="1961" y="236"/>
                </a:cubicBezTo>
                <a:cubicBezTo>
                  <a:pt x="1933" y="251"/>
                  <a:pt x="1949" y="291"/>
                  <a:pt x="1977" y="293"/>
                </a:cubicBezTo>
                <a:cubicBezTo>
                  <a:pt x="2035" y="297"/>
                  <a:pt x="2094" y="304"/>
                  <a:pt x="2153" y="304"/>
                </a:cubicBezTo>
                <a:cubicBezTo>
                  <a:pt x="2193" y="305"/>
                  <a:pt x="2190" y="250"/>
                  <a:pt x="2153" y="245"/>
                </a:cubicBezTo>
                <a:moveTo>
                  <a:pt x="1755" y="1033"/>
                </a:moveTo>
                <a:cubicBezTo>
                  <a:pt x="1690" y="1030"/>
                  <a:pt x="1624" y="1033"/>
                  <a:pt x="1558" y="1035"/>
                </a:cubicBezTo>
                <a:cubicBezTo>
                  <a:pt x="1617" y="945"/>
                  <a:pt x="1693" y="805"/>
                  <a:pt x="1566" y="753"/>
                </a:cubicBezTo>
                <a:cubicBezTo>
                  <a:pt x="1506" y="728"/>
                  <a:pt x="1294" y="802"/>
                  <a:pt x="1396" y="867"/>
                </a:cubicBezTo>
                <a:cubicBezTo>
                  <a:pt x="1413" y="879"/>
                  <a:pt x="1435" y="851"/>
                  <a:pt x="1418" y="838"/>
                </a:cubicBezTo>
                <a:cubicBezTo>
                  <a:pt x="1405" y="827"/>
                  <a:pt x="1501" y="797"/>
                  <a:pt x="1514" y="799"/>
                </a:cubicBezTo>
                <a:cubicBezTo>
                  <a:pt x="1597" y="810"/>
                  <a:pt x="1580" y="879"/>
                  <a:pt x="1557" y="925"/>
                </a:cubicBezTo>
                <a:cubicBezTo>
                  <a:pt x="1534" y="970"/>
                  <a:pt x="1501" y="1011"/>
                  <a:pt x="1473" y="1053"/>
                </a:cubicBezTo>
                <a:cubicBezTo>
                  <a:pt x="1460" y="1072"/>
                  <a:pt x="1477" y="1099"/>
                  <a:pt x="1499" y="1099"/>
                </a:cubicBezTo>
                <a:cubicBezTo>
                  <a:pt x="1584" y="1098"/>
                  <a:pt x="1670" y="1099"/>
                  <a:pt x="1755" y="1092"/>
                </a:cubicBezTo>
                <a:cubicBezTo>
                  <a:pt x="1792" y="1089"/>
                  <a:pt x="1793" y="1034"/>
                  <a:pt x="1755" y="10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539500"/>
            <a:ext cx="8430900" cy="4064400"/>
          </a:xfrm>
          <a:prstGeom prst="snip1Rect">
            <a:avLst>
              <a:gd name="adj" fmla="val 3222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475225" y="1159850"/>
            <a:ext cx="4734300" cy="21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475225" y="3507850"/>
            <a:ext cx="3401700" cy="47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/>
          <p:nvPr/>
        </p:nvSpPr>
        <p:spPr>
          <a:xfrm>
            <a:off x="321976" y="2595235"/>
            <a:ext cx="782505" cy="996271"/>
          </a:xfrm>
          <a:custGeom>
            <a:avLst/>
            <a:gdLst/>
            <a:ahLst/>
            <a:cxnLst/>
            <a:rect l="l" t="t" r="r" b="b"/>
            <a:pathLst>
              <a:path w="3009" h="3831" extrusionOk="0">
                <a:moveTo>
                  <a:pt x="2557" y="2782"/>
                </a:moveTo>
                <a:cubicBezTo>
                  <a:pt x="2461" y="2635"/>
                  <a:pt x="2363" y="2485"/>
                  <a:pt x="2314" y="2315"/>
                </a:cubicBezTo>
                <a:cubicBezTo>
                  <a:pt x="2261" y="2137"/>
                  <a:pt x="2280" y="1950"/>
                  <a:pt x="2295" y="1768"/>
                </a:cubicBezTo>
                <a:cubicBezTo>
                  <a:pt x="2327" y="1361"/>
                  <a:pt x="2450" y="1005"/>
                  <a:pt x="2752" y="719"/>
                </a:cubicBezTo>
                <a:cubicBezTo>
                  <a:pt x="2767" y="704"/>
                  <a:pt x="2763" y="686"/>
                  <a:pt x="2752" y="675"/>
                </a:cubicBezTo>
                <a:cubicBezTo>
                  <a:pt x="2832" y="539"/>
                  <a:pt x="2755" y="395"/>
                  <a:pt x="2642" y="304"/>
                </a:cubicBezTo>
                <a:cubicBezTo>
                  <a:pt x="2310" y="36"/>
                  <a:pt x="1778" y="0"/>
                  <a:pt x="1371" y="13"/>
                </a:cubicBezTo>
                <a:cubicBezTo>
                  <a:pt x="1111" y="21"/>
                  <a:pt x="839" y="44"/>
                  <a:pt x="586" y="104"/>
                </a:cubicBezTo>
                <a:cubicBezTo>
                  <a:pt x="370" y="155"/>
                  <a:pt x="170" y="260"/>
                  <a:pt x="78" y="471"/>
                </a:cubicBezTo>
                <a:cubicBezTo>
                  <a:pt x="73" y="480"/>
                  <a:pt x="75" y="490"/>
                  <a:pt x="79" y="497"/>
                </a:cubicBezTo>
                <a:cubicBezTo>
                  <a:pt x="72" y="522"/>
                  <a:pt x="72" y="548"/>
                  <a:pt x="77" y="573"/>
                </a:cubicBezTo>
                <a:cubicBezTo>
                  <a:pt x="64" y="576"/>
                  <a:pt x="56" y="592"/>
                  <a:pt x="67" y="605"/>
                </a:cubicBezTo>
                <a:cubicBezTo>
                  <a:pt x="82" y="624"/>
                  <a:pt x="97" y="643"/>
                  <a:pt x="112" y="661"/>
                </a:cubicBezTo>
                <a:cubicBezTo>
                  <a:pt x="125" y="682"/>
                  <a:pt x="141" y="701"/>
                  <a:pt x="158" y="719"/>
                </a:cubicBezTo>
                <a:cubicBezTo>
                  <a:pt x="333" y="949"/>
                  <a:pt x="472" y="1203"/>
                  <a:pt x="599" y="1463"/>
                </a:cubicBezTo>
                <a:cubicBezTo>
                  <a:pt x="778" y="1828"/>
                  <a:pt x="739" y="2162"/>
                  <a:pt x="534" y="2507"/>
                </a:cubicBezTo>
                <a:cubicBezTo>
                  <a:pt x="387" y="2754"/>
                  <a:pt x="160" y="2984"/>
                  <a:pt x="71" y="3261"/>
                </a:cubicBezTo>
                <a:cubicBezTo>
                  <a:pt x="0" y="3478"/>
                  <a:pt x="123" y="3599"/>
                  <a:pt x="313" y="3682"/>
                </a:cubicBezTo>
                <a:cubicBezTo>
                  <a:pt x="585" y="3801"/>
                  <a:pt x="895" y="3808"/>
                  <a:pt x="1187" y="3819"/>
                </a:cubicBezTo>
                <a:cubicBezTo>
                  <a:pt x="1507" y="3830"/>
                  <a:pt x="1831" y="3823"/>
                  <a:pt x="2145" y="3757"/>
                </a:cubicBezTo>
                <a:cubicBezTo>
                  <a:pt x="2353" y="3713"/>
                  <a:pt x="2708" y="3643"/>
                  <a:pt x="2792" y="3409"/>
                </a:cubicBezTo>
                <a:cubicBezTo>
                  <a:pt x="2871" y="3190"/>
                  <a:pt x="2668" y="2951"/>
                  <a:pt x="2557" y="2782"/>
                </a:cubicBezTo>
                <a:moveTo>
                  <a:pt x="128" y="611"/>
                </a:moveTo>
                <a:cubicBezTo>
                  <a:pt x="113" y="579"/>
                  <a:pt x="109" y="545"/>
                  <a:pt x="120" y="507"/>
                </a:cubicBezTo>
                <a:cubicBezTo>
                  <a:pt x="122" y="505"/>
                  <a:pt x="125" y="503"/>
                  <a:pt x="126" y="499"/>
                </a:cubicBezTo>
                <a:cubicBezTo>
                  <a:pt x="327" y="92"/>
                  <a:pt x="951" y="91"/>
                  <a:pt x="1343" y="76"/>
                </a:cubicBezTo>
                <a:cubicBezTo>
                  <a:pt x="1575" y="68"/>
                  <a:pt x="1808" y="79"/>
                  <a:pt x="2035" y="126"/>
                </a:cubicBezTo>
                <a:cubicBezTo>
                  <a:pt x="2239" y="169"/>
                  <a:pt x="2529" y="238"/>
                  <a:pt x="2662" y="412"/>
                </a:cubicBezTo>
                <a:cubicBezTo>
                  <a:pt x="3008" y="864"/>
                  <a:pt x="1674" y="947"/>
                  <a:pt x="1453" y="949"/>
                </a:cubicBezTo>
                <a:cubicBezTo>
                  <a:pt x="1206" y="951"/>
                  <a:pt x="959" y="931"/>
                  <a:pt x="716" y="888"/>
                </a:cubicBezTo>
                <a:cubicBezTo>
                  <a:pt x="622" y="871"/>
                  <a:pt x="369" y="815"/>
                  <a:pt x="222" y="712"/>
                </a:cubicBezTo>
                <a:cubicBezTo>
                  <a:pt x="192" y="677"/>
                  <a:pt x="161" y="643"/>
                  <a:pt x="128" y="611"/>
                </a:cubicBezTo>
                <a:moveTo>
                  <a:pt x="629" y="1383"/>
                </a:moveTo>
                <a:cubicBezTo>
                  <a:pt x="534" y="1195"/>
                  <a:pt x="436" y="1002"/>
                  <a:pt x="312" y="829"/>
                </a:cubicBezTo>
                <a:cubicBezTo>
                  <a:pt x="441" y="896"/>
                  <a:pt x="592" y="927"/>
                  <a:pt x="730" y="951"/>
                </a:cubicBezTo>
                <a:cubicBezTo>
                  <a:pt x="1236" y="1039"/>
                  <a:pt x="1775" y="1039"/>
                  <a:pt x="2276" y="919"/>
                </a:cubicBezTo>
                <a:cubicBezTo>
                  <a:pt x="2365" y="898"/>
                  <a:pt x="2474" y="872"/>
                  <a:pt x="2569" y="827"/>
                </a:cubicBezTo>
                <a:cubicBezTo>
                  <a:pt x="2306" y="1160"/>
                  <a:pt x="2213" y="1585"/>
                  <a:pt x="2215" y="2014"/>
                </a:cubicBezTo>
                <a:cubicBezTo>
                  <a:pt x="2207" y="2014"/>
                  <a:pt x="2198" y="2017"/>
                  <a:pt x="2193" y="2026"/>
                </a:cubicBezTo>
                <a:cubicBezTo>
                  <a:pt x="2049" y="2264"/>
                  <a:pt x="1749" y="2300"/>
                  <a:pt x="1491" y="2290"/>
                </a:cubicBezTo>
                <a:cubicBezTo>
                  <a:pt x="1243" y="2282"/>
                  <a:pt x="951" y="2221"/>
                  <a:pt x="780" y="2028"/>
                </a:cubicBezTo>
                <a:cubicBezTo>
                  <a:pt x="804" y="1803"/>
                  <a:pt x="736" y="1594"/>
                  <a:pt x="629" y="1383"/>
                </a:cubicBezTo>
                <a:moveTo>
                  <a:pt x="2405" y="3621"/>
                </a:moveTo>
                <a:cubicBezTo>
                  <a:pt x="2098" y="3728"/>
                  <a:pt x="1772" y="3759"/>
                  <a:pt x="1448" y="3761"/>
                </a:cubicBezTo>
                <a:cubicBezTo>
                  <a:pt x="1140" y="3762"/>
                  <a:pt x="808" y="3763"/>
                  <a:pt x="508" y="3684"/>
                </a:cubicBezTo>
                <a:cubicBezTo>
                  <a:pt x="336" y="3638"/>
                  <a:pt x="73" y="3549"/>
                  <a:pt x="118" y="3324"/>
                </a:cubicBezTo>
                <a:cubicBezTo>
                  <a:pt x="147" y="3173"/>
                  <a:pt x="263" y="3024"/>
                  <a:pt x="348" y="2899"/>
                </a:cubicBezTo>
                <a:cubicBezTo>
                  <a:pt x="501" y="2673"/>
                  <a:pt x="670" y="2451"/>
                  <a:pt x="748" y="2185"/>
                </a:cubicBezTo>
                <a:cubicBezTo>
                  <a:pt x="757" y="2154"/>
                  <a:pt x="764" y="2123"/>
                  <a:pt x="770" y="2093"/>
                </a:cubicBezTo>
                <a:cubicBezTo>
                  <a:pt x="937" y="2304"/>
                  <a:pt x="1301" y="2354"/>
                  <a:pt x="1546" y="2354"/>
                </a:cubicBezTo>
                <a:cubicBezTo>
                  <a:pt x="1761" y="2353"/>
                  <a:pt x="2102" y="2318"/>
                  <a:pt x="2217" y="2102"/>
                </a:cubicBezTo>
                <a:cubicBezTo>
                  <a:pt x="2227" y="2352"/>
                  <a:pt x="2341" y="2564"/>
                  <a:pt x="2475" y="2770"/>
                </a:cubicBezTo>
                <a:cubicBezTo>
                  <a:pt x="2549" y="2885"/>
                  <a:pt x="2632" y="2997"/>
                  <a:pt x="2692" y="3121"/>
                </a:cubicBezTo>
                <a:cubicBezTo>
                  <a:pt x="2824" y="3393"/>
                  <a:pt x="2644" y="3537"/>
                  <a:pt x="2405" y="3621"/>
                </a:cubicBezTo>
                <a:moveTo>
                  <a:pt x="945" y="1894"/>
                </a:moveTo>
                <a:cubicBezTo>
                  <a:pt x="906" y="1913"/>
                  <a:pt x="865" y="1930"/>
                  <a:pt x="824" y="1946"/>
                </a:cubicBezTo>
                <a:cubicBezTo>
                  <a:pt x="806" y="1952"/>
                  <a:pt x="795" y="1924"/>
                  <a:pt x="811" y="1915"/>
                </a:cubicBezTo>
                <a:cubicBezTo>
                  <a:pt x="848" y="1895"/>
                  <a:pt x="887" y="1876"/>
                  <a:pt x="925" y="1860"/>
                </a:cubicBezTo>
                <a:cubicBezTo>
                  <a:pt x="948" y="1850"/>
                  <a:pt x="969" y="1883"/>
                  <a:pt x="945" y="1894"/>
                </a:cubicBezTo>
                <a:moveTo>
                  <a:pt x="1237" y="1844"/>
                </a:moveTo>
                <a:cubicBezTo>
                  <a:pt x="1178" y="1860"/>
                  <a:pt x="1113" y="1872"/>
                  <a:pt x="1052" y="1876"/>
                </a:cubicBezTo>
                <a:cubicBezTo>
                  <a:pt x="1034" y="1877"/>
                  <a:pt x="1032" y="1850"/>
                  <a:pt x="1048" y="1844"/>
                </a:cubicBezTo>
                <a:cubicBezTo>
                  <a:pt x="1104" y="1825"/>
                  <a:pt x="1166" y="1811"/>
                  <a:pt x="1225" y="1803"/>
                </a:cubicBezTo>
                <a:cubicBezTo>
                  <a:pt x="1252" y="1799"/>
                  <a:pt x="1264" y="1837"/>
                  <a:pt x="1237" y="1844"/>
                </a:cubicBezTo>
                <a:moveTo>
                  <a:pt x="1590" y="1838"/>
                </a:moveTo>
                <a:cubicBezTo>
                  <a:pt x="1530" y="1838"/>
                  <a:pt x="1471" y="1835"/>
                  <a:pt x="1411" y="1833"/>
                </a:cubicBezTo>
                <a:cubicBezTo>
                  <a:pt x="1387" y="1832"/>
                  <a:pt x="1387" y="1797"/>
                  <a:pt x="1411" y="1796"/>
                </a:cubicBezTo>
                <a:cubicBezTo>
                  <a:pt x="1471" y="1794"/>
                  <a:pt x="1530" y="1791"/>
                  <a:pt x="1590" y="1792"/>
                </a:cubicBezTo>
                <a:cubicBezTo>
                  <a:pt x="1620" y="1792"/>
                  <a:pt x="1620" y="1838"/>
                  <a:pt x="1590" y="1838"/>
                </a:cubicBezTo>
                <a:moveTo>
                  <a:pt x="1891" y="1899"/>
                </a:moveTo>
                <a:cubicBezTo>
                  <a:pt x="1842" y="1881"/>
                  <a:pt x="1794" y="1865"/>
                  <a:pt x="1743" y="1856"/>
                </a:cubicBezTo>
                <a:cubicBezTo>
                  <a:pt x="1722" y="1852"/>
                  <a:pt x="1727" y="1816"/>
                  <a:pt x="1748" y="1818"/>
                </a:cubicBezTo>
                <a:cubicBezTo>
                  <a:pt x="1801" y="1822"/>
                  <a:pt x="1855" y="1832"/>
                  <a:pt x="1904" y="1852"/>
                </a:cubicBezTo>
                <a:cubicBezTo>
                  <a:pt x="1933" y="1864"/>
                  <a:pt x="1920" y="1911"/>
                  <a:pt x="1891" y="1899"/>
                </a:cubicBezTo>
                <a:moveTo>
                  <a:pt x="2122" y="2026"/>
                </a:moveTo>
                <a:cubicBezTo>
                  <a:pt x="2097" y="1982"/>
                  <a:pt x="2066" y="1948"/>
                  <a:pt x="2012" y="1943"/>
                </a:cubicBezTo>
                <a:cubicBezTo>
                  <a:pt x="1986" y="1941"/>
                  <a:pt x="1985" y="1901"/>
                  <a:pt x="2012" y="1901"/>
                </a:cubicBezTo>
                <a:cubicBezTo>
                  <a:pt x="2078" y="1901"/>
                  <a:pt x="2149" y="1941"/>
                  <a:pt x="2171" y="2006"/>
                </a:cubicBezTo>
                <a:cubicBezTo>
                  <a:pt x="2181" y="2035"/>
                  <a:pt x="2137" y="2052"/>
                  <a:pt x="2122" y="2026"/>
                </a:cubicBezTo>
                <a:moveTo>
                  <a:pt x="334" y="3151"/>
                </a:moveTo>
                <a:cubicBezTo>
                  <a:pt x="278" y="3184"/>
                  <a:pt x="225" y="3218"/>
                  <a:pt x="176" y="3261"/>
                </a:cubicBezTo>
                <a:cubicBezTo>
                  <a:pt x="162" y="3274"/>
                  <a:pt x="143" y="3255"/>
                  <a:pt x="155" y="3240"/>
                </a:cubicBezTo>
                <a:cubicBezTo>
                  <a:pt x="198" y="3189"/>
                  <a:pt x="252" y="3144"/>
                  <a:pt x="313" y="3115"/>
                </a:cubicBezTo>
                <a:cubicBezTo>
                  <a:pt x="337" y="3103"/>
                  <a:pt x="358" y="3138"/>
                  <a:pt x="334" y="3151"/>
                </a:cubicBezTo>
                <a:moveTo>
                  <a:pt x="719" y="3046"/>
                </a:moveTo>
                <a:cubicBezTo>
                  <a:pt x="647" y="3068"/>
                  <a:pt x="572" y="3083"/>
                  <a:pt x="498" y="3100"/>
                </a:cubicBezTo>
                <a:cubicBezTo>
                  <a:pt x="476" y="3106"/>
                  <a:pt x="467" y="3072"/>
                  <a:pt x="489" y="3066"/>
                </a:cubicBezTo>
                <a:cubicBezTo>
                  <a:pt x="561" y="3045"/>
                  <a:pt x="634" y="3021"/>
                  <a:pt x="708" y="3004"/>
                </a:cubicBezTo>
                <a:cubicBezTo>
                  <a:pt x="735" y="2998"/>
                  <a:pt x="746" y="3039"/>
                  <a:pt x="719" y="3046"/>
                </a:cubicBezTo>
                <a:moveTo>
                  <a:pt x="1163" y="3007"/>
                </a:moveTo>
                <a:cubicBezTo>
                  <a:pt x="1092" y="3018"/>
                  <a:pt x="1018" y="3019"/>
                  <a:pt x="946" y="3014"/>
                </a:cubicBezTo>
                <a:cubicBezTo>
                  <a:pt x="924" y="3013"/>
                  <a:pt x="924" y="2980"/>
                  <a:pt x="946" y="2980"/>
                </a:cubicBezTo>
                <a:cubicBezTo>
                  <a:pt x="1018" y="2979"/>
                  <a:pt x="1087" y="2970"/>
                  <a:pt x="1157" y="2962"/>
                </a:cubicBezTo>
                <a:cubicBezTo>
                  <a:pt x="1183" y="2959"/>
                  <a:pt x="1188" y="3003"/>
                  <a:pt x="1163" y="3007"/>
                </a:cubicBezTo>
                <a:moveTo>
                  <a:pt x="1601" y="3010"/>
                </a:moveTo>
                <a:cubicBezTo>
                  <a:pt x="1523" y="3003"/>
                  <a:pt x="1447" y="2994"/>
                  <a:pt x="1369" y="2996"/>
                </a:cubicBezTo>
                <a:cubicBezTo>
                  <a:pt x="1342" y="2997"/>
                  <a:pt x="1343" y="2957"/>
                  <a:pt x="1369" y="2956"/>
                </a:cubicBezTo>
                <a:cubicBezTo>
                  <a:pt x="1447" y="2951"/>
                  <a:pt x="1529" y="2951"/>
                  <a:pt x="1606" y="2966"/>
                </a:cubicBezTo>
                <a:cubicBezTo>
                  <a:pt x="1631" y="2971"/>
                  <a:pt x="1625" y="3012"/>
                  <a:pt x="1601" y="3010"/>
                </a:cubicBezTo>
                <a:moveTo>
                  <a:pt x="2017" y="3060"/>
                </a:moveTo>
                <a:cubicBezTo>
                  <a:pt x="1947" y="3050"/>
                  <a:pt x="1877" y="3029"/>
                  <a:pt x="1808" y="3012"/>
                </a:cubicBezTo>
                <a:cubicBezTo>
                  <a:pt x="1784" y="3006"/>
                  <a:pt x="1794" y="2972"/>
                  <a:pt x="1817" y="2976"/>
                </a:cubicBezTo>
                <a:cubicBezTo>
                  <a:pt x="1887" y="2988"/>
                  <a:pt x="1960" y="2998"/>
                  <a:pt x="2029" y="3018"/>
                </a:cubicBezTo>
                <a:cubicBezTo>
                  <a:pt x="2057" y="3026"/>
                  <a:pt x="2045" y="3064"/>
                  <a:pt x="2017" y="3060"/>
                </a:cubicBezTo>
                <a:moveTo>
                  <a:pt x="2357" y="3158"/>
                </a:moveTo>
                <a:cubicBezTo>
                  <a:pt x="2315" y="3133"/>
                  <a:pt x="2272" y="3116"/>
                  <a:pt x="2223" y="3112"/>
                </a:cubicBezTo>
                <a:cubicBezTo>
                  <a:pt x="2195" y="3110"/>
                  <a:pt x="2194" y="3066"/>
                  <a:pt x="2223" y="3067"/>
                </a:cubicBezTo>
                <a:cubicBezTo>
                  <a:pt x="2279" y="3070"/>
                  <a:pt x="2335" y="3084"/>
                  <a:pt x="2383" y="3114"/>
                </a:cubicBezTo>
                <a:cubicBezTo>
                  <a:pt x="2410" y="3132"/>
                  <a:pt x="2385" y="3175"/>
                  <a:pt x="2357" y="3158"/>
                </a:cubicBezTo>
                <a:moveTo>
                  <a:pt x="2638" y="3342"/>
                </a:moveTo>
                <a:cubicBezTo>
                  <a:pt x="2588" y="3300"/>
                  <a:pt x="2544" y="3263"/>
                  <a:pt x="2482" y="3239"/>
                </a:cubicBezTo>
                <a:cubicBezTo>
                  <a:pt x="2456" y="3229"/>
                  <a:pt x="2467" y="3188"/>
                  <a:pt x="2493" y="3197"/>
                </a:cubicBezTo>
                <a:cubicBezTo>
                  <a:pt x="2558" y="3219"/>
                  <a:pt x="2629" y="3254"/>
                  <a:pt x="2677" y="3303"/>
                </a:cubicBezTo>
                <a:cubicBezTo>
                  <a:pt x="2702" y="3329"/>
                  <a:pt x="2665" y="3365"/>
                  <a:pt x="2638" y="334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0"/>
          <p:cNvGrpSpPr/>
          <p:nvPr/>
        </p:nvGrpSpPr>
        <p:grpSpPr>
          <a:xfrm>
            <a:off x="518750" y="4343628"/>
            <a:ext cx="1048022" cy="687325"/>
            <a:chOff x="4627650" y="4456178"/>
            <a:chExt cx="1048022" cy="687325"/>
          </a:xfrm>
        </p:grpSpPr>
        <p:sp>
          <p:nvSpPr>
            <p:cNvPr id="357" name="Google Shape;357;p20"/>
            <p:cNvSpPr/>
            <p:nvPr/>
          </p:nvSpPr>
          <p:spPr>
            <a:xfrm>
              <a:off x="4719969" y="4456178"/>
              <a:ext cx="955702" cy="687325"/>
            </a:xfrm>
            <a:custGeom>
              <a:avLst/>
              <a:gdLst/>
              <a:ahLst/>
              <a:cxnLst/>
              <a:rect l="l" t="t" r="r" b="b"/>
              <a:pathLst>
                <a:path w="3675" h="2643" extrusionOk="0">
                  <a:moveTo>
                    <a:pt x="3635" y="1695"/>
                  </a:moveTo>
                  <a:cubicBezTo>
                    <a:pt x="3661" y="1427"/>
                    <a:pt x="3625" y="1144"/>
                    <a:pt x="3624" y="875"/>
                  </a:cubicBezTo>
                  <a:cubicBezTo>
                    <a:pt x="3622" y="596"/>
                    <a:pt x="3628" y="316"/>
                    <a:pt x="3639" y="36"/>
                  </a:cubicBezTo>
                  <a:cubicBezTo>
                    <a:pt x="3640" y="9"/>
                    <a:pt x="3612" y="0"/>
                    <a:pt x="3593" y="10"/>
                  </a:cubicBezTo>
                  <a:cubicBezTo>
                    <a:pt x="3583" y="7"/>
                    <a:pt x="3572" y="8"/>
                    <a:pt x="3563" y="16"/>
                  </a:cubicBezTo>
                  <a:cubicBezTo>
                    <a:pt x="3135" y="372"/>
                    <a:pt x="2708" y="730"/>
                    <a:pt x="2288" y="1096"/>
                  </a:cubicBezTo>
                  <a:cubicBezTo>
                    <a:pt x="2141" y="896"/>
                    <a:pt x="1991" y="699"/>
                    <a:pt x="1830" y="510"/>
                  </a:cubicBezTo>
                  <a:cubicBezTo>
                    <a:pt x="1817" y="494"/>
                    <a:pt x="1791" y="500"/>
                    <a:pt x="1781" y="516"/>
                  </a:cubicBezTo>
                  <a:cubicBezTo>
                    <a:pt x="1705" y="639"/>
                    <a:pt x="1630" y="763"/>
                    <a:pt x="1555" y="888"/>
                  </a:cubicBezTo>
                  <a:cubicBezTo>
                    <a:pt x="1387" y="767"/>
                    <a:pt x="1222" y="643"/>
                    <a:pt x="1080" y="490"/>
                  </a:cubicBezTo>
                  <a:cubicBezTo>
                    <a:pt x="1066" y="475"/>
                    <a:pt x="1042" y="481"/>
                    <a:pt x="1031" y="496"/>
                  </a:cubicBezTo>
                  <a:cubicBezTo>
                    <a:pt x="697" y="984"/>
                    <a:pt x="375" y="1482"/>
                    <a:pt x="28" y="1960"/>
                  </a:cubicBezTo>
                  <a:cubicBezTo>
                    <a:pt x="27" y="1960"/>
                    <a:pt x="26" y="1960"/>
                    <a:pt x="25" y="1960"/>
                  </a:cubicBezTo>
                  <a:cubicBezTo>
                    <a:pt x="0" y="1961"/>
                    <a:pt x="0" y="1997"/>
                    <a:pt x="25" y="1998"/>
                  </a:cubicBezTo>
                  <a:lnTo>
                    <a:pt x="36" y="1999"/>
                  </a:lnTo>
                  <a:cubicBezTo>
                    <a:pt x="38" y="2000"/>
                    <a:pt x="40" y="2000"/>
                    <a:pt x="42" y="1999"/>
                  </a:cubicBezTo>
                  <a:cubicBezTo>
                    <a:pt x="332" y="2013"/>
                    <a:pt x="624" y="2015"/>
                    <a:pt x="915" y="2015"/>
                  </a:cubicBezTo>
                  <a:cubicBezTo>
                    <a:pt x="812" y="2208"/>
                    <a:pt x="711" y="2402"/>
                    <a:pt x="614" y="2599"/>
                  </a:cubicBezTo>
                  <a:cubicBezTo>
                    <a:pt x="604" y="2620"/>
                    <a:pt x="635" y="2639"/>
                    <a:pt x="646" y="2617"/>
                  </a:cubicBezTo>
                  <a:cubicBezTo>
                    <a:pt x="648" y="2614"/>
                    <a:pt x="650" y="2610"/>
                    <a:pt x="652" y="2607"/>
                  </a:cubicBezTo>
                  <a:cubicBezTo>
                    <a:pt x="850" y="2642"/>
                    <a:pt x="1062" y="2628"/>
                    <a:pt x="1263" y="2629"/>
                  </a:cubicBezTo>
                  <a:cubicBezTo>
                    <a:pt x="1482" y="2630"/>
                    <a:pt x="1701" y="2629"/>
                    <a:pt x="1920" y="2626"/>
                  </a:cubicBezTo>
                  <a:cubicBezTo>
                    <a:pt x="2368" y="2620"/>
                    <a:pt x="2817" y="2606"/>
                    <a:pt x="3265" y="2586"/>
                  </a:cubicBezTo>
                  <a:cubicBezTo>
                    <a:pt x="3284" y="2585"/>
                    <a:pt x="3293" y="2571"/>
                    <a:pt x="3295" y="2556"/>
                  </a:cubicBezTo>
                  <a:cubicBezTo>
                    <a:pt x="3320" y="2567"/>
                    <a:pt x="3351" y="2530"/>
                    <a:pt x="3328" y="2503"/>
                  </a:cubicBezTo>
                  <a:cubicBezTo>
                    <a:pt x="3131" y="2268"/>
                    <a:pt x="2949" y="2022"/>
                    <a:pt x="2770" y="1773"/>
                  </a:cubicBezTo>
                  <a:cubicBezTo>
                    <a:pt x="3059" y="1767"/>
                    <a:pt x="3347" y="1759"/>
                    <a:pt x="3634" y="1758"/>
                  </a:cubicBezTo>
                  <a:cubicBezTo>
                    <a:pt x="3674" y="1757"/>
                    <a:pt x="3674" y="1696"/>
                    <a:pt x="3635" y="1695"/>
                  </a:cubicBezTo>
                  <a:moveTo>
                    <a:pt x="2637" y="1692"/>
                  </a:moveTo>
                  <a:cubicBezTo>
                    <a:pt x="2600" y="1692"/>
                    <a:pt x="2563" y="1692"/>
                    <a:pt x="2526" y="1692"/>
                  </a:cubicBezTo>
                  <a:cubicBezTo>
                    <a:pt x="2399" y="1561"/>
                    <a:pt x="2264" y="1436"/>
                    <a:pt x="2125" y="1318"/>
                  </a:cubicBezTo>
                  <a:lnTo>
                    <a:pt x="2277" y="1187"/>
                  </a:lnTo>
                  <a:cubicBezTo>
                    <a:pt x="2399" y="1355"/>
                    <a:pt x="2518" y="1523"/>
                    <a:pt x="2637" y="1692"/>
                  </a:cubicBezTo>
                  <a:moveTo>
                    <a:pt x="2439" y="1693"/>
                  </a:moveTo>
                  <a:cubicBezTo>
                    <a:pt x="2176" y="1694"/>
                    <a:pt x="1913" y="1702"/>
                    <a:pt x="1652" y="1720"/>
                  </a:cubicBezTo>
                  <a:cubicBezTo>
                    <a:pt x="1794" y="1600"/>
                    <a:pt x="1935" y="1480"/>
                    <a:pt x="2077" y="1359"/>
                  </a:cubicBezTo>
                  <a:cubicBezTo>
                    <a:pt x="2202" y="1465"/>
                    <a:pt x="2323" y="1576"/>
                    <a:pt x="2439" y="1693"/>
                  </a:cubicBezTo>
                  <a:moveTo>
                    <a:pt x="1812" y="585"/>
                  </a:moveTo>
                  <a:cubicBezTo>
                    <a:pt x="1962" y="764"/>
                    <a:pt x="2103" y="949"/>
                    <a:pt x="2241" y="1137"/>
                  </a:cubicBezTo>
                  <a:cubicBezTo>
                    <a:pt x="2187" y="1184"/>
                    <a:pt x="2133" y="1231"/>
                    <a:pt x="2079" y="1279"/>
                  </a:cubicBezTo>
                  <a:cubicBezTo>
                    <a:pt x="2030" y="1238"/>
                    <a:pt x="1981" y="1198"/>
                    <a:pt x="1930" y="1159"/>
                  </a:cubicBezTo>
                  <a:cubicBezTo>
                    <a:pt x="1825" y="1078"/>
                    <a:pt x="1715" y="1001"/>
                    <a:pt x="1606" y="924"/>
                  </a:cubicBezTo>
                  <a:cubicBezTo>
                    <a:pt x="1674" y="811"/>
                    <a:pt x="1742" y="698"/>
                    <a:pt x="1812" y="585"/>
                  </a:cubicBezTo>
                  <a:moveTo>
                    <a:pt x="1574" y="977"/>
                  </a:moveTo>
                  <a:cubicBezTo>
                    <a:pt x="1666" y="1042"/>
                    <a:pt x="1758" y="1107"/>
                    <a:pt x="1848" y="1174"/>
                  </a:cubicBezTo>
                  <a:cubicBezTo>
                    <a:pt x="1911" y="1222"/>
                    <a:pt x="1972" y="1271"/>
                    <a:pt x="2032" y="1321"/>
                  </a:cubicBezTo>
                  <a:cubicBezTo>
                    <a:pt x="1881" y="1455"/>
                    <a:pt x="1731" y="1589"/>
                    <a:pt x="1583" y="1726"/>
                  </a:cubicBezTo>
                  <a:cubicBezTo>
                    <a:pt x="1569" y="1730"/>
                    <a:pt x="1568" y="1748"/>
                    <a:pt x="1579" y="1754"/>
                  </a:cubicBezTo>
                  <a:cubicBezTo>
                    <a:pt x="1585" y="1762"/>
                    <a:pt x="1597" y="1765"/>
                    <a:pt x="1608" y="1758"/>
                  </a:cubicBezTo>
                  <a:cubicBezTo>
                    <a:pt x="1910" y="1777"/>
                    <a:pt x="2216" y="1779"/>
                    <a:pt x="2521" y="1776"/>
                  </a:cubicBezTo>
                  <a:cubicBezTo>
                    <a:pt x="2578" y="1836"/>
                    <a:pt x="2635" y="1897"/>
                    <a:pt x="2690" y="1959"/>
                  </a:cubicBezTo>
                  <a:cubicBezTo>
                    <a:pt x="2247" y="1948"/>
                    <a:pt x="1803" y="1954"/>
                    <a:pt x="1360" y="1953"/>
                  </a:cubicBezTo>
                  <a:cubicBezTo>
                    <a:pt x="1244" y="1953"/>
                    <a:pt x="1128" y="1952"/>
                    <a:pt x="1013" y="1951"/>
                  </a:cubicBezTo>
                  <a:cubicBezTo>
                    <a:pt x="1195" y="1624"/>
                    <a:pt x="1382" y="1299"/>
                    <a:pt x="1574" y="977"/>
                  </a:cubicBezTo>
                  <a:moveTo>
                    <a:pt x="81" y="1958"/>
                  </a:moveTo>
                  <a:cubicBezTo>
                    <a:pt x="438" y="1519"/>
                    <a:pt x="742" y="1028"/>
                    <a:pt x="1062" y="561"/>
                  </a:cubicBezTo>
                  <a:cubicBezTo>
                    <a:pt x="1202" y="705"/>
                    <a:pt x="1361" y="825"/>
                    <a:pt x="1524" y="941"/>
                  </a:cubicBezTo>
                  <a:cubicBezTo>
                    <a:pt x="1325" y="1274"/>
                    <a:pt x="1133" y="1610"/>
                    <a:pt x="950" y="1951"/>
                  </a:cubicBezTo>
                  <a:cubicBezTo>
                    <a:pt x="660" y="1948"/>
                    <a:pt x="370" y="1947"/>
                    <a:pt x="81" y="1958"/>
                  </a:cubicBezTo>
                  <a:moveTo>
                    <a:pt x="3264" y="2524"/>
                  </a:moveTo>
                  <a:cubicBezTo>
                    <a:pt x="2817" y="2544"/>
                    <a:pt x="2368" y="2558"/>
                    <a:pt x="1920" y="2564"/>
                  </a:cubicBezTo>
                  <a:cubicBezTo>
                    <a:pt x="1701" y="2567"/>
                    <a:pt x="1482" y="2568"/>
                    <a:pt x="1263" y="2567"/>
                  </a:cubicBezTo>
                  <a:cubicBezTo>
                    <a:pt x="1068" y="2567"/>
                    <a:pt x="865" y="2550"/>
                    <a:pt x="670" y="2574"/>
                  </a:cubicBezTo>
                  <a:cubicBezTo>
                    <a:pt x="772" y="2387"/>
                    <a:pt x="874" y="2201"/>
                    <a:pt x="977" y="2015"/>
                  </a:cubicBezTo>
                  <a:cubicBezTo>
                    <a:pt x="1105" y="2015"/>
                    <a:pt x="1232" y="2015"/>
                    <a:pt x="1360" y="2015"/>
                  </a:cubicBezTo>
                  <a:cubicBezTo>
                    <a:pt x="1804" y="2017"/>
                    <a:pt x="2250" y="2027"/>
                    <a:pt x="2695" y="2019"/>
                  </a:cubicBezTo>
                  <a:cubicBezTo>
                    <a:pt x="2718" y="2019"/>
                    <a:pt x="2727" y="1997"/>
                    <a:pt x="2722" y="1980"/>
                  </a:cubicBezTo>
                  <a:cubicBezTo>
                    <a:pt x="2744" y="1978"/>
                    <a:pt x="2763" y="1948"/>
                    <a:pt x="2743" y="1926"/>
                  </a:cubicBezTo>
                  <a:cubicBezTo>
                    <a:pt x="2699" y="1875"/>
                    <a:pt x="2653" y="1825"/>
                    <a:pt x="2606" y="1775"/>
                  </a:cubicBezTo>
                  <a:cubicBezTo>
                    <a:pt x="2636" y="1775"/>
                    <a:pt x="2666" y="1774"/>
                    <a:pt x="2696" y="1774"/>
                  </a:cubicBezTo>
                  <a:cubicBezTo>
                    <a:pt x="2878" y="2029"/>
                    <a:pt x="3063" y="2282"/>
                    <a:pt x="3264" y="2524"/>
                  </a:cubicBezTo>
                  <a:moveTo>
                    <a:pt x="2713" y="1692"/>
                  </a:moveTo>
                  <a:cubicBezTo>
                    <a:pt x="2584" y="1510"/>
                    <a:pt x="2456" y="1327"/>
                    <a:pt x="2325" y="1147"/>
                  </a:cubicBezTo>
                  <a:cubicBezTo>
                    <a:pt x="2740" y="792"/>
                    <a:pt x="3155" y="437"/>
                    <a:pt x="3574" y="88"/>
                  </a:cubicBezTo>
                  <a:cubicBezTo>
                    <a:pt x="3564" y="361"/>
                    <a:pt x="3560" y="634"/>
                    <a:pt x="3563" y="907"/>
                  </a:cubicBezTo>
                  <a:cubicBezTo>
                    <a:pt x="3566" y="1163"/>
                    <a:pt x="3551" y="1442"/>
                    <a:pt x="3602" y="1695"/>
                  </a:cubicBezTo>
                  <a:cubicBezTo>
                    <a:pt x="3307" y="1697"/>
                    <a:pt x="3010" y="1693"/>
                    <a:pt x="2713" y="169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4627650" y="4896450"/>
              <a:ext cx="60593" cy="92840"/>
            </a:xfrm>
            <a:custGeom>
              <a:avLst/>
              <a:gdLst/>
              <a:ahLst/>
              <a:cxnLst/>
              <a:rect l="l" t="t" r="r" b="b"/>
              <a:pathLst>
                <a:path w="233" h="357" extrusionOk="0">
                  <a:moveTo>
                    <a:pt x="199" y="194"/>
                  </a:moveTo>
                  <a:cubicBezTo>
                    <a:pt x="198" y="194"/>
                    <a:pt x="197" y="194"/>
                    <a:pt x="197" y="194"/>
                  </a:cubicBezTo>
                  <a:cubicBezTo>
                    <a:pt x="195" y="191"/>
                    <a:pt x="194" y="188"/>
                    <a:pt x="193" y="185"/>
                  </a:cubicBezTo>
                  <a:cubicBezTo>
                    <a:pt x="173" y="129"/>
                    <a:pt x="148" y="75"/>
                    <a:pt x="119" y="23"/>
                  </a:cubicBezTo>
                  <a:cubicBezTo>
                    <a:pt x="105" y="0"/>
                    <a:pt x="74" y="7"/>
                    <a:pt x="65" y="30"/>
                  </a:cubicBezTo>
                  <a:cubicBezTo>
                    <a:pt x="44" y="91"/>
                    <a:pt x="26" y="154"/>
                    <a:pt x="14" y="217"/>
                  </a:cubicBezTo>
                  <a:cubicBezTo>
                    <a:pt x="8" y="225"/>
                    <a:pt x="6" y="236"/>
                    <a:pt x="10" y="244"/>
                  </a:cubicBezTo>
                  <a:cubicBezTo>
                    <a:pt x="6" y="272"/>
                    <a:pt x="2" y="299"/>
                    <a:pt x="1" y="327"/>
                  </a:cubicBezTo>
                  <a:cubicBezTo>
                    <a:pt x="0" y="350"/>
                    <a:pt x="38" y="356"/>
                    <a:pt x="42" y="333"/>
                  </a:cubicBezTo>
                  <a:cubicBezTo>
                    <a:pt x="47" y="307"/>
                    <a:pt x="53" y="281"/>
                    <a:pt x="58" y="255"/>
                  </a:cubicBezTo>
                  <a:cubicBezTo>
                    <a:pt x="91" y="254"/>
                    <a:pt x="124" y="252"/>
                    <a:pt x="157" y="250"/>
                  </a:cubicBezTo>
                  <a:cubicBezTo>
                    <a:pt x="160" y="258"/>
                    <a:pt x="162" y="265"/>
                    <a:pt x="162" y="271"/>
                  </a:cubicBezTo>
                  <a:cubicBezTo>
                    <a:pt x="157" y="276"/>
                    <a:pt x="153" y="284"/>
                    <a:pt x="153" y="291"/>
                  </a:cubicBezTo>
                  <a:cubicBezTo>
                    <a:pt x="153" y="293"/>
                    <a:pt x="154" y="295"/>
                    <a:pt x="154" y="297"/>
                  </a:cubicBezTo>
                  <a:cubicBezTo>
                    <a:pt x="154" y="306"/>
                    <a:pt x="159" y="316"/>
                    <a:pt x="167" y="321"/>
                  </a:cubicBezTo>
                  <a:lnTo>
                    <a:pt x="172" y="323"/>
                  </a:lnTo>
                  <a:cubicBezTo>
                    <a:pt x="187" y="331"/>
                    <a:pt x="202" y="326"/>
                    <a:pt x="212" y="313"/>
                  </a:cubicBezTo>
                  <a:cubicBezTo>
                    <a:pt x="226" y="294"/>
                    <a:pt x="222" y="267"/>
                    <a:pt x="214" y="241"/>
                  </a:cubicBezTo>
                  <a:cubicBezTo>
                    <a:pt x="232" y="227"/>
                    <a:pt x="228" y="192"/>
                    <a:pt x="199" y="194"/>
                  </a:cubicBezTo>
                  <a:moveTo>
                    <a:pt x="70" y="205"/>
                  </a:moveTo>
                  <a:cubicBezTo>
                    <a:pt x="78" y="173"/>
                    <a:pt x="87" y="141"/>
                    <a:pt x="98" y="109"/>
                  </a:cubicBezTo>
                  <a:cubicBezTo>
                    <a:pt x="108" y="130"/>
                    <a:pt x="117" y="151"/>
                    <a:pt x="125" y="172"/>
                  </a:cubicBezTo>
                  <a:cubicBezTo>
                    <a:pt x="127" y="177"/>
                    <a:pt x="132" y="187"/>
                    <a:pt x="137" y="199"/>
                  </a:cubicBezTo>
                  <a:cubicBezTo>
                    <a:pt x="115" y="201"/>
                    <a:pt x="92" y="203"/>
                    <a:pt x="70" y="2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5179487" y="5022836"/>
              <a:ext cx="63453" cy="86598"/>
            </a:xfrm>
            <a:custGeom>
              <a:avLst/>
              <a:gdLst/>
              <a:ahLst/>
              <a:cxnLst/>
              <a:rect l="l" t="t" r="r" b="b"/>
              <a:pathLst>
                <a:path w="244" h="333" extrusionOk="0">
                  <a:moveTo>
                    <a:pt x="166" y="133"/>
                  </a:moveTo>
                  <a:cubicBezTo>
                    <a:pt x="178" y="105"/>
                    <a:pt x="177" y="72"/>
                    <a:pt x="154" y="45"/>
                  </a:cubicBezTo>
                  <a:cubicBezTo>
                    <a:pt x="116" y="0"/>
                    <a:pt x="42" y="16"/>
                    <a:pt x="17" y="66"/>
                  </a:cubicBezTo>
                  <a:cubicBezTo>
                    <a:pt x="8" y="67"/>
                    <a:pt x="0" y="74"/>
                    <a:pt x="1" y="84"/>
                  </a:cubicBezTo>
                  <a:cubicBezTo>
                    <a:pt x="8" y="145"/>
                    <a:pt x="15" y="201"/>
                    <a:pt x="13" y="263"/>
                  </a:cubicBezTo>
                  <a:cubicBezTo>
                    <a:pt x="13" y="268"/>
                    <a:pt x="14" y="272"/>
                    <a:pt x="16" y="275"/>
                  </a:cubicBezTo>
                  <a:cubicBezTo>
                    <a:pt x="14" y="278"/>
                    <a:pt x="13" y="281"/>
                    <a:pt x="12" y="284"/>
                  </a:cubicBezTo>
                  <a:cubicBezTo>
                    <a:pt x="4" y="308"/>
                    <a:pt x="35" y="332"/>
                    <a:pt x="56" y="318"/>
                  </a:cubicBezTo>
                  <a:cubicBezTo>
                    <a:pt x="113" y="281"/>
                    <a:pt x="241" y="307"/>
                    <a:pt x="243" y="205"/>
                  </a:cubicBezTo>
                  <a:cubicBezTo>
                    <a:pt x="243" y="158"/>
                    <a:pt x="206" y="137"/>
                    <a:pt x="166" y="133"/>
                  </a:cubicBezTo>
                  <a:moveTo>
                    <a:pt x="185" y="213"/>
                  </a:moveTo>
                  <a:cubicBezTo>
                    <a:pt x="182" y="225"/>
                    <a:pt x="156" y="235"/>
                    <a:pt x="146" y="237"/>
                  </a:cubicBezTo>
                  <a:cubicBezTo>
                    <a:pt x="121" y="244"/>
                    <a:pt x="97" y="245"/>
                    <a:pt x="74" y="250"/>
                  </a:cubicBezTo>
                  <a:cubicBezTo>
                    <a:pt x="72" y="247"/>
                    <a:pt x="70" y="244"/>
                    <a:pt x="67" y="242"/>
                  </a:cubicBezTo>
                  <a:cubicBezTo>
                    <a:pt x="67" y="190"/>
                    <a:pt x="58" y="133"/>
                    <a:pt x="39" y="85"/>
                  </a:cubicBezTo>
                  <a:lnTo>
                    <a:pt x="40" y="84"/>
                  </a:lnTo>
                  <a:cubicBezTo>
                    <a:pt x="54" y="57"/>
                    <a:pt x="95" y="41"/>
                    <a:pt x="118" y="67"/>
                  </a:cubicBezTo>
                  <a:cubicBezTo>
                    <a:pt x="139" y="90"/>
                    <a:pt x="128" y="129"/>
                    <a:pt x="98" y="138"/>
                  </a:cubicBezTo>
                  <a:cubicBezTo>
                    <a:pt x="72" y="146"/>
                    <a:pt x="75" y="190"/>
                    <a:pt x="104" y="187"/>
                  </a:cubicBezTo>
                  <a:cubicBezTo>
                    <a:pt x="106" y="187"/>
                    <a:pt x="109" y="186"/>
                    <a:pt x="111" y="186"/>
                  </a:cubicBezTo>
                  <a:cubicBezTo>
                    <a:pt x="126" y="184"/>
                    <a:pt x="142" y="180"/>
                    <a:pt x="156" y="184"/>
                  </a:cubicBezTo>
                  <a:cubicBezTo>
                    <a:pt x="168" y="187"/>
                    <a:pt x="190" y="195"/>
                    <a:pt x="185" y="2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0"/>
          <p:cNvGrpSpPr/>
          <p:nvPr/>
        </p:nvGrpSpPr>
        <p:grpSpPr>
          <a:xfrm rot="-2048291">
            <a:off x="272983" y="135477"/>
            <a:ext cx="570570" cy="285804"/>
            <a:chOff x="4263313" y="4268159"/>
            <a:chExt cx="570561" cy="285800"/>
          </a:xfrm>
        </p:grpSpPr>
        <p:sp>
          <p:nvSpPr>
            <p:cNvPr id="361" name="Google Shape;361;p20"/>
            <p:cNvSpPr/>
            <p:nvPr/>
          </p:nvSpPr>
          <p:spPr>
            <a:xfrm>
              <a:off x="4263313" y="4340194"/>
              <a:ext cx="105842" cy="178918"/>
            </a:xfrm>
            <a:custGeom>
              <a:avLst/>
              <a:gdLst/>
              <a:ahLst/>
              <a:cxnLst/>
              <a:rect l="l" t="t" r="r" b="b"/>
              <a:pathLst>
                <a:path w="407" h="688" extrusionOk="0">
                  <a:moveTo>
                    <a:pt x="370" y="40"/>
                  </a:moveTo>
                  <a:cubicBezTo>
                    <a:pt x="324" y="38"/>
                    <a:pt x="278" y="41"/>
                    <a:pt x="233" y="42"/>
                  </a:cubicBezTo>
                  <a:cubicBezTo>
                    <a:pt x="203" y="43"/>
                    <a:pt x="173" y="42"/>
                    <a:pt x="144" y="45"/>
                  </a:cubicBezTo>
                  <a:lnTo>
                    <a:pt x="146" y="26"/>
                  </a:lnTo>
                  <a:cubicBezTo>
                    <a:pt x="148" y="5"/>
                    <a:pt x="112" y="0"/>
                    <a:pt x="108" y="21"/>
                  </a:cubicBezTo>
                  <a:cubicBezTo>
                    <a:pt x="106" y="34"/>
                    <a:pt x="104" y="46"/>
                    <a:pt x="101" y="58"/>
                  </a:cubicBezTo>
                  <a:cubicBezTo>
                    <a:pt x="99" y="62"/>
                    <a:pt x="98" y="67"/>
                    <a:pt x="99" y="72"/>
                  </a:cubicBezTo>
                  <a:cubicBezTo>
                    <a:pt x="62" y="262"/>
                    <a:pt x="34" y="455"/>
                    <a:pt x="3" y="646"/>
                  </a:cubicBezTo>
                  <a:cubicBezTo>
                    <a:pt x="0" y="664"/>
                    <a:pt x="11" y="687"/>
                    <a:pt x="33" y="685"/>
                  </a:cubicBezTo>
                  <a:cubicBezTo>
                    <a:pt x="131" y="677"/>
                    <a:pt x="230" y="666"/>
                    <a:pt x="326" y="642"/>
                  </a:cubicBezTo>
                  <a:cubicBezTo>
                    <a:pt x="363" y="633"/>
                    <a:pt x="346" y="582"/>
                    <a:pt x="311" y="587"/>
                  </a:cubicBezTo>
                  <a:cubicBezTo>
                    <a:pt x="230" y="598"/>
                    <a:pt x="150" y="611"/>
                    <a:pt x="69" y="620"/>
                  </a:cubicBezTo>
                  <a:cubicBezTo>
                    <a:pt x="79" y="542"/>
                    <a:pt x="91" y="464"/>
                    <a:pt x="101" y="387"/>
                  </a:cubicBezTo>
                  <a:cubicBezTo>
                    <a:pt x="164" y="394"/>
                    <a:pt x="234" y="398"/>
                    <a:pt x="293" y="385"/>
                  </a:cubicBezTo>
                  <a:cubicBezTo>
                    <a:pt x="323" y="378"/>
                    <a:pt x="315" y="334"/>
                    <a:pt x="286" y="333"/>
                  </a:cubicBezTo>
                  <a:cubicBezTo>
                    <a:pt x="251" y="331"/>
                    <a:pt x="215" y="339"/>
                    <a:pt x="180" y="341"/>
                  </a:cubicBezTo>
                  <a:cubicBezTo>
                    <a:pt x="156" y="342"/>
                    <a:pt x="132" y="342"/>
                    <a:pt x="107" y="342"/>
                  </a:cubicBezTo>
                  <a:cubicBezTo>
                    <a:pt x="119" y="258"/>
                    <a:pt x="129" y="175"/>
                    <a:pt x="138" y="91"/>
                  </a:cubicBezTo>
                  <a:cubicBezTo>
                    <a:pt x="170" y="95"/>
                    <a:pt x="202" y="94"/>
                    <a:pt x="233" y="95"/>
                  </a:cubicBezTo>
                  <a:cubicBezTo>
                    <a:pt x="278" y="96"/>
                    <a:pt x="324" y="99"/>
                    <a:pt x="369" y="97"/>
                  </a:cubicBezTo>
                  <a:cubicBezTo>
                    <a:pt x="406" y="95"/>
                    <a:pt x="406" y="42"/>
                    <a:pt x="370" y="4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385799" y="4457479"/>
              <a:ext cx="66314" cy="73596"/>
            </a:xfrm>
            <a:custGeom>
              <a:avLst/>
              <a:gdLst/>
              <a:ahLst/>
              <a:cxnLst/>
              <a:rect l="l" t="t" r="r" b="b"/>
              <a:pathLst>
                <a:path w="255" h="283" extrusionOk="0">
                  <a:moveTo>
                    <a:pt x="226" y="166"/>
                  </a:moveTo>
                  <a:cubicBezTo>
                    <a:pt x="201" y="163"/>
                    <a:pt x="176" y="165"/>
                    <a:pt x="151" y="163"/>
                  </a:cubicBezTo>
                  <a:cubicBezTo>
                    <a:pt x="131" y="162"/>
                    <a:pt x="111" y="159"/>
                    <a:pt x="92" y="156"/>
                  </a:cubicBezTo>
                  <a:cubicBezTo>
                    <a:pt x="118" y="128"/>
                    <a:pt x="143" y="98"/>
                    <a:pt x="166" y="68"/>
                  </a:cubicBezTo>
                  <a:cubicBezTo>
                    <a:pt x="180" y="50"/>
                    <a:pt x="149" y="26"/>
                    <a:pt x="134" y="43"/>
                  </a:cubicBezTo>
                  <a:cubicBezTo>
                    <a:pt x="107" y="74"/>
                    <a:pt x="81" y="107"/>
                    <a:pt x="57" y="140"/>
                  </a:cubicBezTo>
                  <a:cubicBezTo>
                    <a:pt x="57" y="139"/>
                    <a:pt x="57" y="138"/>
                    <a:pt x="57" y="136"/>
                  </a:cubicBezTo>
                  <a:cubicBezTo>
                    <a:pt x="53" y="97"/>
                    <a:pt x="56" y="58"/>
                    <a:pt x="51" y="19"/>
                  </a:cubicBezTo>
                  <a:cubicBezTo>
                    <a:pt x="49" y="4"/>
                    <a:pt x="30" y="0"/>
                    <a:pt x="25" y="15"/>
                  </a:cubicBezTo>
                  <a:cubicBezTo>
                    <a:pt x="0" y="85"/>
                    <a:pt x="3" y="189"/>
                    <a:pt x="29" y="258"/>
                  </a:cubicBezTo>
                  <a:cubicBezTo>
                    <a:pt x="38" y="282"/>
                    <a:pt x="82" y="282"/>
                    <a:pt x="78" y="252"/>
                  </a:cubicBezTo>
                  <a:cubicBezTo>
                    <a:pt x="75" y="229"/>
                    <a:pt x="70" y="208"/>
                    <a:pt x="65" y="186"/>
                  </a:cubicBezTo>
                  <a:cubicBezTo>
                    <a:pt x="66" y="184"/>
                    <a:pt x="67" y="183"/>
                    <a:pt x="68" y="182"/>
                  </a:cubicBezTo>
                  <a:cubicBezTo>
                    <a:pt x="70" y="184"/>
                    <a:pt x="71" y="185"/>
                    <a:pt x="73" y="186"/>
                  </a:cubicBezTo>
                  <a:cubicBezTo>
                    <a:pt x="118" y="202"/>
                    <a:pt x="178" y="214"/>
                    <a:pt x="226" y="209"/>
                  </a:cubicBezTo>
                  <a:cubicBezTo>
                    <a:pt x="254" y="207"/>
                    <a:pt x="254" y="169"/>
                    <a:pt x="226" y="1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415965" y="4427052"/>
              <a:ext cx="84518" cy="17944"/>
            </a:xfrm>
            <a:custGeom>
              <a:avLst/>
              <a:gdLst/>
              <a:ahLst/>
              <a:cxnLst/>
              <a:rect l="l" t="t" r="r" b="b"/>
              <a:pathLst>
                <a:path w="325" h="69" extrusionOk="0">
                  <a:moveTo>
                    <a:pt x="282" y="5"/>
                  </a:moveTo>
                  <a:cubicBezTo>
                    <a:pt x="196" y="18"/>
                    <a:pt x="112" y="21"/>
                    <a:pt x="25" y="21"/>
                  </a:cubicBezTo>
                  <a:cubicBezTo>
                    <a:pt x="0" y="21"/>
                    <a:pt x="1" y="57"/>
                    <a:pt x="25" y="59"/>
                  </a:cubicBezTo>
                  <a:cubicBezTo>
                    <a:pt x="113" y="68"/>
                    <a:pt x="202" y="65"/>
                    <a:pt x="289" y="54"/>
                  </a:cubicBezTo>
                  <a:cubicBezTo>
                    <a:pt x="324" y="50"/>
                    <a:pt x="318" y="0"/>
                    <a:pt x="282" y="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4419086" y="4401827"/>
              <a:ext cx="88419" cy="16904"/>
            </a:xfrm>
            <a:custGeom>
              <a:avLst/>
              <a:gdLst/>
              <a:ahLst/>
              <a:cxnLst/>
              <a:rect l="l" t="t" r="r" b="b"/>
              <a:pathLst>
                <a:path w="340" h="65" extrusionOk="0">
                  <a:moveTo>
                    <a:pt x="309" y="9"/>
                  </a:moveTo>
                  <a:cubicBezTo>
                    <a:pt x="217" y="0"/>
                    <a:pt x="116" y="8"/>
                    <a:pt x="24" y="13"/>
                  </a:cubicBezTo>
                  <a:cubicBezTo>
                    <a:pt x="0" y="15"/>
                    <a:pt x="0" y="49"/>
                    <a:pt x="24" y="51"/>
                  </a:cubicBezTo>
                  <a:cubicBezTo>
                    <a:pt x="116" y="56"/>
                    <a:pt x="217" y="64"/>
                    <a:pt x="309" y="55"/>
                  </a:cubicBezTo>
                  <a:cubicBezTo>
                    <a:pt x="339" y="53"/>
                    <a:pt x="339" y="12"/>
                    <a:pt x="309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4542872" y="4429133"/>
              <a:ext cx="233529" cy="29126"/>
            </a:xfrm>
            <a:custGeom>
              <a:avLst/>
              <a:gdLst/>
              <a:ahLst/>
              <a:cxnLst/>
              <a:rect l="l" t="t" r="r" b="b"/>
              <a:pathLst>
                <a:path w="898" h="112" extrusionOk="0">
                  <a:moveTo>
                    <a:pt x="858" y="49"/>
                  </a:moveTo>
                  <a:cubicBezTo>
                    <a:pt x="583" y="33"/>
                    <a:pt x="298" y="0"/>
                    <a:pt x="24" y="14"/>
                  </a:cubicBezTo>
                  <a:cubicBezTo>
                    <a:pt x="6" y="15"/>
                    <a:pt x="0" y="44"/>
                    <a:pt x="19" y="47"/>
                  </a:cubicBezTo>
                  <a:cubicBezTo>
                    <a:pt x="292" y="93"/>
                    <a:pt x="582" y="93"/>
                    <a:pt x="858" y="109"/>
                  </a:cubicBezTo>
                  <a:cubicBezTo>
                    <a:pt x="897" y="111"/>
                    <a:pt x="897" y="51"/>
                    <a:pt x="858" y="4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555875" y="4340194"/>
              <a:ext cx="91539" cy="67354"/>
            </a:xfrm>
            <a:custGeom>
              <a:avLst/>
              <a:gdLst/>
              <a:ahLst/>
              <a:cxnLst/>
              <a:rect l="l" t="t" r="r" b="b"/>
              <a:pathLst>
                <a:path w="352" h="259" extrusionOk="0">
                  <a:moveTo>
                    <a:pt x="340" y="75"/>
                  </a:moveTo>
                  <a:cubicBezTo>
                    <a:pt x="330" y="45"/>
                    <a:pt x="310" y="10"/>
                    <a:pt x="275" y="5"/>
                  </a:cubicBezTo>
                  <a:cubicBezTo>
                    <a:pt x="239" y="0"/>
                    <a:pt x="214" y="23"/>
                    <a:pt x="197" y="55"/>
                  </a:cubicBezTo>
                  <a:cubicBezTo>
                    <a:pt x="183" y="23"/>
                    <a:pt x="162" y="1"/>
                    <a:pt x="129" y="5"/>
                  </a:cubicBezTo>
                  <a:cubicBezTo>
                    <a:pt x="93" y="10"/>
                    <a:pt x="66" y="39"/>
                    <a:pt x="48" y="75"/>
                  </a:cubicBezTo>
                  <a:cubicBezTo>
                    <a:pt x="47" y="63"/>
                    <a:pt x="46" y="50"/>
                    <a:pt x="45" y="38"/>
                  </a:cubicBezTo>
                  <a:cubicBezTo>
                    <a:pt x="44" y="13"/>
                    <a:pt x="11" y="15"/>
                    <a:pt x="8" y="38"/>
                  </a:cubicBezTo>
                  <a:cubicBezTo>
                    <a:pt x="0" y="99"/>
                    <a:pt x="5" y="165"/>
                    <a:pt x="22" y="225"/>
                  </a:cubicBezTo>
                  <a:cubicBezTo>
                    <a:pt x="31" y="258"/>
                    <a:pt x="82" y="244"/>
                    <a:pt x="73" y="211"/>
                  </a:cubicBezTo>
                  <a:cubicBezTo>
                    <a:pt x="68" y="191"/>
                    <a:pt x="63" y="172"/>
                    <a:pt x="59" y="153"/>
                  </a:cubicBezTo>
                  <a:cubicBezTo>
                    <a:pt x="68" y="118"/>
                    <a:pt x="84" y="80"/>
                    <a:pt x="110" y="69"/>
                  </a:cubicBezTo>
                  <a:cubicBezTo>
                    <a:pt x="123" y="71"/>
                    <a:pt x="137" y="73"/>
                    <a:pt x="150" y="76"/>
                  </a:cubicBezTo>
                  <a:cubicBezTo>
                    <a:pt x="155" y="89"/>
                    <a:pt x="158" y="103"/>
                    <a:pt x="161" y="117"/>
                  </a:cubicBezTo>
                  <a:cubicBezTo>
                    <a:pt x="166" y="137"/>
                    <a:pt x="168" y="158"/>
                    <a:pt x="169" y="179"/>
                  </a:cubicBezTo>
                  <a:cubicBezTo>
                    <a:pt x="169" y="185"/>
                    <a:pt x="169" y="190"/>
                    <a:pt x="170" y="195"/>
                  </a:cubicBezTo>
                  <a:cubicBezTo>
                    <a:pt x="174" y="227"/>
                    <a:pt x="223" y="228"/>
                    <a:pt x="221" y="195"/>
                  </a:cubicBezTo>
                  <a:cubicBezTo>
                    <a:pt x="219" y="168"/>
                    <a:pt x="220" y="141"/>
                    <a:pt x="230" y="116"/>
                  </a:cubicBezTo>
                  <a:cubicBezTo>
                    <a:pt x="236" y="98"/>
                    <a:pt x="245" y="82"/>
                    <a:pt x="258" y="68"/>
                  </a:cubicBezTo>
                  <a:cubicBezTo>
                    <a:pt x="279" y="75"/>
                    <a:pt x="290" y="88"/>
                    <a:pt x="292" y="109"/>
                  </a:cubicBezTo>
                  <a:cubicBezTo>
                    <a:pt x="304" y="153"/>
                    <a:pt x="271" y="191"/>
                    <a:pt x="289" y="233"/>
                  </a:cubicBezTo>
                  <a:cubicBezTo>
                    <a:pt x="294" y="244"/>
                    <a:pt x="309" y="247"/>
                    <a:pt x="321" y="245"/>
                  </a:cubicBezTo>
                  <a:cubicBezTo>
                    <a:pt x="336" y="242"/>
                    <a:pt x="342" y="234"/>
                    <a:pt x="348" y="219"/>
                  </a:cubicBezTo>
                  <a:cubicBezTo>
                    <a:pt x="351" y="210"/>
                    <a:pt x="347" y="200"/>
                    <a:pt x="340" y="193"/>
                  </a:cubicBezTo>
                  <a:cubicBezTo>
                    <a:pt x="343" y="179"/>
                    <a:pt x="349" y="162"/>
                    <a:pt x="350" y="149"/>
                  </a:cubicBezTo>
                  <a:cubicBezTo>
                    <a:pt x="351" y="124"/>
                    <a:pt x="349" y="99"/>
                    <a:pt x="340" y="7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647154" y="4281422"/>
              <a:ext cx="113384" cy="143550"/>
            </a:xfrm>
            <a:custGeom>
              <a:avLst/>
              <a:gdLst/>
              <a:ahLst/>
              <a:cxnLst/>
              <a:rect l="l" t="t" r="r" b="b"/>
              <a:pathLst>
                <a:path w="436" h="552" extrusionOk="0">
                  <a:moveTo>
                    <a:pt x="363" y="35"/>
                  </a:moveTo>
                  <a:cubicBezTo>
                    <a:pt x="298" y="154"/>
                    <a:pt x="256" y="283"/>
                    <a:pt x="239" y="416"/>
                  </a:cubicBezTo>
                  <a:cubicBezTo>
                    <a:pt x="169" y="294"/>
                    <a:pt x="104" y="168"/>
                    <a:pt x="41" y="42"/>
                  </a:cubicBezTo>
                  <a:cubicBezTo>
                    <a:pt x="30" y="20"/>
                    <a:pt x="0" y="39"/>
                    <a:pt x="9" y="61"/>
                  </a:cubicBezTo>
                  <a:cubicBezTo>
                    <a:pt x="77" y="218"/>
                    <a:pt x="155" y="371"/>
                    <a:pt x="235" y="523"/>
                  </a:cubicBezTo>
                  <a:cubicBezTo>
                    <a:pt x="250" y="551"/>
                    <a:pt x="287" y="535"/>
                    <a:pt x="289" y="509"/>
                  </a:cubicBezTo>
                  <a:cubicBezTo>
                    <a:pt x="302" y="351"/>
                    <a:pt x="342" y="206"/>
                    <a:pt x="416" y="66"/>
                  </a:cubicBezTo>
                  <a:cubicBezTo>
                    <a:pt x="435" y="31"/>
                    <a:pt x="382" y="0"/>
                    <a:pt x="363" y="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765999" y="4268159"/>
              <a:ext cx="67874" cy="79577"/>
            </a:xfrm>
            <a:custGeom>
              <a:avLst/>
              <a:gdLst/>
              <a:ahLst/>
              <a:cxnLst/>
              <a:rect l="l" t="t" r="r" b="b"/>
              <a:pathLst>
                <a:path w="261" h="306" extrusionOk="0">
                  <a:moveTo>
                    <a:pt x="220" y="245"/>
                  </a:moveTo>
                  <a:cubicBezTo>
                    <a:pt x="187" y="241"/>
                    <a:pt x="154" y="238"/>
                    <a:pt x="121" y="236"/>
                  </a:cubicBezTo>
                  <a:cubicBezTo>
                    <a:pt x="151" y="199"/>
                    <a:pt x="167" y="151"/>
                    <a:pt x="160" y="103"/>
                  </a:cubicBezTo>
                  <a:cubicBezTo>
                    <a:pt x="150" y="42"/>
                    <a:pt x="85" y="0"/>
                    <a:pt x="32" y="43"/>
                  </a:cubicBezTo>
                  <a:cubicBezTo>
                    <a:pt x="12" y="59"/>
                    <a:pt x="37" y="89"/>
                    <a:pt x="59" y="77"/>
                  </a:cubicBezTo>
                  <a:cubicBezTo>
                    <a:pt x="119" y="45"/>
                    <a:pt x="108" y="143"/>
                    <a:pt x="96" y="169"/>
                  </a:cubicBezTo>
                  <a:cubicBezTo>
                    <a:pt x="81" y="200"/>
                    <a:pt x="58" y="220"/>
                    <a:pt x="29" y="236"/>
                  </a:cubicBezTo>
                  <a:cubicBezTo>
                    <a:pt x="0" y="251"/>
                    <a:pt x="16" y="291"/>
                    <a:pt x="44" y="293"/>
                  </a:cubicBezTo>
                  <a:cubicBezTo>
                    <a:pt x="102" y="297"/>
                    <a:pt x="161" y="304"/>
                    <a:pt x="220" y="304"/>
                  </a:cubicBezTo>
                  <a:cubicBezTo>
                    <a:pt x="260" y="305"/>
                    <a:pt x="257" y="250"/>
                    <a:pt x="220" y="2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599824" y="4457219"/>
              <a:ext cx="130288" cy="96740"/>
            </a:xfrm>
            <a:custGeom>
              <a:avLst/>
              <a:gdLst/>
              <a:ahLst/>
              <a:cxnLst/>
              <a:rect l="l" t="t" r="r" b="b"/>
              <a:pathLst>
                <a:path w="501" h="372" extrusionOk="0">
                  <a:moveTo>
                    <a:pt x="461" y="305"/>
                  </a:moveTo>
                  <a:cubicBezTo>
                    <a:pt x="396" y="302"/>
                    <a:pt x="330" y="305"/>
                    <a:pt x="264" y="307"/>
                  </a:cubicBezTo>
                  <a:cubicBezTo>
                    <a:pt x="323" y="217"/>
                    <a:pt x="399" y="77"/>
                    <a:pt x="272" y="25"/>
                  </a:cubicBezTo>
                  <a:cubicBezTo>
                    <a:pt x="212" y="0"/>
                    <a:pt x="0" y="74"/>
                    <a:pt x="102" y="139"/>
                  </a:cubicBezTo>
                  <a:cubicBezTo>
                    <a:pt x="119" y="151"/>
                    <a:pt x="142" y="123"/>
                    <a:pt x="125" y="110"/>
                  </a:cubicBezTo>
                  <a:cubicBezTo>
                    <a:pt x="112" y="99"/>
                    <a:pt x="208" y="69"/>
                    <a:pt x="221" y="71"/>
                  </a:cubicBezTo>
                  <a:cubicBezTo>
                    <a:pt x="303" y="81"/>
                    <a:pt x="287" y="151"/>
                    <a:pt x="263" y="197"/>
                  </a:cubicBezTo>
                  <a:cubicBezTo>
                    <a:pt x="240" y="241"/>
                    <a:pt x="207" y="283"/>
                    <a:pt x="179" y="324"/>
                  </a:cubicBezTo>
                  <a:cubicBezTo>
                    <a:pt x="166" y="344"/>
                    <a:pt x="184" y="371"/>
                    <a:pt x="206" y="371"/>
                  </a:cubicBezTo>
                  <a:cubicBezTo>
                    <a:pt x="290" y="369"/>
                    <a:pt x="376" y="371"/>
                    <a:pt x="461" y="364"/>
                  </a:cubicBezTo>
                  <a:cubicBezTo>
                    <a:pt x="498" y="361"/>
                    <a:pt x="500" y="306"/>
                    <a:pt x="461" y="3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0"/>
          <p:cNvSpPr/>
          <p:nvPr/>
        </p:nvSpPr>
        <p:spPr>
          <a:xfrm>
            <a:off x="145945" y="1312589"/>
            <a:ext cx="445214" cy="196342"/>
          </a:xfrm>
          <a:custGeom>
            <a:avLst/>
            <a:gdLst/>
            <a:ahLst/>
            <a:cxnLst/>
            <a:rect l="l" t="t" r="r" b="b"/>
            <a:pathLst>
              <a:path w="1712" h="755" extrusionOk="0">
                <a:moveTo>
                  <a:pt x="562" y="236"/>
                </a:moveTo>
                <a:cubicBezTo>
                  <a:pt x="561" y="255"/>
                  <a:pt x="532" y="260"/>
                  <a:pt x="529" y="241"/>
                </a:cubicBezTo>
                <a:cubicBezTo>
                  <a:pt x="515" y="138"/>
                  <a:pt x="375" y="121"/>
                  <a:pt x="292" y="126"/>
                </a:cubicBezTo>
                <a:cubicBezTo>
                  <a:pt x="252" y="129"/>
                  <a:pt x="197" y="140"/>
                  <a:pt x="160" y="162"/>
                </a:cubicBezTo>
                <a:cubicBezTo>
                  <a:pt x="84" y="209"/>
                  <a:pt x="125" y="282"/>
                  <a:pt x="181" y="324"/>
                </a:cubicBezTo>
                <a:cubicBezTo>
                  <a:pt x="260" y="384"/>
                  <a:pt x="365" y="421"/>
                  <a:pt x="428" y="500"/>
                </a:cubicBezTo>
                <a:cubicBezTo>
                  <a:pt x="546" y="651"/>
                  <a:pt x="394" y="745"/>
                  <a:pt x="249" y="736"/>
                </a:cubicBezTo>
                <a:cubicBezTo>
                  <a:pt x="211" y="733"/>
                  <a:pt x="210" y="675"/>
                  <a:pt x="249" y="676"/>
                </a:cubicBezTo>
                <a:cubicBezTo>
                  <a:pt x="328" y="678"/>
                  <a:pt x="424" y="628"/>
                  <a:pt x="378" y="539"/>
                </a:cubicBezTo>
                <a:cubicBezTo>
                  <a:pt x="355" y="495"/>
                  <a:pt x="299" y="471"/>
                  <a:pt x="259" y="446"/>
                </a:cubicBezTo>
                <a:cubicBezTo>
                  <a:pt x="205" y="412"/>
                  <a:pt x="150" y="380"/>
                  <a:pt x="102" y="337"/>
                </a:cubicBezTo>
                <a:cubicBezTo>
                  <a:pt x="42" y="282"/>
                  <a:pt x="0" y="213"/>
                  <a:pt x="71" y="148"/>
                </a:cubicBezTo>
                <a:cubicBezTo>
                  <a:pt x="182" y="45"/>
                  <a:pt x="566" y="18"/>
                  <a:pt x="562" y="236"/>
                </a:cubicBezTo>
                <a:moveTo>
                  <a:pt x="744" y="457"/>
                </a:moveTo>
                <a:cubicBezTo>
                  <a:pt x="666" y="462"/>
                  <a:pt x="590" y="470"/>
                  <a:pt x="512" y="469"/>
                </a:cubicBezTo>
                <a:cubicBezTo>
                  <a:pt x="485" y="469"/>
                  <a:pt x="487" y="507"/>
                  <a:pt x="512" y="509"/>
                </a:cubicBezTo>
                <a:cubicBezTo>
                  <a:pt x="589" y="517"/>
                  <a:pt x="674" y="517"/>
                  <a:pt x="750" y="501"/>
                </a:cubicBezTo>
                <a:cubicBezTo>
                  <a:pt x="774" y="496"/>
                  <a:pt x="769" y="455"/>
                  <a:pt x="744" y="457"/>
                </a:cubicBezTo>
                <a:moveTo>
                  <a:pt x="754" y="383"/>
                </a:moveTo>
                <a:cubicBezTo>
                  <a:pt x="666" y="382"/>
                  <a:pt x="578" y="384"/>
                  <a:pt x="490" y="392"/>
                </a:cubicBezTo>
                <a:cubicBezTo>
                  <a:pt x="468" y="394"/>
                  <a:pt x="467" y="428"/>
                  <a:pt x="490" y="427"/>
                </a:cubicBezTo>
                <a:cubicBezTo>
                  <a:pt x="578" y="422"/>
                  <a:pt x="666" y="422"/>
                  <a:pt x="754" y="429"/>
                </a:cubicBezTo>
                <a:cubicBezTo>
                  <a:pt x="784" y="431"/>
                  <a:pt x="785" y="383"/>
                  <a:pt x="754" y="383"/>
                </a:cubicBezTo>
                <a:moveTo>
                  <a:pt x="1128" y="42"/>
                </a:moveTo>
                <a:cubicBezTo>
                  <a:pt x="1123" y="35"/>
                  <a:pt x="1119" y="28"/>
                  <a:pt x="1115" y="21"/>
                </a:cubicBezTo>
                <a:cubicBezTo>
                  <a:pt x="1102" y="0"/>
                  <a:pt x="1062" y="1"/>
                  <a:pt x="1058" y="28"/>
                </a:cubicBezTo>
                <a:cubicBezTo>
                  <a:pt x="1022" y="240"/>
                  <a:pt x="998" y="454"/>
                  <a:pt x="986" y="668"/>
                </a:cubicBezTo>
                <a:cubicBezTo>
                  <a:pt x="933" y="617"/>
                  <a:pt x="891" y="492"/>
                  <a:pt x="866" y="442"/>
                </a:cubicBezTo>
                <a:cubicBezTo>
                  <a:pt x="821" y="356"/>
                  <a:pt x="778" y="268"/>
                  <a:pt x="734" y="181"/>
                </a:cubicBezTo>
                <a:cubicBezTo>
                  <a:pt x="722" y="156"/>
                  <a:pt x="687" y="178"/>
                  <a:pt x="697" y="203"/>
                </a:cubicBezTo>
                <a:cubicBezTo>
                  <a:pt x="753" y="330"/>
                  <a:pt x="813" y="454"/>
                  <a:pt x="876" y="578"/>
                </a:cubicBezTo>
                <a:cubicBezTo>
                  <a:pt x="908" y="641"/>
                  <a:pt x="932" y="725"/>
                  <a:pt x="1005" y="748"/>
                </a:cubicBezTo>
                <a:cubicBezTo>
                  <a:pt x="1025" y="754"/>
                  <a:pt x="1042" y="738"/>
                  <a:pt x="1043" y="719"/>
                </a:cubicBezTo>
                <a:cubicBezTo>
                  <a:pt x="1056" y="506"/>
                  <a:pt x="1079" y="294"/>
                  <a:pt x="1112" y="83"/>
                </a:cubicBezTo>
                <a:cubicBezTo>
                  <a:pt x="1127" y="77"/>
                  <a:pt x="1138" y="59"/>
                  <a:pt x="1128" y="42"/>
                </a:cubicBezTo>
                <a:moveTo>
                  <a:pt x="1309" y="441"/>
                </a:moveTo>
                <a:cubicBezTo>
                  <a:pt x="1293" y="439"/>
                  <a:pt x="1276" y="445"/>
                  <a:pt x="1264" y="455"/>
                </a:cubicBezTo>
                <a:cubicBezTo>
                  <a:pt x="1244" y="451"/>
                  <a:pt x="1224" y="465"/>
                  <a:pt x="1218" y="485"/>
                </a:cubicBezTo>
                <a:cubicBezTo>
                  <a:pt x="1212" y="508"/>
                  <a:pt x="1229" y="525"/>
                  <a:pt x="1250" y="531"/>
                </a:cubicBezTo>
                <a:cubicBezTo>
                  <a:pt x="1293" y="542"/>
                  <a:pt x="1332" y="510"/>
                  <a:pt x="1337" y="469"/>
                </a:cubicBezTo>
                <a:cubicBezTo>
                  <a:pt x="1339" y="453"/>
                  <a:pt x="1322" y="442"/>
                  <a:pt x="1309" y="441"/>
                </a:cubicBezTo>
                <a:moveTo>
                  <a:pt x="1647" y="569"/>
                </a:moveTo>
                <a:cubicBezTo>
                  <a:pt x="1583" y="654"/>
                  <a:pt x="1512" y="559"/>
                  <a:pt x="1494" y="503"/>
                </a:cubicBezTo>
                <a:cubicBezTo>
                  <a:pt x="1483" y="464"/>
                  <a:pt x="1480" y="423"/>
                  <a:pt x="1478" y="383"/>
                </a:cubicBezTo>
                <a:cubicBezTo>
                  <a:pt x="1525" y="385"/>
                  <a:pt x="1573" y="384"/>
                  <a:pt x="1620" y="389"/>
                </a:cubicBezTo>
                <a:cubicBezTo>
                  <a:pt x="1652" y="393"/>
                  <a:pt x="1654" y="337"/>
                  <a:pt x="1620" y="337"/>
                </a:cubicBezTo>
                <a:cubicBezTo>
                  <a:pt x="1573" y="338"/>
                  <a:pt x="1524" y="339"/>
                  <a:pt x="1478" y="347"/>
                </a:cubicBezTo>
                <a:cubicBezTo>
                  <a:pt x="1478" y="269"/>
                  <a:pt x="1492" y="194"/>
                  <a:pt x="1503" y="116"/>
                </a:cubicBezTo>
                <a:cubicBezTo>
                  <a:pt x="1505" y="100"/>
                  <a:pt x="1482" y="86"/>
                  <a:pt x="1474" y="104"/>
                </a:cubicBezTo>
                <a:cubicBezTo>
                  <a:pt x="1414" y="233"/>
                  <a:pt x="1389" y="448"/>
                  <a:pt x="1463" y="578"/>
                </a:cubicBezTo>
                <a:cubicBezTo>
                  <a:pt x="1510" y="659"/>
                  <a:pt x="1649" y="702"/>
                  <a:pt x="1696" y="597"/>
                </a:cubicBezTo>
                <a:cubicBezTo>
                  <a:pt x="1711" y="564"/>
                  <a:pt x="1668" y="539"/>
                  <a:pt x="1647" y="56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949298" y="460930"/>
            <a:ext cx="925796" cy="671202"/>
          </a:xfrm>
          <a:custGeom>
            <a:avLst/>
            <a:gdLst/>
            <a:ahLst/>
            <a:cxnLst/>
            <a:rect l="l" t="t" r="r" b="b"/>
            <a:pathLst>
              <a:path w="3560" h="2581" extrusionOk="0">
                <a:moveTo>
                  <a:pt x="3541" y="1789"/>
                </a:moveTo>
                <a:cubicBezTo>
                  <a:pt x="3468" y="1741"/>
                  <a:pt x="3323" y="1779"/>
                  <a:pt x="3240" y="1781"/>
                </a:cubicBezTo>
                <a:cubicBezTo>
                  <a:pt x="3129" y="1784"/>
                  <a:pt x="3019" y="1786"/>
                  <a:pt x="2909" y="1789"/>
                </a:cubicBezTo>
                <a:cubicBezTo>
                  <a:pt x="2878" y="1179"/>
                  <a:pt x="2636" y="561"/>
                  <a:pt x="2048" y="314"/>
                </a:cubicBezTo>
                <a:cubicBezTo>
                  <a:pt x="1805" y="211"/>
                  <a:pt x="1535" y="172"/>
                  <a:pt x="1274" y="198"/>
                </a:cubicBezTo>
                <a:cubicBezTo>
                  <a:pt x="1274" y="145"/>
                  <a:pt x="1274" y="93"/>
                  <a:pt x="1275" y="40"/>
                </a:cubicBezTo>
                <a:cubicBezTo>
                  <a:pt x="1275" y="0"/>
                  <a:pt x="1212" y="0"/>
                  <a:pt x="1212" y="40"/>
                </a:cubicBezTo>
                <a:cubicBezTo>
                  <a:pt x="1212" y="96"/>
                  <a:pt x="1211" y="151"/>
                  <a:pt x="1211" y="206"/>
                </a:cubicBezTo>
                <a:cubicBezTo>
                  <a:pt x="790" y="265"/>
                  <a:pt x="403" y="497"/>
                  <a:pt x="214" y="912"/>
                </a:cubicBezTo>
                <a:cubicBezTo>
                  <a:pt x="92" y="1178"/>
                  <a:pt x="81" y="1487"/>
                  <a:pt x="164" y="1766"/>
                </a:cubicBezTo>
                <a:cubicBezTo>
                  <a:pt x="119" y="1766"/>
                  <a:pt x="73" y="1766"/>
                  <a:pt x="27" y="1766"/>
                </a:cubicBezTo>
                <a:cubicBezTo>
                  <a:pt x="0" y="1766"/>
                  <a:pt x="1" y="1804"/>
                  <a:pt x="27" y="1807"/>
                </a:cubicBezTo>
                <a:cubicBezTo>
                  <a:pt x="78" y="1811"/>
                  <a:pt x="130" y="1815"/>
                  <a:pt x="181" y="1819"/>
                </a:cubicBezTo>
                <a:cubicBezTo>
                  <a:pt x="191" y="1846"/>
                  <a:pt x="201" y="1874"/>
                  <a:pt x="212" y="1901"/>
                </a:cubicBezTo>
                <a:cubicBezTo>
                  <a:pt x="358" y="2249"/>
                  <a:pt x="622" y="2410"/>
                  <a:pt x="994" y="2440"/>
                </a:cubicBezTo>
                <a:cubicBezTo>
                  <a:pt x="1063" y="2445"/>
                  <a:pt x="1133" y="2444"/>
                  <a:pt x="1202" y="2436"/>
                </a:cubicBezTo>
                <a:cubicBezTo>
                  <a:pt x="1203" y="2475"/>
                  <a:pt x="1205" y="2514"/>
                  <a:pt x="1208" y="2553"/>
                </a:cubicBezTo>
                <a:cubicBezTo>
                  <a:pt x="1210" y="2580"/>
                  <a:pt x="1248" y="2580"/>
                  <a:pt x="1251" y="2553"/>
                </a:cubicBezTo>
                <a:cubicBezTo>
                  <a:pt x="1254" y="2511"/>
                  <a:pt x="1256" y="2469"/>
                  <a:pt x="1258" y="2427"/>
                </a:cubicBezTo>
                <a:cubicBezTo>
                  <a:pt x="1494" y="2386"/>
                  <a:pt x="1710" y="2260"/>
                  <a:pt x="1802" y="2022"/>
                </a:cubicBezTo>
                <a:cubicBezTo>
                  <a:pt x="1823" y="1968"/>
                  <a:pt x="1833" y="1914"/>
                  <a:pt x="1835" y="1861"/>
                </a:cubicBezTo>
                <a:cubicBezTo>
                  <a:pt x="2114" y="1862"/>
                  <a:pt x="2393" y="1860"/>
                  <a:pt x="2672" y="1856"/>
                </a:cubicBezTo>
                <a:cubicBezTo>
                  <a:pt x="2731" y="1855"/>
                  <a:pt x="2790" y="1854"/>
                  <a:pt x="2848" y="1853"/>
                </a:cubicBezTo>
                <a:cubicBezTo>
                  <a:pt x="2852" y="2003"/>
                  <a:pt x="2843" y="2151"/>
                  <a:pt x="2825" y="2286"/>
                </a:cubicBezTo>
                <a:cubicBezTo>
                  <a:pt x="2820" y="2326"/>
                  <a:pt x="2883" y="2326"/>
                  <a:pt x="2888" y="2286"/>
                </a:cubicBezTo>
                <a:cubicBezTo>
                  <a:pt x="2906" y="2146"/>
                  <a:pt x="2914" y="1999"/>
                  <a:pt x="2911" y="1852"/>
                </a:cubicBezTo>
                <a:cubicBezTo>
                  <a:pt x="2978" y="1850"/>
                  <a:pt x="3046" y="1849"/>
                  <a:pt x="3113" y="1847"/>
                </a:cubicBezTo>
                <a:cubicBezTo>
                  <a:pt x="3176" y="1846"/>
                  <a:pt x="3239" y="1844"/>
                  <a:pt x="3302" y="1842"/>
                </a:cubicBezTo>
                <a:cubicBezTo>
                  <a:pt x="3344" y="1841"/>
                  <a:pt x="3386" y="1840"/>
                  <a:pt x="3428" y="1839"/>
                </a:cubicBezTo>
                <a:cubicBezTo>
                  <a:pt x="3449" y="1847"/>
                  <a:pt x="3466" y="1848"/>
                  <a:pt x="3479" y="1843"/>
                </a:cubicBezTo>
                <a:cubicBezTo>
                  <a:pt x="3483" y="1855"/>
                  <a:pt x="3492" y="1864"/>
                  <a:pt x="3507" y="1864"/>
                </a:cubicBezTo>
                <a:lnTo>
                  <a:pt x="3521" y="1864"/>
                </a:lnTo>
                <a:cubicBezTo>
                  <a:pt x="3534" y="1864"/>
                  <a:pt x="3548" y="1854"/>
                  <a:pt x="3551" y="1841"/>
                </a:cubicBezTo>
                <a:cubicBezTo>
                  <a:pt x="3552" y="1835"/>
                  <a:pt x="3553" y="1830"/>
                  <a:pt x="3555" y="1825"/>
                </a:cubicBezTo>
                <a:cubicBezTo>
                  <a:pt x="3559" y="1810"/>
                  <a:pt x="3553" y="1797"/>
                  <a:pt x="3541" y="1789"/>
                </a:cubicBezTo>
                <a:moveTo>
                  <a:pt x="674" y="468"/>
                </a:moveTo>
                <a:cubicBezTo>
                  <a:pt x="835" y="359"/>
                  <a:pt x="1019" y="291"/>
                  <a:pt x="1211" y="262"/>
                </a:cubicBezTo>
                <a:cubicBezTo>
                  <a:pt x="1209" y="607"/>
                  <a:pt x="1207" y="952"/>
                  <a:pt x="1205" y="1296"/>
                </a:cubicBezTo>
                <a:cubicBezTo>
                  <a:pt x="1205" y="1304"/>
                  <a:pt x="1205" y="1313"/>
                  <a:pt x="1205" y="1321"/>
                </a:cubicBezTo>
                <a:cubicBezTo>
                  <a:pt x="1011" y="1342"/>
                  <a:pt x="843" y="1464"/>
                  <a:pt x="869" y="1701"/>
                </a:cubicBezTo>
                <a:cubicBezTo>
                  <a:pt x="872" y="1728"/>
                  <a:pt x="880" y="1754"/>
                  <a:pt x="891" y="1779"/>
                </a:cubicBezTo>
                <a:cubicBezTo>
                  <a:pt x="670" y="1773"/>
                  <a:pt x="450" y="1768"/>
                  <a:pt x="229" y="1766"/>
                </a:cubicBezTo>
                <a:cubicBezTo>
                  <a:pt x="80" y="1286"/>
                  <a:pt x="247" y="760"/>
                  <a:pt x="674" y="468"/>
                </a:cubicBezTo>
                <a:moveTo>
                  <a:pt x="1270" y="1789"/>
                </a:moveTo>
                <a:cubicBezTo>
                  <a:pt x="1269" y="1651"/>
                  <a:pt x="1268" y="1513"/>
                  <a:pt x="1268" y="1376"/>
                </a:cubicBezTo>
                <a:cubicBezTo>
                  <a:pt x="1271" y="1376"/>
                  <a:pt x="1274" y="1375"/>
                  <a:pt x="1278" y="1375"/>
                </a:cubicBezTo>
                <a:cubicBezTo>
                  <a:pt x="1517" y="1382"/>
                  <a:pt x="1742" y="1567"/>
                  <a:pt x="1771" y="1797"/>
                </a:cubicBezTo>
                <a:cubicBezTo>
                  <a:pt x="1604" y="1796"/>
                  <a:pt x="1437" y="1792"/>
                  <a:pt x="1270" y="1789"/>
                </a:cubicBezTo>
                <a:moveTo>
                  <a:pt x="1196" y="1919"/>
                </a:moveTo>
                <a:cubicBezTo>
                  <a:pt x="1136" y="1943"/>
                  <a:pt x="1070" y="1909"/>
                  <a:pt x="1018" y="1854"/>
                </a:cubicBezTo>
                <a:cubicBezTo>
                  <a:pt x="1078" y="1855"/>
                  <a:pt x="1137" y="1855"/>
                  <a:pt x="1197" y="1856"/>
                </a:cubicBezTo>
                <a:lnTo>
                  <a:pt x="1196" y="1919"/>
                </a:lnTo>
                <a:moveTo>
                  <a:pt x="1198" y="1787"/>
                </a:moveTo>
                <a:cubicBezTo>
                  <a:pt x="1120" y="1785"/>
                  <a:pt x="1043" y="1783"/>
                  <a:pt x="966" y="1781"/>
                </a:cubicBezTo>
                <a:cubicBezTo>
                  <a:pt x="943" y="1741"/>
                  <a:pt x="930" y="1699"/>
                  <a:pt x="929" y="1664"/>
                </a:cubicBezTo>
                <a:cubicBezTo>
                  <a:pt x="928" y="1496"/>
                  <a:pt x="1055" y="1400"/>
                  <a:pt x="1205" y="1379"/>
                </a:cubicBezTo>
                <a:cubicBezTo>
                  <a:pt x="1203" y="1515"/>
                  <a:pt x="1200" y="1651"/>
                  <a:pt x="1198" y="1787"/>
                </a:cubicBezTo>
                <a:moveTo>
                  <a:pt x="1022" y="2378"/>
                </a:moveTo>
                <a:cubicBezTo>
                  <a:pt x="689" y="2359"/>
                  <a:pt x="431" y="2227"/>
                  <a:pt x="287" y="1916"/>
                </a:cubicBezTo>
                <a:cubicBezTo>
                  <a:pt x="273" y="1886"/>
                  <a:pt x="260" y="1855"/>
                  <a:pt x="249" y="1824"/>
                </a:cubicBezTo>
                <a:cubicBezTo>
                  <a:pt x="477" y="1839"/>
                  <a:pt x="706" y="1847"/>
                  <a:pt x="935" y="1852"/>
                </a:cubicBezTo>
                <a:cubicBezTo>
                  <a:pt x="1002" y="1937"/>
                  <a:pt x="1105" y="1996"/>
                  <a:pt x="1195" y="1974"/>
                </a:cubicBezTo>
                <a:cubicBezTo>
                  <a:pt x="1194" y="2107"/>
                  <a:pt x="1195" y="2240"/>
                  <a:pt x="1199" y="2373"/>
                </a:cubicBezTo>
                <a:cubicBezTo>
                  <a:pt x="1140" y="2380"/>
                  <a:pt x="1080" y="2382"/>
                  <a:pt x="1022" y="2378"/>
                </a:cubicBezTo>
                <a:moveTo>
                  <a:pt x="1757" y="1962"/>
                </a:moveTo>
                <a:cubicBezTo>
                  <a:pt x="1689" y="2195"/>
                  <a:pt x="1485" y="2320"/>
                  <a:pt x="1262" y="2363"/>
                </a:cubicBezTo>
                <a:cubicBezTo>
                  <a:pt x="1269" y="2219"/>
                  <a:pt x="1271" y="2075"/>
                  <a:pt x="1271" y="1930"/>
                </a:cubicBezTo>
                <a:cubicBezTo>
                  <a:pt x="1287" y="1915"/>
                  <a:pt x="1301" y="1895"/>
                  <a:pt x="1314" y="1870"/>
                </a:cubicBezTo>
                <a:cubicBezTo>
                  <a:pt x="1316" y="1865"/>
                  <a:pt x="1317" y="1862"/>
                  <a:pt x="1317" y="1857"/>
                </a:cubicBezTo>
                <a:cubicBezTo>
                  <a:pt x="1469" y="1859"/>
                  <a:pt x="1621" y="1859"/>
                  <a:pt x="1774" y="1860"/>
                </a:cubicBezTo>
                <a:cubicBezTo>
                  <a:pt x="1772" y="1893"/>
                  <a:pt x="1767" y="1927"/>
                  <a:pt x="1757" y="1962"/>
                </a:cubicBezTo>
                <a:moveTo>
                  <a:pt x="2799" y="1791"/>
                </a:moveTo>
                <a:cubicBezTo>
                  <a:pt x="2494" y="1797"/>
                  <a:pt x="2190" y="1799"/>
                  <a:pt x="1885" y="1798"/>
                </a:cubicBezTo>
                <a:cubicBezTo>
                  <a:pt x="1868" y="1798"/>
                  <a:pt x="1850" y="1798"/>
                  <a:pt x="1833" y="1798"/>
                </a:cubicBezTo>
                <a:cubicBezTo>
                  <a:pt x="1813" y="1609"/>
                  <a:pt x="1681" y="1443"/>
                  <a:pt x="1495" y="1363"/>
                </a:cubicBezTo>
                <a:cubicBezTo>
                  <a:pt x="1424" y="1333"/>
                  <a:pt x="1345" y="1318"/>
                  <a:pt x="1268" y="1318"/>
                </a:cubicBezTo>
                <a:lnTo>
                  <a:pt x="1268" y="1296"/>
                </a:lnTo>
                <a:cubicBezTo>
                  <a:pt x="1270" y="949"/>
                  <a:pt x="1272" y="602"/>
                  <a:pt x="1273" y="255"/>
                </a:cubicBezTo>
                <a:cubicBezTo>
                  <a:pt x="1622" y="218"/>
                  <a:pt x="1987" y="308"/>
                  <a:pt x="2272" y="506"/>
                </a:cubicBezTo>
                <a:cubicBezTo>
                  <a:pt x="2666" y="780"/>
                  <a:pt x="2823" y="1298"/>
                  <a:pt x="2846" y="1790"/>
                </a:cubicBezTo>
                <a:cubicBezTo>
                  <a:pt x="2831" y="1790"/>
                  <a:pt x="2815" y="1791"/>
                  <a:pt x="2799" y="1791"/>
                </a:cubicBezTo>
                <a:moveTo>
                  <a:pt x="1408" y="454"/>
                </a:moveTo>
                <a:cubicBezTo>
                  <a:pt x="1368" y="422"/>
                  <a:pt x="1329" y="385"/>
                  <a:pt x="1292" y="348"/>
                </a:cubicBezTo>
                <a:cubicBezTo>
                  <a:pt x="1276" y="332"/>
                  <a:pt x="1300" y="309"/>
                  <a:pt x="1317" y="324"/>
                </a:cubicBezTo>
                <a:cubicBezTo>
                  <a:pt x="1357" y="357"/>
                  <a:pt x="1397" y="391"/>
                  <a:pt x="1433" y="429"/>
                </a:cubicBezTo>
                <a:cubicBezTo>
                  <a:pt x="1450" y="446"/>
                  <a:pt x="1426" y="468"/>
                  <a:pt x="1408" y="454"/>
                </a:cubicBezTo>
                <a:moveTo>
                  <a:pt x="1708" y="720"/>
                </a:moveTo>
                <a:cubicBezTo>
                  <a:pt x="1661" y="686"/>
                  <a:pt x="1615" y="645"/>
                  <a:pt x="1576" y="602"/>
                </a:cubicBezTo>
                <a:cubicBezTo>
                  <a:pt x="1562" y="587"/>
                  <a:pt x="1581" y="559"/>
                  <a:pt x="1599" y="573"/>
                </a:cubicBezTo>
                <a:cubicBezTo>
                  <a:pt x="1645" y="607"/>
                  <a:pt x="1692" y="648"/>
                  <a:pt x="1730" y="691"/>
                </a:cubicBezTo>
                <a:cubicBezTo>
                  <a:pt x="1743" y="706"/>
                  <a:pt x="1726" y="732"/>
                  <a:pt x="1708" y="720"/>
                </a:cubicBezTo>
                <a:moveTo>
                  <a:pt x="1957" y="929"/>
                </a:moveTo>
                <a:cubicBezTo>
                  <a:pt x="1924" y="897"/>
                  <a:pt x="1891" y="865"/>
                  <a:pt x="1854" y="839"/>
                </a:cubicBezTo>
                <a:cubicBezTo>
                  <a:pt x="1834" y="825"/>
                  <a:pt x="1852" y="793"/>
                  <a:pt x="1873" y="806"/>
                </a:cubicBezTo>
                <a:cubicBezTo>
                  <a:pt x="1916" y="833"/>
                  <a:pt x="1955" y="866"/>
                  <a:pt x="1986" y="906"/>
                </a:cubicBezTo>
                <a:cubicBezTo>
                  <a:pt x="2000" y="924"/>
                  <a:pt x="1971" y="944"/>
                  <a:pt x="1957" y="929"/>
                </a:cubicBezTo>
                <a:moveTo>
                  <a:pt x="2252" y="1215"/>
                </a:moveTo>
                <a:cubicBezTo>
                  <a:pt x="2207" y="1166"/>
                  <a:pt x="2162" y="1119"/>
                  <a:pt x="2108" y="1080"/>
                </a:cubicBezTo>
                <a:cubicBezTo>
                  <a:pt x="2091" y="1068"/>
                  <a:pt x="2106" y="1041"/>
                  <a:pt x="2124" y="1052"/>
                </a:cubicBezTo>
                <a:cubicBezTo>
                  <a:pt x="2186" y="1088"/>
                  <a:pt x="2242" y="1133"/>
                  <a:pt x="2284" y="1190"/>
                </a:cubicBezTo>
                <a:cubicBezTo>
                  <a:pt x="2298" y="1209"/>
                  <a:pt x="2267" y="1232"/>
                  <a:pt x="2252" y="1215"/>
                </a:cubicBezTo>
                <a:moveTo>
                  <a:pt x="2524" y="1470"/>
                </a:moveTo>
                <a:cubicBezTo>
                  <a:pt x="2474" y="1421"/>
                  <a:pt x="2423" y="1374"/>
                  <a:pt x="2368" y="1331"/>
                </a:cubicBezTo>
                <a:cubicBezTo>
                  <a:pt x="2350" y="1317"/>
                  <a:pt x="2373" y="1288"/>
                  <a:pt x="2391" y="1300"/>
                </a:cubicBezTo>
                <a:cubicBezTo>
                  <a:pt x="2451" y="1340"/>
                  <a:pt x="2507" y="1386"/>
                  <a:pt x="2553" y="1441"/>
                </a:cubicBezTo>
                <a:cubicBezTo>
                  <a:pt x="2570" y="1461"/>
                  <a:pt x="2543" y="1488"/>
                  <a:pt x="2524" y="1470"/>
                </a:cubicBezTo>
                <a:moveTo>
                  <a:pt x="2797" y="1714"/>
                </a:moveTo>
                <a:cubicBezTo>
                  <a:pt x="2744" y="1672"/>
                  <a:pt x="2695" y="1626"/>
                  <a:pt x="2643" y="1584"/>
                </a:cubicBezTo>
                <a:cubicBezTo>
                  <a:pt x="2628" y="1572"/>
                  <a:pt x="2648" y="1546"/>
                  <a:pt x="2663" y="1557"/>
                </a:cubicBezTo>
                <a:cubicBezTo>
                  <a:pt x="2718" y="1599"/>
                  <a:pt x="2776" y="1638"/>
                  <a:pt x="2831" y="1680"/>
                </a:cubicBezTo>
                <a:cubicBezTo>
                  <a:pt x="2855" y="1699"/>
                  <a:pt x="2821" y="1733"/>
                  <a:pt x="2797" y="1714"/>
                </a:cubicBezTo>
                <a:moveTo>
                  <a:pt x="387" y="1540"/>
                </a:moveTo>
                <a:cubicBezTo>
                  <a:pt x="350" y="1587"/>
                  <a:pt x="317" y="1635"/>
                  <a:pt x="285" y="1685"/>
                </a:cubicBezTo>
                <a:cubicBezTo>
                  <a:pt x="273" y="1703"/>
                  <a:pt x="247" y="1687"/>
                  <a:pt x="256" y="1668"/>
                </a:cubicBezTo>
                <a:cubicBezTo>
                  <a:pt x="280" y="1612"/>
                  <a:pt x="318" y="1557"/>
                  <a:pt x="360" y="1513"/>
                </a:cubicBezTo>
                <a:cubicBezTo>
                  <a:pt x="377" y="1494"/>
                  <a:pt x="402" y="1521"/>
                  <a:pt x="387" y="1540"/>
                </a:cubicBezTo>
                <a:moveTo>
                  <a:pt x="582" y="1164"/>
                </a:moveTo>
                <a:cubicBezTo>
                  <a:pt x="548" y="1249"/>
                  <a:pt x="496" y="1330"/>
                  <a:pt x="434" y="1397"/>
                </a:cubicBezTo>
                <a:cubicBezTo>
                  <a:pt x="426" y="1406"/>
                  <a:pt x="412" y="1395"/>
                  <a:pt x="418" y="1384"/>
                </a:cubicBezTo>
                <a:cubicBezTo>
                  <a:pt x="465" y="1307"/>
                  <a:pt x="508" y="1230"/>
                  <a:pt x="551" y="1150"/>
                </a:cubicBezTo>
                <a:cubicBezTo>
                  <a:pt x="560" y="1134"/>
                  <a:pt x="589" y="1146"/>
                  <a:pt x="582" y="1164"/>
                </a:cubicBezTo>
                <a:moveTo>
                  <a:pt x="832" y="834"/>
                </a:moveTo>
                <a:cubicBezTo>
                  <a:pt x="784" y="878"/>
                  <a:pt x="745" y="932"/>
                  <a:pt x="723" y="993"/>
                </a:cubicBezTo>
                <a:cubicBezTo>
                  <a:pt x="716" y="1010"/>
                  <a:pt x="690" y="1003"/>
                  <a:pt x="694" y="985"/>
                </a:cubicBezTo>
                <a:cubicBezTo>
                  <a:pt x="711" y="914"/>
                  <a:pt x="747" y="852"/>
                  <a:pt x="805" y="807"/>
                </a:cubicBezTo>
                <a:cubicBezTo>
                  <a:pt x="824" y="792"/>
                  <a:pt x="851" y="817"/>
                  <a:pt x="832" y="834"/>
                </a:cubicBezTo>
                <a:moveTo>
                  <a:pt x="994" y="588"/>
                </a:moveTo>
                <a:cubicBezTo>
                  <a:pt x="975" y="619"/>
                  <a:pt x="967" y="649"/>
                  <a:pt x="964" y="685"/>
                </a:cubicBezTo>
                <a:cubicBezTo>
                  <a:pt x="963" y="699"/>
                  <a:pt x="943" y="703"/>
                  <a:pt x="939" y="688"/>
                </a:cubicBezTo>
                <a:cubicBezTo>
                  <a:pt x="927" y="646"/>
                  <a:pt x="940" y="601"/>
                  <a:pt x="967" y="568"/>
                </a:cubicBezTo>
                <a:cubicBezTo>
                  <a:pt x="980" y="553"/>
                  <a:pt x="1003" y="573"/>
                  <a:pt x="994" y="588"/>
                </a:cubicBezTo>
                <a:moveTo>
                  <a:pt x="1151" y="358"/>
                </a:moveTo>
                <a:cubicBezTo>
                  <a:pt x="1120" y="364"/>
                  <a:pt x="1095" y="391"/>
                  <a:pt x="1103" y="425"/>
                </a:cubicBezTo>
                <a:cubicBezTo>
                  <a:pt x="1107" y="444"/>
                  <a:pt x="1082" y="449"/>
                  <a:pt x="1075" y="432"/>
                </a:cubicBezTo>
                <a:cubicBezTo>
                  <a:pt x="1054" y="383"/>
                  <a:pt x="1092" y="322"/>
                  <a:pt x="1145" y="319"/>
                </a:cubicBezTo>
                <a:cubicBezTo>
                  <a:pt x="1168" y="318"/>
                  <a:pt x="1172" y="353"/>
                  <a:pt x="1151" y="358"/>
                </a:cubicBezTo>
                <a:moveTo>
                  <a:pt x="410" y="1933"/>
                </a:moveTo>
                <a:cubicBezTo>
                  <a:pt x="376" y="1915"/>
                  <a:pt x="346" y="1892"/>
                  <a:pt x="315" y="1868"/>
                </a:cubicBezTo>
                <a:cubicBezTo>
                  <a:pt x="301" y="1858"/>
                  <a:pt x="313" y="1835"/>
                  <a:pt x="330" y="1844"/>
                </a:cubicBezTo>
                <a:cubicBezTo>
                  <a:pt x="364" y="1864"/>
                  <a:pt x="398" y="1884"/>
                  <a:pt x="429" y="1909"/>
                </a:cubicBezTo>
                <a:cubicBezTo>
                  <a:pt x="443" y="1920"/>
                  <a:pt x="425" y="1941"/>
                  <a:pt x="410" y="1933"/>
                </a:cubicBezTo>
                <a:moveTo>
                  <a:pt x="642" y="2081"/>
                </a:moveTo>
                <a:cubicBezTo>
                  <a:pt x="603" y="2061"/>
                  <a:pt x="565" y="2038"/>
                  <a:pt x="526" y="2017"/>
                </a:cubicBezTo>
                <a:cubicBezTo>
                  <a:pt x="511" y="2008"/>
                  <a:pt x="524" y="1985"/>
                  <a:pt x="540" y="1993"/>
                </a:cubicBezTo>
                <a:cubicBezTo>
                  <a:pt x="580" y="2012"/>
                  <a:pt x="621" y="2029"/>
                  <a:pt x="660" y="2050"/>
                </a:cubicBezTo>
                <a:cubicBezTo>
                  <a:pt x="681" y="2061"/>
                  <a:pt x="662" y="2091"/>
                  <a:pt x="642" y="2081"/>
                </a:cubicBezTo>
                <a:moveTo>
                  <a:pt x="893" y="2213"/>
                </a:moveTo>
                <a:cubicBezTo>
                  <a:pt x="854" y="2195"/>
                  <a:pt x="816" y="2176"/>
                  <a:pt x="778" y="2156"/>
                </a:cubicBezTo>
                <a:cubicBezTo>
                  <a:pt x="759" y="2146"/>
                  <a:pt x="776" y="2118"/>
                  <a:pt x="796" y="2127"/>
                </a:cubicBezTo>
                <a:cubicBezTo>
                  <a:pt x="835" y="2144"/>
                  <a:pt x="874" y="2161"/>
                  <a:pt x="912" y="2179"/>
                </a:cubicBezTo>
                <a:cubicBezTo>
                  <a:pt x="934" y="2190"/>
                  <a:pt x="915" y="2223"/>
                  <a:pt x="893" y="2213"/>
                </a:cubicBezTo>
                <a:moveTo>
                  <a:pt x="1121" y="2347"/>
                </a:moveTo>
                <a:cubicBezTo>
                  <a:pt x="1103" y="2341"/>
                  <a:pt x="1088" y="2330"/>
                  <a:pt x="1072" y="2320"/>
                </a:cubicBezTo>
                <a:cubicBezTo>
                  <a:pt x="1056" y="2310"/>
                  <a:pt x="1039" y="2301"/>
                  <a:pt x="1022" y="2292"/>
                </a:cubicBezTo>
                <a:cubicBezTo>
                  <a:pt x="1006" y="2283"/>
                  <a:pt x="1020" y="2259"/>
                  <a:pt x="1036" y="2268"/>
                </a:cubicBezTo>
                <a:cubicBezTo>
                  <a:pt x="1053" y="2276"/>
                  <a:pt x="1069" y="2284"/>
                  <a:pt x="1085" y="2292"/>
                </a:cubicBezTo>
                <a:cubicBezTo>
                  <a:pt x="1101" y="2300"/>
                  <a:pt x="1119" y="2305"/>
                  <a:pt x="1134" y="2316"/>
                </a:cubicBezTo>
                <a:cubicBezTo>
                  <a:pt x="1148" y="2327"/>
                  <a:pt x="1140" y="2355"/>
                  <a:pt x="1121" y="2347"/>
                </a:cubicBezTo>
                <a:moveTo>
                  <a:pt x="1448" y="2192"/>
                </a:moveTo>
                <a:cubicBezTo>
                  <a:pt x="1417" y="2233"/>
                  <a:pt x="1384" y="2274"/>
                  <a:pt x="1348" y="2311"/>
                </a:cubicBezTo>
                <a:cubicBezTo>
                  <a:pt x="1335" y="2326"/>
                  <a:pt x="1310" y="2307"/>
                  <a:pt x="1321" y="2290"/>
                </a:cubicBezTo>
                <a:cubicBezTo>
                  <a:pt x="1350" y="2248"/>
                  <a:pt x="1382" y="2206"/>
                  <a:pt x="1416" y="2168"/>
                </a:cubicBezTo>
                <a:cubicBezTo>
                  <a:pt x="1431" y="2150"/>
                  <a:pt x="1462" y="2174"/>
                  <a:pt x="1448" y="2192"/>
                </a:cubicBezTo>
                <a:moveTo>
                  <a:pt x="1604" y="1990"/>
                </a:moveTo>
                <a:cubicBezTo>
                  <a:pt x="1583" y="2023"/>
                  <a:pt x="1544" y="2048"/>
                  <a:pt x="1512" y="2068"/>
                </a:cubicBezTo>
                <a:cubicBezTo>
                  <a:pt x="1501" y="2075"/>
                  <a:pt x="1488" y="2058"/>
                  <a:pt x="1498" y="2050"/>
                </a:cubicBezTo>
                <a:cubicBezTo>
                  <a:pt x="1513" y="2039"/>
                  <a:pt x="1527" y="2026"/>
                  <a:pt x="1540" y="2013"/>
                </a:cubicBezTo>
                <a:cubicBezTo>
                  <a:pt x="1553" y="1999"/>
                  <a:pt x="1563" y="1983"/>
                  <a:pt x="1577" y="1970"/>
                </a:cubicBezTo>
                <a:cubicBezTo>
                  <a:pt x="1591" y="1957"/>
                  <a:pt x="1615" y="1974"/>
                  <a:pt x="1604" y="1990"/>
                </a:cubicBezTo>
                <a:moveTo>
                  <a:pt x="1686" y="1899"/>
                </a:moveTo>
                <a:cubicBezTo>
                  <a:pt x="1672" y="1913"/>
                  <a:pt x="1656" y="1926"/>
                  <a:pt x="1642" y="1940"/>
                </a:cubicBezTo>
                <a:cubicBezTo>
                  <a:pt x="1628" y="1955"/>
                  <a:pt x="1606" y="1933"/>
                  <a:pt x="1620" y="1918"/>
                </a:cubicBezTo>
                <a:cubicBezTo>
                  <a:pt x="1633" y="1903"/>
                  <a:pt x="1646" y="1887"/>
                  <a:pt x="1659" y="1873"/>
                </a:cubicBezTo>
                <a:cubicBezTo>
                  <a:pt x="1676" y="1855"/>
                  <a:pt x="1703" y="1882"/>
                  <a:pt x="1686" y="189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 rot="-1200364">
            <a:off x="7675126" y="161775"/>
            <a:ext cx="1021237" cy="209344"/>
          </a:xfrm>
          <a:custGeom>
            <a:avLst/>
            <a:gdLst/>
            <a:ahLst/>
            <a:cxnLst/>
            <a:rect l="l" t="t" r="r" b="b"/>
            <a:pathLst>
              <a:path w="3927" h="805" extrusionOk="0">
                <a:moveTo>
                  <a:pt x="138" y="76"/>
                </a:moveTo>
                <a:cubicBezTo>
                  <a:pt x="20" y="59"/>
                  <a:pt x="0" y="91"/>
                  <a:pt x="12" y="199"/>
                </a:cubicBezTo>
                <a:cubicBezTo>
                  <a:pt x="31" y="358"/>
                  <a:pt x="45" y="535"/>
                  <a:pt x="113" y="681"/>
                </a:cubicBezTo>
                <a:cubicBezTo>
                  <a:pt x="119" y="695"/>
                  <a:pt x="140" y="688"/>
                  <a:pt x="140" y="674"/>
                </a:cubicBezTo>
                <a:cubicBezTo>
                  <a:pt x="138" y="581"/>
                  <a:pt x="118" y="489"/>
                  <a:pt x="101" y="396"/>
                </a:cubicBezTo>
                <a:cubicBezTo>
                  <a:pt x="103" y="397"/>
                  <a:pt x="105" y="397"/>
                  <a:pt x="107" y="397"/>
                </a:cubicBezTo>
                <a:cubicBezTo>
                  <a:pt x="194" y="392"/>
                  <a:pt x="344" y="384"/>
                  <a:pt x="359" y="272"/>
                </a:cubicBezTo>
                <a:cubicBezTo>
                  <a:pt x="376" y="153"/>
                  <a:pt x="233" y="89"/>
                  <a:pt x="138" y="76"/>
                </a:cubicBezTo>
                <a:moveTo>
                  <a:pt x="203" y="323"/>
                </a:moveTo>
                <a:cubicBezTo>
                  <a:pt x="172" y="330"/>
                  <a:pt x="139" y="335"/>
                  <a:pt x="107" y="338"/>
                </a:cubicBezTo>
                <a:cubicBezTo>
                  <a:pt x="101" y="339"/>
                  <a:pt x="96" y="341"/>
                  <a:pt x="92" y="344"/>
                </a:cubicBezTo>
                <a:cubicBezTo>
                  <a:pt x="90" y="329"/>
                  <a:pt x="88" y="314"/>
                  <a:pt x="86" y="299"/>
                </a:cubicBezTo>
                <a:cubicBezTo>
                  <a:pt x="81" y="266"/>
                  <a:pt x="77" y="232"/>
                  <a:pt x="74" y="199"/>
                </a:cubicBezTo>
                <a:cubicBezTo>
                  <a:pt x="69" y="151"/>
                  <a:pt x="56" y="147"/>
                  <a:pt x="98" y="134"/>
                </a:cubicBezTo>
                <a:cubicBezTo>
                  <a:pt x="123" y="127"/>
                  <a:pt x="202" y="149"/>
                  <a:pt x="222" y="166"/>
                </a:cubicBezTo>
                <a:cubicBezTo>
                  <a:pt x="273" y="264"/>
                  <a:pt x="267" y="316"/>
                  <a:pt x="203" y="323"/>
                </a:cubicBezTo>
                <a:moveTo>
                  <a:pt x="621" y="531"/>
                </a:moveTo>
                <a:cubicBezTo>
                  <a:pt x="558" y="549"/>
                  <a:pt x="462" y="550"/>
                  <a:pt x="399" y="532"/>
                </a:cubicBezTo>
                <a:cubicBezTo>
                  <a:pt x="384" y="527"/>
                  <a:pt x="381" y="501"/>
                  <a:pt x="399" y="498"/>
                </a:cubicBezTo>
                <a:cubicBezTo>
                  <a:pt x="432" y="493"/>
                  <a:pt x="467" y="495"/>
                  <a:pt x="501" y="493"/>
                </a:cubicBezTo>
                <a:cubicBezTo>
                  <a:pt x="539" y="490"/>
                  <a:pt x="577" y="481"/>
                  <a:pt x="615" y="481"/>
                </a:cubicBezTo>
                <a:cubicBezTo>
                  <a:pt x="644" y="480"/>
                  <a:pt x="649" y="524"/>
                  <a:pt x="621" y="531"/>
                </a:cubicBezTo>
                <a:moveTo>
                  <a:pt x="646" y="407"/>
                </a:moveTo>
                <a:cubicBezTo>
                  <a:pt x="568" y="398"/>
                  <a:pt x="492" y="392"/>
                  <a:pt x="414" y="392"/>
                </a:cubicBezTo>
                <a:cubicBezTo>
                  <a:pt x="387" y="392"/>
                  <a:pt x="387" y="352"/>
                  <a:pt x="414" y="351"/>
                </a:cubicBezTo>
                <a:cubicBezTo>
                  <a:pt x="491" y="347"/>
                  <a:pt x="569" y="347"/>
                  <a:pt x="646" y="354"/>
                </a:cubicBezTo>
                <a:cubicBezTo>
                  <a:pt x="680" y="357"/>
                  <a:pt x="680" y="411"/>
                  <a:pt x="646" y="407"/>
                </a:cubicBezTo>
                <a:moveTo>
                  <a:pt x="989" y="21"/>
                </a:moveTo>
                <a:cubicBezTo>
                  <a:pt x="909" y="0"/>
                  <a:pt x="830" y="28"/>
                  <a:pt x="809" y="113"/>
                </a:cubicBezTo>
                <a:cubicBezTo>
                  <a:pt x="794" y="171"/>
                  <a:pt x="808" y="236"/>
                  <a:pt x="814" y="294"/>
                </a:cubicBezTo>
                <a:cubicBezTo>
                  <a:pt x="824" y="389"/>
                  <a:pt x="834" y="484"/>
                  <a:pt x="846" y="579"/>
                </a:cubicBezTo>
                <a:cubicBezTo>
                  <a:pt x="850" y="610"/>
                  <a:pt x="899" y="612"/>
                  <a:pt x="897" y="579"/>
                </a:cubicBezTo>
                <a:cubicBezTo>
                  <a:pt x="891" y="497"/>
                  <a:pt x="883" y="416"/>
                  <a:pt x="876" y="336"/>
                </a:cubicBezTo>
                <a:cubicBezTo>
                  <a:pt x="877" y="336"/>
                  <a:pt x="877" y="336"/>
                  <a:pt x="878" y="336"/>
                </a:cubicBezTo>
                <a:cubicBezTo>
                  <a:pt x="972" y="335"/>
                  <a:pt x="1095" y="318"/>
                  <a:pt x="1126" y="211"/>
                </a:cubicBezTo>
                <a:cubicBezTo>
                  <a:pt x="1152" y="120"/>
                  <a:pt x="1071" y="43"/>
                  <a:pt x="989" y="21"/>
                </a:cubicBezTo>
                <a:moveTo>
                  <a:pt x="1010" y="247"/>
                </a:moveTo>
                <a:cubicBezTo>
                  <a:pt x="970" y="273"/>
                  <a:pt x="924" y="273"/>
                  <a:pt x="878" y="275"/>
                </a:cubicBezTo>
                <a:cubicBezTo>
                  <a:pt x="875" y="275"/>
                  <a:pt x="873" y="276"/>
                  <a:pt x="871" y="277"/>
                </a:cubicBezTo>
                <a:cubicBezTo>
                  <a:pt x="869" y="255"/>
                  <a:pt x="867" y="234"/>
                  <a:pt x="866" y="212"/>
                </a:cubicBezTo>
                <a:cubicBezTo>
                  <a:pt x="861" y="135"/>
                  <a:pt x="921" y="51"/>
                  <a:pt x="1005" y="93"/>
                </a:cubicBezTo>
                <a:cubicBezTo>
                  <a:pt x="1072" y="127"/>
                  <a:pt x="1072" y="207"/>
                  <a:pt x="1010" y="247"/>
                </a:cubicBezTo>
                <a:moveTo>
                  <a:pt x="1221" y="526"/>
                </a:moveTo>
                <a:cubicBezTo>
                  <a:pt x="1193" y="556"/>
                  <a:pt x="1140" y="592"/>
                  <a:pt x="1105" y="551"/>
                </a:cubicBezTo>
                <a:cubicBezTo>
                  <a:pt x="1081" y="524"/>
                  <a:pt x="1088" y="469"/>
                  <a:pt x="1131" y="469"/>
                </a:cubicBezTo>
                <a:cubicBezTo>
                  <a:pt x="1136" y="469"/>
                  <a:pt x="1140" y="471"/>
                  <a:pt x="1143" y="474"/>
                </a:cubicBezTo>
                <a:cubicBezTo>
                  <a:pt x="1146" y="472"/>
                  <a:pt x="1149" y="471"/>
                  <a:pt x="1152" y="470"/>
                </a:cubicBezTo>
                <a:cubicBezTo>
                  <a:pt x="1177" y="462"/>
                  <a:pt x="1202" y="468"/>
                  <a:pt x="1221" y="485"/>
                </a:cubicBezTo>
                <a:cubicBezTo>
                  <a:pt x="1233" y="496"/>
                  <a:pt x="1231" y="515"/>
                  <a:pt x="1221" y="526"/>
                </a:cubicBezTo>
                <a:moveTo>
                  <a:pt x="1606" y="398"/>
                </a:moveTo>
                <a:cubicBezTo>
                  <a:pt x="1522" y="393"/>
                  <a:pt x="1437" y="390"/>
                  <a:pt x="1353" y="381"/>
                </a:cubicBezTo>
                <a:cubicBezTo>
                  <a:pt x="1327" y="378"/>
                  <a:pt x="1327" y="344"/>
                  <a:pt x="1353" y="341"/>
                </a:cubicBezTo>
                <a:cubicBezTo>
                  <a:pt x="1436" y="332"/>
                  <a:pt x="1524" y="335"/>
                  <a:pt x="1606" y="342"/>
                </a:cubicBezTo>
                <a:cubicBezTo>
                  <a:pt x="1642" y="345"/>
                  <a:pt x="1642" y="399"/>
                  <a:pt x="1606" y="398"/>
                </a:cubicBezTo>
                <a:moveTo>
                  <a:pt x="1888" y="667"/>
                </a:moveTo>
                <a:cubicBezTo>
                  <a:pt x="1791" y="619"/>
                  <a:pt x="1707" y="518"/>
                  <a:pt x="1703" y="408"/>
                </a:cubicBezTo>
                <a:cubicBezTo>
                  <a:pt x="1699" y="278"/>
                  <a:pt x="1784" y="172"/>
                  <a:pt x="1870" y="84"/>
                </a:cubicBezTo>
                <a:cubicBezTo>
                  <a:pt x="1887" y="67"/>
                  <a:pt x="1918" y="90"/>
                  <a:pt x="1904" y="109"/>
                </a:cubicBezTo>
                <a:cubicBezTo>
                  <a:pt x="1845" y="186"/>
                  <a:pt x="1776" y="262"/>
                  <a:pt x="1764" y="361"/>
                </a:cubicBezTo>
                <a:cubicBezTo>
                  <a:pt x="1747" y="494"/>
                  <a:pt x="1840" y="544"/>
                  <a:pt x="1918" y="628"/>
                </a:cubicBezTo>
                <a:cubicBezTo>
                  <a:pt x="1938" y="649"/>
                  <a:pt x="1913" y="679"/>
                  <a:pt x="1888" y="667"/>
                </a:cubicBezTo>
                <a:moveTo>
                  <a:pt x="2249" y="184"/>
                </a:moveTo>
                <a:cubicBezTo>
                  <a:pt x="2225" y="284"/>
                  <a:pt x="2195" y="384"/>
                  <a:pt x="2166" y="484"/>
                </a:cubicBezTo>
                <a:cubicBezTo>
                  <a:pt x="2152" y="535"/>
                  <a:pt x="2144" y="597"/>
                  <a:pt x="2085" y="613"/>
                </a:cubicBezTo>
                <a:cubicBezTo>
                  <a:pt x="2077" y="615"/>
                  <a:pt x="2064" y="611"/>
                  <a:pt x="2060" y="602"/>
                </a:cubicBezTo>
                <a:cubicBezTo>
                  <a:pt x="2025" y="519"/>
                  <a:pt x="1989" y="436"/>
                  <a:pt x="1958" y="352"/>
                </a:cubicBezTo>
                <a:cubicBezTo>
                  <a:pt x="1949" y="328"/>
                  <a:pt x="1986" y="318"/>
                  <a:pt x="1995" y="341"/>
                </a:cubicBezTo>
                <a:cubicBezTo>
                  <a:pt x="2023" y="415"/>
                  <a:pt x="2052" y="487"/>
                  <a:pt x="2087" y="557"/>
                </a:cubicBezTo>
                <a:cubicBezTo>
                  <a:pt x="2116" y="516"/>
                  <a:pt x="2132" y="396"/>
                  <a:pt x="2140" y="364"/>
                </a:cubicBezTo>
                <a:cubicBezTo>
                  <a:pt x="2158" y="298"/>
                  <a:pt x="2173" y="232"/>
                  <a:pt x="2193" y="168"/>
                </a:cubicBezTo>
                <a:cubicBezTo>
                  <a:pt x="2204" y="132"/>
                  <a:pt x="2258" y="147"/>
                  <a:pt x="2249" y="184"/>
                </a:cubicBezTo>
                <a:moveTo>
                  <a:pt x="2535" y="459"/>
                </a:moveTo>
                <a:cubicBezTo>
                  <a:pt x="2461" y="455"/>
                  <a:pt x="2387" y="449"/>
                  <a:pt x="2314" y="444"/>
                </a:cubicBezTo>
                <a:cubicBezTo>
                  <a:pt x="2282" y="441"/>
                  <a:pt x="2282" y="394"/>
                  <a:pt x="2314" y="394"/>
                </a:cubicBezTo>
                <a:cubicBezTo>
                  <a:pt x="2387" y="396"/>
                  <a:pt x="2461" y="398"/>
                  <a:pt x="2535" y="402"/>
                </a:cubicBezTo>
                <a:cubicBezTo>
                  <a:pt x="2572" y="403"/>
                  <a:pt x="2572" y="461"/>
                  <a:pt x="2535" y="459"/>
                </a:cubicBezTo>
                <a:moveTo>
                  <a:pt x="2835" y="234"/>
                </a:moveTo>
                <a:cubicBezTo>
                  <a:pt x="2828" y="262"/>
                  <a:pt x="2844" y="360"/>
                  <a:pt x="2843" y="380"/>
                </a:cubicBezTo>
                <a:cubicBezTo>
                  <a:pt x="2843" y="417"/>
                  <a:pt x="2840" y="455"/>
                  <a:pt x="2836" y="492"/>
                </a:cubicBezTo>
                <a:cubicBezTo>
                  <a:pt x="2830" y="550"/>
                  <a:pt x="2820" y="607"/>
                  <a:pt x="2807" y="664"/>
                </a:cubicBezTo>
                <a:cubicBezTo>
                  <a:pt x="2817" y="674"/>
                  <a:pt x="2820" y="691"/>
                  <a:pt x="2809" y="705"/>
                </a:cubicBezTo>
                <a:cubicBezTo>
                  <a:pt x="2801" y="714"/>
                  <a:pt x="2793" y="724"/>
                  <a:pt x="2786" y="734"/>
                </a:cubicBezTo>
                <a:cubicBezTo>
                  <a:pt x="2766" y="758"/>
                  <a:pt x="2727" y="732"/>
                  <a:pt x="2735" y="704"/>
                </a:cubicBezTo>
                <a:cubicBezTo>
                  <a:pt x="2770" y="587"/>
                  <a:pt x="2789" y="465"/>
                  <a:pt x="2792" y="342"/>
                </a:cubicBezTo>
                <a:cubicBezTo>
                  <a:pt x="2792" y="300"/>
                  <a:pt x="2770" y="224"/>
                  <a:pt x="2814" y="197"/>
                </a:cubicBezTo>
                <a:cubicBezTo>
                  <a:pt x="2824" y="190"/>
                  <a:pt x="2835" y="195"/>
                  <a:pt x="2841" y="204"/>
                </a:cubicBezTo>
                <a:cubicBezTo>
                  <a:pt x="2842" y="205"/>
                  <a:pt x="2843" y="207"/>
                  <a:pt x="2844" y="208"/>
                </a:cubicBezTo>
                <a:cubicBezTo>
                  <a:pt x="2852" y="219"/>
                  <a:pt x="2845" y="230"/>
                  <a:pt x="2835" y="234"/>
                </a:cubicBezTo>
                <a:moveTo>
                  <a:pt x="3318" y="346"/>
                </a:moveTo>
                <a:cubicBezTo>
                  <a:pt x="3297" y="333"/>
                  <a:pt x="3271" y="326"/>
                  <a:pt x="3244" y="326"/>
                </a:cubicBezTo>
                <a:cubicBezTo>
                  <a:pt x="3242" y="310"/>
                  <a:pt x="3222" y="298"/>
                  <a:pt x="3209" y="313"/>
                </a:cubicBezTo>
                <a:cubicBezTo>
                  <a:pt x="3204" y="319"/>
                  <a:pt x="3199" y="325"/>
                  <a:pt x="3194" y="332"/>
                </a:cubicBezTo>
                <a:cubicBezTo>
                  <a:pt x="3164" y="340"/>
                  <a:pt x="3137" y="356"/>
                  <a:pt x="3119" y="381"/>
                </a:cubicBezTo>
                <a:cubicBezTo>
                  <a:pt x="3118" y="383"/>
                  <a:pt x="3117" y="384"/>
                  <a:pt x="3116" y="386"/>
                </a:cubicBezTo>
                <a:cubicBezTo>
                  <a:pt x="3106" y="363"/>
                  <a:pt x="3092" y="341"/>
                  <a:pt x="3077" y="326"/>
                </a:cubicBezTo>
                <a:cubicBezTo>
                  <a:pt x="3063" y="313"/>
                  <a:pt x="3045" y="303"/>
                  <a:pt x="3026" y="298"/>
                </a:cubicBezTo>
                <a:cubicBezTo>
                  <a:pt x="3031" y="296"/>
                  <a:pt x="3036" y="294"/>
                  <a:pt x="3040" y="295"/>
                </a:cubicBezTo>
                <a:cubicBezTo>
                  <a:pt x="3056" y="298"/>
                  <a:pt x="3069" y="275"/>
                  <a:pt x="3052" y="267"/>
                </a:cubicBezTo>
                <a:cubicBezTo>
                  <a:pt x="3021" y="251"/>
                  <a:pt x="2994" y="267"/>
                  <a:pt x="2972" y="295"/>
                </a:cubicBezTo>
                <a:cubicBezTo>
                  <a:pt x="2931" y="302"/>
                  <a:pt x="2897" y="328"/>
                  <a:pt x="2899" y="379"/>
                </a:cubicBezTo>
                <a:cubicBezTo>
                  <a:pt x="2899" y="395"/>
                  <a:pt x="2912" y="405"/>
                  <a:pt x="2925" y="407"/>
                </a:cubicBezTo>
                <a:cubicBezTo>
                  <a:pt x="2923" y="419"/>
                  <a:pt x="2922" y="430"/>
                  <a:pt x="2922" y="438"/>
                </a:cubicBezTo>
                <a:cubicBezTo>
                  <a:pt x="2927" y="511"/>
                  <a:pt x="3005" y="576"/>
                  <a:pt x="3078" y="544"/>
                </a:cubicBezTo>
                <a:cubicBezTo>
                  <a:pt x="3131" y="521"/>
                  <a:pt x="3139" y="467"/>
                  <a:pt x="3126" y="416"/>
                </a:cubicBezTo>
                <a:cubicBezTo>
                  <a:pt x="3135" y="422"/>
                  <a:pt x="3147" y="424"/>
                  <a:pt x="3157" y="420"/>
                </a:cubicBezTo>
                <a:cubicBezTo>
                  <a:pt x="3159" y="419"/>
                  <a:pt x="3160" y="419"/>
                  <a:pt x="3161" y="418"/>
                </a:cubicBezTo>
                <a:cubicBezTo>
                  <a:pt x="3157" y="455"/>
                  <a:pt x="3166" y="493"/>
                  <a:pt x="3196" y="523"/>
                </a:cubicBezTo>
                <a:cubicBezTo>
                  <a:pt x="3242" y="571"/>
                  <a:pt x="3324" y="570"/>
                  <a:pt x="3358" y="509"/>
                </a:cubicBezTo>
                <a:cubicBezTo>
                  <a:pt x="3388" y="454"/>
                  <a:pt x="3372" y="379"/>
                  <a:pt x="3318" y="346"/>
                </a:cubicBezTo>
                <a:moveTo>
                  <a:pt x="3041" y="494"/>
                </a:moveTo>
                <a:cubicBezTo>
                  <a:pt x="3002" y="500"/>
                  <a:pt x="2975" y="458"/>
                  <a:pt x="2974" y="424"/>
                </a:cubicBezTo>
                <a:cubicBezTo>
                  <a:pt x="2974" y="413"/>
                  <a:pt x="2981" y="380"/>
                  <a:pt x="2993" y="350"/>
                </a:cubicBezTo>
                <a:cubicBezTo>
                  <a:pt x="3045" y="354"/>
                  <a:pt x="3120" y="483"/>
                  <a:pt x="3041" y="494"/>
                </a:cubicBezTo>
                <a:moveTo>
                  <a:pt x="3311" y="466"/>
                </a:moveTo>
                <a:cubicBezTo>
                  <a:pt x="3301" y="507"/>
                  <a:pt x="3258" y="507"/>
                  <a:pt x="3231" y="479"/>
                </a:cubicBezTo>
                <a:cubicBezTo>
                  <a:pt x="3207" y="454"/>
                  <a:pt x="3208" y="421"/>
                  <a:pt x="3218" y="391"/>
                </a:cubicBezTo>
                <a:cubicBezTo>
                  <a:pt x="3233" y="386"/>
                  <a:pt x="3248" y="385"/>
                  <a:pt x="3266" y="389"/>
                </a:cubicBezTo>
                <a:cubicBezTo>
                  <a:pt x="3300" y="399"/>
                  <a:pt x="3319" y="431"/>
                  <a:pt x="3311" y="466"/>
                </a:cubicBezTo>
                <a:moveTo>
                  <a:pt x="3359" y="771"/>
                </a:moveTo>
                <a:cubicBezTo>
                  <a:pt x="3339" y="804"/>
                  <a:pt x="3288" y="774"/>
                  <a:pt x="3306" y="740"/>
                </a:cubicBezTo>
                <a:cubicBezTo>
                  <a:pt x="3311" y="731"/>
                  <a:pt x="3317" y="721"/>
                  <a:pt x="3322" y="712"/>
                </a:cubicBezTo>
                <a:cubicBezTo>
                  <a:pt x="3323" y="709"/>
                  <a:pt x="3325" y="706"/>
                  <a:pt x="3328" y="704"/>
                </a:cubicBezTo>
                <a:cubicBezTo>
                  <a:pt x="3370" y="632"/>
                  <a:pt x="3406" y="555"/>
                  <a:pt x="3420" y="471"/>
                </a:cubicBezTo>
                <a:cubicBezTo>
                  <a:pt x="3427" y="431"/>
                  <a:pt x="3410" y="106"/>
                  <a:pt x="3329" y="133"/>
                </a:cubicBezTo>
                <a:cubicBezTo>
                  <a:pt x="3308" y="140"/>
                  <a:pt x="3295" y="108"/>
                  <a:pt x="3314" y="98"/>
                </a:cubicBezTo>
                <a:cubicBezTo>
                  <a:pt x="3393" y="54"/>
                  <a:pt x="3459" y="244"/>
                  <a:pt x="3470" y="294"/>
                </a:cubicBezTo>
                <a:cubicBezTo>
                  <a:pt x="3509" y="464"/>
                  <a:pt x="3445" y="627"/>
                  <a:pt x="3359" y="771"/>
                </a:cubicBezTo>
                <a:moveTo>
                  <a:pt x="3860" y="669"/>
                </a:moveTo>
                <a:cubicBezTo>
                  <a:pt x="3795" y="630"/>
                  <a:pt x="3726" y="604"/>
                  <a:pt x="3653" y="590"/>
                </a:cubicBezTo>
                <a:cubicBezTo>
                  <a:pt x="3639" y="596"/>
                  <a:pt x="3624" y="601"/>
                  <a:pt x="3609" y="607"/>
                </a:cubicBezTo>
                <a:cubicBezTo>
                  <a:pt x="3608" y="610"/>
                  <a:pt x="3608" y="614"/>
                  <a:pt x="3607" y="617"/>
                </a:cubicBezTo>
                <a:cubicBezTo>
                  <a:pt x="3604" y="640"/>
                  <a:pt x="3569" y="635"/>
                  <a:pt x="3566" y="615"/>
                </a:cubicBezTo>
                <a:cubicBezTo>
                  <a:pt x="3553" y="609"/>
                  <a:pt x="3545" y="593"/>
                  <a:pt x="3547" y="577"/>
                </a:cubicBezTo>
                <a:cubicBezTo>
                  <a:pt x="3568" y="463"/>
                  <a:pt x="3583" y="348"/>
                  <a:pt x="3592" y="232"/>
                </a:cubicBezTo>
                <a:cubicBezTo>
                  <a:pt x="3594" y="193"/>
                  <a:pt x="3655" y="193"/>
                  <a:pt x="3652" y="232"/>
                </a:cubicBezTo>
                <a:cubicBezTo>
                  <a:pt x="3645" y="323"/>
                  <a:pt x="3635" y="415"/>
                  <a:pt x="3622" y="506"/>
                </a:cubicBezTo>
                <a:cubicBezTo>
                  <a:pt x="3621" y="507"/>
                  <a:pt x="3621" y="509"/>
                  <a:pt x="3621" y="511"/>
                </a:cubicBezTo>
                <a:cubicBezTo>
                  <a:pt x="3687" y="469"/>
                  <a:pt x="3756" y="436"/>
                  <a:pt x="3830" y="410"/>
                </a:cubicBezTo>
                <a:cubicBezTo>
                  <a:pt x="3859" y="400"/>
                  <a:pt x="3884" y="442"/>
                  <a:pt x="3860" y="462"/>
                </a:cubicBezTo>
                <a:cubicBezTo>
                  <a:pt x="3822" y="494"/>
                  <a:pt x="3781" y="522"/>
                  <a:pt x="3739" y="547"/>
                </a:cubicBezTo>
                <a:cubicBezTo>
                  <a:pt x="3792" y="563"/>
                  <a:pt x="3842" y="585"/>
                  <a:pt x="3891" y="615"/>
                </a:cubicBezTo>
                <a:cubicBezTo>
                  <a:pt x="3926" y="636"/>
                  <a:pt x="3894" y="690"/>
                  <a:pt x="3860" y="66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0"/>
          <p:cNvGrpSpPr/>
          <p:nvPr/>
        </p:nvGrpSpPr>
        <p:grpSpPr>
          <a:xfrm>
            <a:off x="4217402" y="-117670"/>
            <a:ext cx="709197" cy="578591"/>
            <a:chOff x="5269466" y="479951"/>
            <a:chExt cx="817613" cy="667041"/>
          </a:xfrm>
        </p:grpSpPr>
        <p:sp>
          <p:nvSpPr>
            <p:cNvPr id="374" name="Google Shape;374;p20"/>
            <p:cNvSpPr/>
            <p:nvPr/>
          </p:nvSpPr>
          <p:spPr>
            <a:xfrm>
              <a:off x="5269466" y="479951"/>
              <a:ext cx="817613" cy="667041"/>
            </a:xfrm>
            <a:custGeom>
              <a:avLst/>
              <a:gdLst/>
              <a:ahLst/>
              <a:cxnLst/>
              <a:rect l="l" t="t" r="r" b="b"/>
              <a:pathLst>
                <a:path w="3144" h="2565" extrusionOk="0">
                  <a:moveTo>
                    <a:pt x="3121" y="1031"/>
                  </a:moveTo>
                  <a:cubicBezTo>
                    <a:pt x="2666" y="688"/>
                    <a:pt x="2219" y="332"/>
                    <a:pt x="1752" y="6"/>
                  </a:cubicBezTo>
                  <a:cubicBezTo>
                    <a:pt x="1742" y="0"/>
                    <a:pt x="1732" y="2"/>
                    <a:pt x="1724" y="8"/>
                  </a:cubicBezTo>
                  <a:cubicBezTo>
                    <a:pt x="1720" y="5"/>
                    <a:pt x="1715" y="3"/>
                    <a:pt x="1708" y="4"/>
                  </a:cubicBezTo>
                  <a:cubicBezTo>
                    <a:pt x="1425" y="35"/>
                    <a:pt x="1141" y="87"/>
                    <a:pt x="859" y="125"/>
                  </a:cubicBezTo>
                  <a:cubicBezTo>
                    <a:pt x="837" y="128"/>
                    <a:pt x="838" y="159"/>
                    <a:pt x="855" y="169"/>
                  </a:cubicBezTo>
                  <a:cubicBezTo>
                    <a:pt x="799" y="192"/>
                    <a:pt x="776" y="266"/>
                    <a:pt x="747" y="317"/>
                  </a:cubicBezTo>
                  <a:cubicBezTo>
                    <a:pt x="664" y="464"/>
                    <a:pt x="582" y="611"/>
                    <a:pt x="499" y="758"/>
                  </a:cubicBezTo>
                  <a:cubicBezTo>
                    <a:pt x="334" y="1052"/>
                    <a:pt x="169" y="1346"/>
                    <a:pt x="13" y="1645"/>
                  </a:cubicBezTo>
                  <a:cubicBezTo>
                    <a:pt x="12" y="1648"/>
                    <a:pt x="11" y="1651"/>
                    <a:pt x="11" y="1653"/>
                  </a:cubicBezTo>
                  <a:cubicBezTo>
                    <a:pt x="2" y="1660"/>
                    <a:pt x="0" y="1674"/>
                    <a:pt x="12" y="1681"/>
                  </a:cubicBezTo>
                  <a:cubicBezTo>
                    <a:pt x="303" y="1857"/>
                    <a:pt x="607" y="2013"/>
                    <a:pt x="903" y="2179"/>
                  </a:cubicBezTo>
                  <a:cubicBezTo>
                    <a:pt x="1043" y="2257"/>
                    <a:pt x="1184" y="2333"/>
                    <a:pt x="1321" y="2416"/>
                  </a:cubicBezTo>
                  <a:cubicBezTo>
                    <a:pt x="1362" y="2441"/>
                    <a:pt x="1409" y="2494"/>
                    <a:pt x="1459" y="2512"/>
                  </a:cubicBezTo>
                  <a:cubicBezTo>
                    <a:pt x="1449" y="2523"/>
                    <a:pt x="1453" y="2546"/>
                    <a:pt x="1472" y="2545"/>
                  </a:cubicBezTo>
                  <a:cubicBezTo>
                    <a:pt x="1473" y="2545"/>
                    <a:pt x="1474" y="2544"/>
                    <a:pt x="1475" y="2544"/>
                  </a:cubicBezTo>
                  <a:cubicBezTo>
                    <a:pt x="1486" y="2559"/>
                    <a:pt x="1509" y="2564"/>
                    <a:pt x="1521" y="2542"/>
                  </a:cubicBezTo>
                  <a:cubicBezTo>
                    <a:pt x="1521" y="2542"/>
                    <a:pt x="1522" y="2541"/>
                    <a:pt x="1522" y="2540"/>
                  </a:cubicBezTo>
                  <a:cubicBezTo>
                    <a:pt x="1712" y="2524"/>
                    <a:pt x="1903" y="2478"/>
                    <a:pt x="2091" y="2445"/>
                  </a:cubicBezTo>
                  <a:cubicBezTo>
                    <a:pt x="2274" y="2413"/>
                    <a:pt x="2356" y="2394"/>
                    <a:pt x="2455" y="2235"/>
                  </a:cubicBezTo>
                  <a:cubicBezTo>
                    <a:pt x="2682" y="1872"/>
                    <a:pt x="2880" y="1491"/>
                    <a:pt x="3056" y="1101"/>
                  </a:cubicBezTo>
                  <a:cubicBezTo>
                    <a:pt x="3059" y="1096"/>
                    <a:pt x="3059" y="1091"/>
                    <a:pt x="3059" y="1087"/>
                  </a:cubicBezTo>
                  <a:cubicBezTo>
                    <a:pt x="3074" y="1087"/>
                    <a:pt x="3090" y="1088"/>
                    <a:pt x="3105" y="1089"/>
                  </a:cubicBezTo>
                  <a:cubicBezTo>
                    <a:pt x="3139" y="1090"/>
                    <a:pt x="3143" y="1048"/>
                    <a:pt x="3121" y="1031"/>
                  </a:cubicBezTo>
                  <a:moveTo>
                    <a:pt x="1502" y="2447"/>
                  </a:moveTo>
                  <a:cubicBezTo>
                    <a:pt x="1497" y="2445"/>
                    <a:pt x="1491" y="2444"/>
                    <a:pt x="1484" y="2446"/>
                  </a:cubicBezTo>
                  <a:lnTo>
                    <a:pt x="1483" y="2446"/>
                  </a:lnTo>
                  <a:cubicBezTo>
                    <a:pt x="1443" y="2412"/>
                    <a:pt x="1383" y="2380"/>
                    <a:pt x="1405" y="2392"/>
                  </a:cubicBezTo>
                  <a:cubicBezTo>
                    <a:pt x="1336" y="2352"/>
                    <a:pt x="1266" y="2312"/>
                    <a:pt x="1196" y="2273"/>
                  </a:cubicBezTo>
                  <a:cubicBezTo>
                    <a:pt x="1074" y="2203"/>
                    <a:pt x="952" y="2135"/>
                    <a:pt x="829" y="2067"/>
                  </a:cubicBezTo>
                  <a:cubicBezTo>
                    <a:pt x="574" y="1925"/>
                    <a:pt x="317" y="1782"/>
                    <a:pt x="50" y="1661"/>
                  </a:cubicBezTo>
                  <a:cubicBezTo>
                    <a:pt x="202" y="1410"/>
                    <a:pt x="347" y="1155"/>
                    <a:pt x="491" y="899"/>
                  </a:cubicBezTo>
                  <a:cubicBezTo>
                    <a:pt x="553" y="789"/>
                    <a:pt x="615" y="679"/>
                    <a:pt x="677" y="569"/>
                  </a:cubicBezTo>
                  <a:cubicBezTo>
                    <a:pt x="718" y="496"/>
                    <a:pt x="755" y="418"/>
                    <a:pt x="801" y="348"/>
                  </a:cubicBezTo>
                  <a:cubicBezTo>
                    <a:pt x="812" y="330"/>
                    <a:pt x="822" y="312"/>
                    <a:pt x="832" y="293"/>
                  </a:cubicBezTo>
                  <a:cubicBezTo>
                    <a:pt x="863" y="223"/>
                    <a:pt x="903" y="212"/>
                    <a:pt x="950" y="261"/>
                  </a:cubicBezTo>
                  <a:cubicBezTo>
                    <a:pt x="1069" y="298"/>
                    <a:pt x="1191" y="394"/>
                    <a:pt x="1300" y="454"/>
                  </a:cubicBezTo>
                  <a:lnTo>
                    <a:pt x="1650" y="648"/>
                  </a:lnTo>
                  <a:cubicBezTo>
                    <a:pt x="1889" y="781"/>
                    <a:pt x="2128" y="913"/>
                    <a:pt x="2367" y="1046"/>
                  </a:cubicBezTo>
                  <a:cubicBezTo>
                    <a:pt x="2180" y="1227"/>
                    <a:pt x="2050" y="1467"/>
                    <a:pt x="1918" y="1688"/>
                  </a:cubicBezTo>
                  <a:cubicBezTo>
                    <a:pt x="1873" y="1763"/>
                    <a:pt x="1829" y="1838"/>
                    <a:pt x="1785" y="1915"/>
                  </a:cubicBezTo>
                  <a:cubicBezTo>
                    <a:pt x="1758" y="1905"/>
                    <a:pt x="1732" y="1895"/>
                    <a:pt x="1707" y="1883"/>
                  </a:cubicBezTo>
                  <a:cubicBezTo>
                    <a:pt x="1686" y="1873"/>
                    <a:pt x="1667" y="1903"/>
                    <a:pt x="1688" y="1916"/>
                  </a:cubicBezTo>
                  <a:cubicBezTo>
                    <a:pt x="1712" y="1930"/>
                    <a:pt x="1737" y="1943"/>
                    <a:pt x="1762" y="1954"/>
                  </a:cubicBezTo>
                  <a:cubicBezTo>
                    <a:pt x="1669" y="2116"/>
                    <a:pt x="1581" y="2279"/>
                    <a:pt x="1502" y="2447"/>
                  </a:cubicBezTo>
                  <a:moveTo>
                    <a:pt x="2507" y="2029"/>
                  </a:moveTo>
                  <a:cubicBezTo>
                    <a:pt x="2465" y="2100"/>
                    <a:pt x="2426" y="2193"/>
                    <a:pt x="2371" y="2254"/>
                  </a:cubicBezTo>
                  <a:cubicBezTo>
                    <a:pt x="2275" y="2360"/>
                    <a:pt x="2175" y="2368"/>
                    <a:pt x="2044" y="2392"/>
                  </a:cubicBezTo>
                  <a:cubicBezTo>
                    <a:pt x="1882" y="2422"/>
                    <a:pt x="1714" y="2443"/>
                    <a:pt x="1553" y="2483"/>
                  </a:cubicBezTo>
                  <a:cubicBezTo>
                    <a:pt x="1644" y="2315"/>
                    <a:pt x="1732" y="2145"/>
                    <a:pt x="1825" y="1976"/>
                  </a:cubicBezTo>
                  <a:cubicBezTo>
                    <a:pt x="1830" y="1978"/>
                    <a:pt x="1836" y="1980"/>
                    <a:pt x="1841" y="1981"/>
                  </a:cubicBezTo>
                  <a:cubicBezTo>
                    <a:pt x="1869" y="1987"/>
                    <a:pt x="1880" y="1947"/>
                    <a:pt x="1853" y="1938"/>
                  </a:cubicBezTo>
                  <a:cubicBezTo>
                    <a:pt x="1851" y="1937"/>
                    <a:pt x="1849" y="1937"/>
                    <a:pt x="1847" y="1936"/>
                  </a:cubicBezTo>
                  <a:cubicBezTo>
                    <a:pt x="1878" y="1881"/>
                    <a:pt x="1909" y="1826"/>
                    <a:pt x="1941" y="1772"/>
                  </a:cubicBezTo>
                  <a:cubicBezTo>
                    <a:pt x="2085" y="1528"/>
                    <a:pt x="2229" y="1252"/>
                    <a:pt x="2441" y="1061"/>
                  </a:cubicBezTo>
                  <a:cubicBezTo>
                    <a:pt x="2442" y="1059"/>
                    <a:pt x="2443" y="1057"/>
                    <a:pt x="2444" y="1055"/>
                  </a:cubicBezTo>
                  <a:cubicBezTo>
                    <a:pt x="2628" y="1070"/>
                    <a:pt x="2812" y="1076"/>
                    <a:pt x="2996" y="1084"/>
                  </a:cubicBezTo>
                  <a:cubicBezTo>
                    <a:pt x="2849" y="1407"/>
                    <a:pt x="2687" y="1723"/>
                    <a:pt x="2507" y="2029"/>
                  </a:cubicBezTo>
                  <a:moveTo>
                    <a:pt x="2427" y="996"/>
                  </a:moveTo>
                  <a:cubicBezTo>
                    <a:pt x="2421" y="996"/>
                    <a:pt x="2417" y="998"/>
                    <a:pt x="2413" y="1000"/>
                  </a:cubicBezTo>
                  <a:cubicBezTo>
                    <a:pt x="2133" y="845"/>
                    <a:pt x="1853" y="690"/>
                    <a:pt x="1573" y="535"/>
                  </a:cubicBezTo>
                  <a:cubicBezTo>
                    <a:pt x="1430" y="455"/>
                    <a:pt x="1286" y="376"/>
                    <a:pt x="1143" y="296"/>
                  </a:cubicBezTo>
                  <a:cubicBezTo>
                    <a:pt x="1093" y="269"/>
                    <a:pt x="1001" y="193"/>
                    <a:pt x="928" y="168"/>
                  </a:cubicBezTo>
                  <a:cubicBezTo>
                    <a:pt x="1188" y="156"/>
                    <a:pt x="1467" y="125"/>
                    <a:pt x="1715" y="55"/>
                  </a:cubicBezTo>
                  <a:cubicBezTo>
                    <a:pt x="1719" y="54"/>
                    <a:pt x="1722" y="52"/>
                    <a:pt x="1725" y="49"/>
                  </a:cubicBezTo>
                  <a:cubicBezTo>
                    <a:pt x="2140" y="387"/>
                    <a:pt x="2577" y="701"/>
                    <a:pt x="3005" y="1021"/>
                  </a:cubicBezTo>
                  <a:cubicBezTo>
                    <a:pt x="2812" y="1011"/>
                    <a:pt x="2620" y="999"/>
                    <a:pt x="2427" y="99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5288970" y="890317"/>
              <a:ext cx="66314" cy="23925"/>
            </a:xfrm>
            <a:custGeom>
              <a:avLst/>
              <a:gdLst/>
              <a:ahLst/>
              <a:cxnLst/>
              <a:rect l="l" t="t" r="r" b="b"/>
              <a:pathLst>
                <a:path w="255" h="92" extrusionOk="0">
                  <a:moveTo>
                    <a:pt x="215" y="4"/>
                  </a:moveTo>
                  <a:cubicBezTo>
                    <a:pt x="151" y="13"/>
                    <a:pt x="87" y="31"/>
                    <a:pt x="25" y="48"/>
                  </a:cubicBezTo>
                  <a:cubicBezTo>
                    <a:pt x="0" y="55"/>
                    <a:pt x="11" y="91"/>
                    <a:pt x="36" y="87"/>
                  </a:cubicBezTo>
                  <a:cubicBezTo>
                    <a:pt x="99" y="76"/>
                    <a:pt x="165" y="65"/>
                    <a:pt x="227" y="47"/>
                  </a:cubicBezTo>
                  <a:cubicBezTo>
                    <a:pt x="254" y="38"/>
                    <a:pt x="242" y="0"/>
                    <a:pt x="215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5368287" y="878354"/>
              <a:ext cx="54612" cy="19764"/>
            </a:xfrm>
            <a:custGeom>
              <a:avLst/>
              <a:gdLst/>
              <a:ahLst/>
              <a:cxnLst/>
              <a:rect l="l" t="t" r="r" b="b"/>
              <a:pathLst>
                <a:path w="210" h="76" extrusionOk="0">
                  <a:moveTo>
                    <a:pt x="179" y="2"/>
                  </a:moveTo>
                  <a:cubicBezTo>
                    <a:pt x="128" y="7"/>
                    <a:pt x="77" y="21"/>
                    <a:pt x="27" y="32"/>
                  </a:cubicBezTo>
                  <a:cubicBezTo>
                    <a:pt x="0" y="37"/>
                    <a:pt x="12" y="75"/>
                    <a:pt x="37" y="71"/>
                  </a:cubicBezTo>
                  <a:cubicBezTo>
                    <a:pt x="86" y="63"/>
                    <a:pt x="137" y="59"/>
                    <a:pt x="185" y="47"/>
                  </a:cubicBezTo>
                  <a:cubicBezTo>
                    <a:pt x="209" y="40"/>
                    <a:pt x="205" y="0"/>
                    <a:pt x="179" y="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446563" y="868992"/>
              <a:ext cx="59553" cy="19244"/>
            </a:xfrm>
            <a:custGeom>
              <a:avLst/>
              <a:gdLst/>
              <a:ahLst/>
              <a:cxnLst/>
              <a:rect l="l" t="t" r="r" b="b"/>
              <a:pathLst>
                <a:path w="229" h="74" extrusionOk="0">
                  <a:moveTo>
                    <a:pt x="194" y="4"/>
                  </a:moveTo>
                  <a:cubicBezTo>
                    <a:pt x="136" y="12"/>
                    <a:pt x="79" y="23"/>
                    <a:pt x="21" y="34"/>
                  </a:cubicBezTo>
                  <a:cubicBezTo>
                    <a:pt x="0" y="37"/>
                    <a:pt x="5" y="73"/>
                    <a:pt x="26" y="71"/>
                  </a:cubicBezTo>
                  <a:cubicBezTo>
                    <a:pt x="84" y="65"/>
                    <a:pt x="143" y="61"/>
                    <a:pt x="201" y="52"/>
                  </a:cubicBezTo>
                  <a:cubicBezTo>
                    <a:pt x="228" y="48"/>
                    <a:pt x="222" y="0"/>
                    <a:pt x="194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686074" y="504396"/>
              <a:ext cx="28346" cy="45250"/>
            </a:xfrm>
            <a:custGeom>
              <a:avLst/>
              <a:gdLst/>
              <a:ahLst/>
              <a:cxnLst/>
              <a:rect l="l" t="t" r="r" b="b"/>
              <a:pathLst>
                <a:path w="109" h="174" extrusionOk="0">
                  <a:moveTo>
                    <a:pt x="58" y="25"/>
                  </a:moveTo>
                  <a:cubicBezTo>
                    <a:pt x="45" y="59"/>
                    <a:pt x="27" y="90"/>
                    <a:pt x="11" y="122"/>
                  </a:cubicBezTo>
                  <a:cubicBezTo>
                    <a:pt x="0" y="145"/>
                    <a:pt x="30" y="173"/>
                    <a:pt x="48" y="151"/>
                  </a:cubicBezTo>
                  <a:cubicBezTo>
                    <a:pt x="75" y="118"/>
                    <a:pt x="91" y="78"/>
                    <a:pt x="101" y="37"/>
                  </a:cubicBezTo>
                  <a:cubicBezTo>
                    <a:pt x="108" y="9"/>
                    <a:pt x="69" y="0"/>
                    <a:pt x="58" y="2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5657988" y="566549"/>
              <a:ext cx="23665" cy="41869"/>
            </a:xfrm>
            <a:custGeom>
              <a:avLst/>
              <a:gdLst/>
              <a:ahLst/>
              <a:cxnLst/>
              <a:rect l="l" t="t" r="r" b="b"/>
              <a:pathLst>
                <a:path w="91" h="161" extrusionOk="0">
                  <a:moveTo>
                    <a:pt x="71" y="8"/>
                  </a:moveTo>
                  <a:cubicBezTo>
                    <a:pt x="47" y="45"/>
                    <a:pt x="23" y="83"/>
                    <a:pt x="8" y="124"/>
                  </a:cubicBezTo>
                  <a:cubicBezTo>
                    <a:pt x="0" y="146"/>
                    <a:pt x="35" y="160"/>
                    <a:pt x="45" y="140"/>
                  </a:cubicBezTo>
                  <a:cubicBezTo>
                    <a:pt x="65" y="101"/>
                    <a:pt x="77" y="57"/>
                    <a:pt x="87" y="15"/>
                  </a:cubicBezTo>
                  <a:cubicBezTo>
                    <a:pt x="90" y="5"/>
                    <a:pt x="77" y="0"/>
                    <a:pt x="71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5624181" y="621941"/>
              <a:ext cx="27046" cy="41349"/>
            </a:xfrm>
            <a:custGeom>
              <a:avLst/>
              <a:gdLst/>
              <a:ahLst/>
              <a:cxnLst/>
              <a:rect l="l" t="t" r="r" b="b"/>
              <a:pathLst>
                <a:path w="104" h="159" extrusionOk="0">
                  <a:moveTo>
                    <a:pt x="70" y="13"/>
                  </a:moveTo>
                  <a:cubicBezTo>
                    <a:pt x="48" y="47"/>
                    <a:pt x="24" y="83"/>
                    <a:pt x="9" y="121"/>
                  </a:cubicBezTo>
                  <a:cubicBezTo>
                    <a:pt x="0" y="144"/>
                    <a:pt x="36" y="158"/>
                    <a:pt x="49" y="137"/>
                  </a:cubicBezTo>
                  <a:cubicBezTo>
                    <a:pt x="70" y="103"/>
                    <a:pt x="84" y="63"/>
                    <a:pt x="97" y="25"/>
                  </a:cubicBezTo>
                  <a:cubicBezTo>
                    <a:pt x="103" y="8"/>
                    <a:pt x="79" y="0"/>
                    <a:pt x="70" y="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5581272" y="690595"/>
              <a:ext cx="35888" cy="50451"/>
            </a:xfrm>
            <a:custGeom>
              <a:avLst/>
              <a:gdLst/>
              <a:ahLst/>
              <a:cxnLst/>
              <a:rect l="l" t="t" r="r" b="b"/>
              <a:pathLst>
                <a:path w="138" h="194" extrusionOk="0">
                  <a:moveTo>
                    <a:pt x="109" y="10"/>
                  </a:moveTo>
                  <a:cubicBezTo>
                    <a:pt x="71" y="50"/>
                    <a:pt x="41" y="98"/>
                    <a:pt x="14" y="146"/>
                  </a:cubicBezTo>
                  <a:cubicBezTo>
                    <a:pt x="0" y="172"/>
                    <a:pt x="38" y="193"/>
                    <a:pt x="54" y="169"/>
                  </a:cubicBezTo>
                  <a:cubicBezTo>
                    <a:pt x="85" y="124"/>
                    <a:pt x="114" y="76"/>
                    <a:pt x="133" y="24"/>
                  </a:cubicBezTo>
                  <a:cubicBezTo>
                    <a:pt x="137" y="10"/>
                    <a:pt x="118" y="0"/>
                    <a:pt x="109" y="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5543824" y="765751"/>
              <a:ext cx="26786" cy="49671"/>
            </a:xfrm>
            <a:custGeom>
              <a:avLst/>
              <a:gdLst/>
              <a:ahLst/>
              <a:cxnLst/>
              <a:rect l="l" t="t" r="r" b="b"/>
              <a:pathLst>
                <a:path w="103" h="191" extrusionOk="0">
                  <a:moveTo>
                    <a:pt x="72" y="13"/>
                  </a:moveTo>
                  <a:cubicBezTo>
                    <a:pt x="63" y="36"/>
                    <a:pt x="55" y="60"/>
                    <a:pt x="45" y="82"/>
                  </a:cubicBezTo>
                  <a:cubicBezTo>
                    <a:pt x="35" y="103"/>
                    <a:pt x="23" y="122"/>
                    <a:pt x="13" y="143"/>
                  </a:cubicBezTo>
                  <a:cubicBezTo>
                    <a:pt x="0" y="169"/>
                    <a:pt x="35" y="190"/>
                    <a:pt x="52" y="166"/>
                  </a:cubicBezTo>
                  <a:cubicBezTo>
                    <a:pt x="80" y="124"/>
                    <a:pt x="97" y="67"/>
                    <a:pt x="101" y="17"/>
                  </a:cubicBezTo>
                  <a:cubicBezTo>
                    <a:pt x="102" y="0"/>
                    <a:pt x="78" y="0"/>
                    <a:pt x="72" y="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5513397" y="831024"/>
              <a:ext cx="21585" cy="39788"/>
            </a:xfrm>
            <a:custGeom>
              <a:avLst/>
              <a:gdLst/>
              <a:ahLst/>
              <a:cxnLst/>
              <a:rect l="l" t="t" r="r" b="b"/>
              <a:pathLst>
                <a:path w="83" h="153" extrusionOk="0">
                  <a:moveTo>
                    <a:pt x="56" y="11"/>
                  </a:moveTo>
                  <a:cubicBezTo>
                    <a:pt x="32" y="43"/>
                    <a:pt x="4" y="84"/>
                    <a:pt x="1" y="125"/>
                  </a:cubicBezTo>
                  <a:cubicBezTo>
                    <a:pt x="0" y="148"/>
                    <a:pt x="35" y="152"/>
                    <a:pt x="41" y="130"/>
                  </a:cubicBezTo>
                  <a:cubicBezTo>
                    <a:pt x="46" y="113"/>
                    <a:pt x="46" y="95"/>
                    <a:pt x="52" y="78"/>
                  </a:cubicBezTo>
                  <a:cubicBezTo>
                    <a:pt x="57" y="59"/>
                    <a:pt x="65" y="42"/>
                    <a:pt x="75" y="26"/>
                  </a:cubicBezTo>
                  <a:cubicBezTo>
                    <a:pt x="82" y="14"/>
                    <a:pt x="65" y="0"/>
                    <a:pt x="56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5539923" y="889016"/>
              <a:ext cx="60073" cy="34587"/>
            </a:xfrm>
            <a:custGeom>
              <a:avLst/>
              <a:gdLst/>
              <a:ahLst/>
              <a:cxnLst/>
              <a:rect l="l" t="t" r="r" b="b"/>
              <a:pathLst>
                <a:path w="231" h="133" extrusionOk="0">
                  <a:moveTo>
                    <a:pt x="208" y="82"/>
                  </a:moveTo>
                  <a:cubicBezTo>
                    <a:pt x="152" y="52"/>
                    <a:pt x="89" y="26"/>
                    <a:pt x="30" y="6"/>
                  </a:cubicBezTo>
                  <a:cubicBezTo>
                    <a:pt x="11" y="0"/>
                    <a:pt x="0" y="28"/>
                    <a:pt x="16" y="37"/>
                  </a:cubicBezTo>
                  <a:cubicBezTo>
                    <a:pt x="71" y="70"/>
                    <a:pt x="131" y="100"/>
                    <a:pt x="190" y="123"/>
                  </a:cubicBezTo>
                  <a:cubicBezTo>
                    <a:pt x="215" y="132"/>
                    <a:pt x="230" y="94"/>
                    <a:pt x="208" y="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5624701" y="928545"/>
              <a:ext cx="57732" cy="34327"/>
            </a:xfrm>
            <a:custGeom>
              <a:avLst/>
              <a:gdLst/>
              <a:ahLst/>
              <a:cxnLst/>
              <a:rect l="l" t="t" r="r" b="b"/>
              <a:pathLst>
                <a:path w="222" h="132" extrusionOk="0">
                  <a:moveTo>
                    <a:pt x="201" y="82"/>
                  </a:moveTo>
                  <a:cubicBezTo>
                    <a:pt x="153" y="43"/>
                    <a:pt x="93" y="17"/>
                    <a:pt x="33" y="5"/>
                  </a:cubicBezTo>
                  <a:cubicBezTo>
                    <a:pt x="9" y="0"/>
                    <a:pt x="0" y="33"/>
                    <a:pt x="23" y="40"/>
                  </a:cubicBezTo>
                  <a:cubicBezTo>
                    <a:pt x="78" y="59"/>
                    <a:pt x="126" y="85"/>
                    <a:pt x="174" y="117"/>
                  </a:cubicBezTo>
                  <a:cubicBezTo>
                    <a:pt x="195" y="131"/>
                    <a:pt x="221" y="98"/>
                    <a:pt x="201" y="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5794517" y="1006821"/>
              <a:ext cx="41089" cy="23925"/>
            </a:xfrm>
            <a:custGeom>
              <a:avLst/>
              <a:gdLst/>
              <a:ahLst/>
              <a:cxnLst/>
              <a:rect l="l" t="t" r="r" b="b"/>
              <a:pathLst>
                <a:path w="158" h="92" extrusionOk="0">
                  <a:moveTo>
                    <a:pt x="130" y="38"/>
                  </a:moveTo>
                  <a:cubicBezTo>
                    <a:pt x="99" y="26"/>
                    <a:pt x="67" y="17"/>
                    <a:pt x="35" y="7"/>
                  </a:cubicBezTo>
                  <a:cubicBezTo>
                    <a:pt x="9" y="0"/>
                    <a:pt x="0" y="38"/>
                    <a:pt x="24" y="47"/>
                  </a:cubicBezTo>
                  <a:cubicBezTo>
                    <a:pt x="55" y="59"/>
                    <a:pt x="86" y="73"/>
                    <a:pt x="118" y="82"/>
                  </a:cubicBezTo>
                  <a:cubicBezTo>
                    <a:pt x="147" y="91"/>
                    <a:pt x="157" y="49"/>
                    <a:pt x="130" y="3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846788" y="1038027"/>
              <a:ext cx="45250" cy="24705"/>
            </a:xfrm>
            <a:custGeom>
              <a:avLst/>
              <a:gdLst/>
              <a:ahLst/>
              <a:cxnLst/>
              <a:rect l="l" t="t" r="r" b="b"/>
              <a:pathLst>
                <a:path w="174" h="95" extrusionOk="0">
                  <a:moveTo>
                    <a:pt x="134" y="33"/>
                  </a:moveTo>
                  <a:cubicBezTo>
                    <a:pt x="100" y="29"/>
                    <a:pt x="66" y="16"/>
                    <a:pt x="33" y="7"/>
                  </a:cubicBezTo>
                  <a:cubicBezTo>
                    <a:pt x="10" y="0"/>
                    <a:pt x="0" y="35"/>
                    <a:pt x="23" y="43"/>
                  </a:cubicBezTo>
                  <a:cubicBezTo>
                    <a:pt x="56" y="53"/>
                    <a:pt x="91" y="61"/>
                    <a:pt x="122" y="77"/>
                  </a:cubicBezTo>
                  <a:cubicBezTo>
                    <a:pt x="156" y="94"/>
                    <a:pt x="173" y="37"/>
                    <a:pt x="134" y="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0"/>
          <p:cNvSpPr/>
          <p:nvPr/>
        </p:nvSpPr>
        <p:spPr>
          <a:xfrm rot="-1400787">
            <a:off x="3241498" y="4628227"/>
            <a:ext cx="574206" cy="348749"/>
          </a:xfrm>
          <a:custGeom>
            <a:avLst/>
            <a:gdLst/>
            <a:ahLst/>
            <a:cxnLst/>
            <a:rect l="l" t="t" r="r" b="b"/>
            <a:pathLst>
              <a:path w="1821" h="1106" extrusionOk="0">
                <a:moveTo>
                  <a:pt x="278" y="428"/>
                </a:moveTo>
                <a:cubicBezTo>
                  <a:pt x="214" y="427"/>
                  <a:pt x="150" y="422"/>
                  <a:pt x="86" y="417"/>
                </a:cubicBezTo>
                <a:cubicBezTo>
                  <a:pt x="90" y="492"/>
                  <a:pt x="89" y="568"/>
                  <a:pt x="84" y="643"/>
                </a:cubicBezTo>
                <a:cubicBezTo>
                  <a:pt x="132" y="643"/>
                  <a:pt x="178" y="639"/>
                  <a:pt x="226" y="637"/>
                </a:cubicBezTo>
                <a:cubicBezTo>
                  <a:pt x="256" y="636"/>
                  <a:pt x="254" y="679"/>
                  <a:pt x="226" y="682"/>
                </a:cubicBezTo>
                <a:cubicBezTo>
                  <a:pt x="179" y="688"/>
                  <a:pt x="129" y="686"/>
                  <a:pt x="82" y="683"/>
                </a:cubicBezTo>
                <a:cubicBezTo>
                  <a:pt x="81" y="695"/>
                  <a:pt x="80" y="707"/>
                  <a:pt x="79" y="719"/>
                </a:cubicBezTo>
                <a:cubicBezTo>
                  <a:pt x="76" y="752"/>
                  <a:pt x="64" y="790"/>
                  <a:pt x="68" y="822"/>
                </a:cubicBezTo>
                <a:cubicBezTo>
                  <a:pt x="72" y="867"/>
                  <a:pt x="53" y="853"/>
                  <a:pt x="97" y="865"/>
                </a:cubicBezTo>
                <a:cubicBezTo>
                  <a:pt x="141" y="876"/>
                  <a:pt x="201" y="864"/>
                  <a:pt x="247" y="867"/>
                </a:cubicBezTo>
                <a:cubicBezTo>
                  <a:pt x="283" y="869"/>
                  <a:pt x="283" y="921"/>
                  <a:pt x="247" y="923"/>
                </a:cubicBezTo>
                <a:cubicBezTo>
                  <a:pt x="193" y="927"/>
                  <a:pt x="15" y="965"/>
                  <a:pt x="3" y="878"/>
                </a:cubicBezTo>
                <a:cubicBezTo>
                  <a:pt x="0" y="859"/>
                  <a:pt x="11" y="833"/>
                  <a:pt x="14" y="815"/>
                </a:cubicBezTo>
                <a:cubicBezTo>
                  <a:pt x="25" y="756"/>
                  <a:pt x="32" y="696"/>
                  <a:pt x="37" y="637"/>
                </a:cubicBezTo>
                <a:cubicBezTo>
                  <a:pt x="45" y="563"/>
                  <a:pt x="47" y="488"/>
                  <a:pt x="50" y="414"/>
                </a:cubicBezTo>
                <a:cubicBezTo>
                  <a:pt x="49" y="414"/>
                  <a:pt x="47" y="414"/>
                  <a:pt x="46" y="414"/>
                </a:cubicBezTo>
                <a:cubicBezTo>
                  <a:pt x="16" y="412"/>
                  <a:pt x="15" y="365"/>
                  <a:pt x="46" y="366"/>
                </a:cubicBezTo>
                <a:cubicBezTo>
                  <a:pt x="48" y="366"/>
                  <a:pt x="50" y="366"/>
                  <a:pt x="52" y="366"/>
                </a:cubicBezTo>
                <a:cubicBezTo>
                  <a:pt x="54" y="347"/>
                  <a:pt x="81" y="348"/>
                  <a:pt x="83" y="367"/>
                </a:cubicBezTo>
                <a:cubicBezTo>
                  <a:pt x="148" y="368"/>
                  <a:pt x="214" y="370"/>
                  <a:pt x="278" y="375"/>
                </a:cubicBezTo>
                <a:cubicBezTo>
                  <a:pt x="312" y="377"/>
                  <a:pt x="313" y="429"/>
                  <a:pt x="278" y="428"/>
                </a:cubicBezTo>
                <a:moveTo>
                  <a:pt x="514" y="704"/>
                </a:moveTo>
                <a:cubicBezTo>
                  <a:pt x="474" y="706"/>
                  <a:pt x="445" y="730"/>
                  <a:pt x="426" y="763"/>
                </a:cubicBezTo>
                <a:cubicBezTo>
                  <a:pt x="424" y="747"/>
                  <a:pt x="423" y="732"/>
                  <a:pt x="422" y="716"/>
                </a:cubicBezTo>
                <a:cubicBezTo>
                  <a:pt x="420" y="692"/>
                  <a:pt x="385" y="692"/>
                  <a:pt x="385" y="716"/>
                </a:cubicBezTo>
                <a:cubicBezTo>
                  <a:pt x="384" y="773"/>
                  <a:pt x="392" y="829"/>
                  <a:pt x="400" y="885"/>
                </a:cubicBezTo>
                <a:cubicBezTo>
                  <a:pt x="400" y="890"/>
                  <a:pt x="401" y="894"/>
                  <a:pt x="402" y="899"/>
                </a:cubicBezTo>
                <a:cubicBezTo>
                  <a:pt x="406" y="927"/>
                  <a:pt x="452" y="920"/>
                  <a:pt x="451" y="892"/>
                </a:cubicBezTo>
                <a:cubicBezTo>
                  <a:pt x="449" y="852"/>
                  <a:pt x="459" y="770"/>
                  <a:pt x="511" y="761"/>
                </a:cubicBezTo>
                <a:cubicBezTo>
                  <a:pt x="560" y="752"/>
                  <a:pt x="571" y="824"/>
                  <a:pt x="571" y="869"/>
                </a:cubicBezTo>
                <a:cubicBezTo>
                  <a:pt x="564" y="876"/>
                  <a:pt x="561" y="885"/>
                  <a:pt x="563" y="895"/>
                </a:cubicBezTo>
                <a:cubicBezTo>
                  <a:pt x="565" y="903"/>
                  <a:pt x="569" y="908"/>
                  <a:pt x="574" y="914"/>
                </a:cubicBezTo>
                <a:cubicBezTo>
                  <a:pt x="581" y="921"/>
                  <a:pt x="592" y="924"/>
                  <a:pt x="601" y="921"/>
                </a:cubicBezTo>
                <a:lnTo>
                  <a:pt x="605" y="920"/>
                </a:lnTo>
                <a:cubicBezTo>
                  <a:pt x="614" y="918"/>
                  <a:pt x="623" y="910"/>
                  <a:pt x="625" y="900"/>
                </a:cubicBezTo>
                <a:cubicBezTo>
                  <a:pt x="636" y="827"/>
                  <a:pt x="612" y="699"/>
                  <a:pt x="514" y="704"/>
                </a:cubicBezTo>
                <a:moveTo>
                  <a:pt x="756" y="567"/>
                </a:moveTo>
                <a:cubicBezTo>
                  <a:pt x="747" y="569"/>
                  <a:pt x="742" y="577"/>
                  <a:pt x="741" y="585"/>
                </a:cubicBezTo>
                <a:cubicBezTo>
                  <a:pt x="740" y="586"/>
                  <a:pt x="739" y="586"/>
                  <a:pt x="737" y="586"/>
                </a:cubicBezTo>
                <a:cubicBezTo>
                  <a:pt x="728" y="587"/>
                  <a:pt x="719" y="589"/>
                  <a:pt x="709" y="589"/>
                </a:cubicBezTo>
                <a:cubicBezTo>
                  <a:pt x="695" y="591"/>
                  <a:pt x="681" y="592"/>
                  <a:pt x="667" y="594"/>
                </a:cubicBezTo>
                <a:cubicBezTo>
                  <a:pt x="638" y="598"/>
                  <a:pt x="608" y="600"/>
                  <a:pt x="578" y="605"/>
                </a:cubicBezTo>
                <a:cubicBezTo>
                  <a:pt x="556" y="608"/>
                  <a:pt x="561" y="645"/>
                  <a:pt x="584" y="644"/>
                </a:cubicBezTo>
                <a:cubicBezTo>
                  <a:pt x="621" y="643"/>
                  <a:pt x="658" y="639"/>
                  <a:pt x="695" y="637"/>
                </a:cubicBezTo>
                <a:cubicBezTo>
                  <a:pt x="720" y="635"/>
                  <a:pt x="753" y="638"/>
                  <a:pt x="775" y="627"/>
                </a:cubicBezTo>
                <a:cubicBezTo>
                  <a:pt x="810" y="609"/>
                  <a:pt x="794" y="560"/>
                  <a:pt x="756" y="567"/>
                </a:cubicBezTo>
                <a:moveTo>
                  <a:pt x="758" y="494"/>
                </a:moveTo>
                <a:cubicBezTo>
                  <a:pt x="670" y="480"/>
                  <a:pt x="577" y="479"/>
                  <a:pt x="489" y="481"/>
                </a:cubicBezTo>
                <a:cubicBezTo>
                  <a:pt x="465" y="482"/>
                  <a:pt x="466" y="515"/>
                  <a:pt x="489" y="517"/>
                </a:cubicBezTo>
                <a:cubicBezTo>
                  <a:pt x="576" y="524"/>
                  <a:pt x="664" y="535"/>
                  <a:pt x="752" y="541"/>
                </a:cubicBezTo>
                <a:cubicBezTo>
                  <a:pt x="778" y="542"/>
                  <a:pt x="785" y="498"/>
                  <a:pt x="758" y="494"/>
                </a:cubicBezTo>
                <a:moveTo>
                  <a:pt x="1737" y="604"/>
                </a:moveTo>
                <a:cubicBezTo>
                  <a:pt x="1725" y="601"/>
                  <a:pt x="1712" y="598"/>
                  <a:pt x="1699" y="594"/>
                </a:cubicBezTo>
                <a:cubicBezTo>
                  <a:pt x="1687" y="592"/>
                  <a:pt x="1678" y="596"/>
                  <a:pt x="1672" y="602"/>
                </a:cubicBezTo>
                <a:cubicBezTo>
                  <a:pt x="1418" y="599"/>
                  <a:pt x="1164" y="593"/>
                  <a:pt x="910" y="602"/>
                </a:cubicBezTo>
                <a:cubicBezTo>
                  <a:pt x="885" y="603"/>
                  <a:pt x="885" y="641"/>
                  <a:pt x="910" y="641"/>
                </a:cubicBezTo>
                <a:cubicBezTo>
                  <a:pt x="1184" y="643"/>
                  <a:pt x="1457" y="643"/>
                  <a:pt x="1729" y="662"/>
                </a:cubicBezTo>
                <a:cubicBezTo>
                  <a:pt x="1763" y="665"/>
                  <a:pt x="1770" y="611"/>
                  <a:pt x="1737" y="604"/>
                </a:cubicBezTo>
                <a:moveTo>
                  <a:pt x="1296" y="468"/>
                </a:moveTo>
                <a:cubicBezTo>
                  <a:pt x="1243" y="430"/>
                  <a:pt x="1186" y="396"/>
                  <a:pt x="1126" y="368"/>
                </a:cubicBezTo>
                <a:cubicBezTo>
                  <a:pt x="1147" y="352"/>
                  <a:pt x="1170" y="338"/>
                  <a:pt x="1176" y="334"/>
                </a:cubicBezTo>
                <a:cubicBezTo>
                  <a:pt x="1210" y="310"/>
                  <a:pt x="1246" y="287"/>
                  <a:pt x="1276" y="259"/>
                </a:cubicBezTo>
                <a:cubicBezTo>
                  <a:pt x="1295" y="241"/>
                  <a:pt x="1271" y="211"/>
                  <a:pt x="1248" y="223"/>
                </a:cubicBezTo>
                <a:cubicBezTo>
                  <a:pt x="1216" y="241"/>
                  <a:pt x="1187" y="266"/>
                  <a:pt x="1158" y="288"/>
                </a:cubicBezTo>
                <a:cubicBezTo>
                  <a:pt x="1136" y="305"/>
                  <a:pt x="1112" y="321"/>
                  <a:pt x="1091" y="339"/>
                </a:cubicBezTo>
                <a:cubicBezTo>
                  <a:pt x="1102" y="267"/>
                  <a:pt x="1115" y="196"/>
                  <a:pt x="1133" y="126"/>
                </a:cubicBezTo>
                <a:cubicBezTo>
                  <a:pt x="1145" y="121"/>
                  <a:pt x="1154" y="110"/>
                  <a:pt x="1148" y="96"/>
                </a:cubicBezTo>
                <a:cubicBezTo>
                  <a:pt x="1146" y="90"/>
                  <a:pt x="1144" y="84"/>
                  <a:pt x="1142" y="78"/>
                </a:cubicBezTo>
                <a:cubicBezTo>
                  <a:pt x="1133" y="54"/>
                  <a:pt x="1096" y="50"/>
                  <a:pt x="1089" y="78"/>
                </a:cubicBezTo>
                <a:cubicBezTo>
                  <a:pt x="1052" y="227"/>
                  <a:pt x="1028" y="382"/>
                  <a:pt x="1032" y="536"/>
                </a:cubicBezTo>
                <a:cubicBezTo>
                  <a:pt x="1033" y="559"/>
                  <a:pt x="1066" y="559"/>
                  <a:pt x="1068" y="536"/>
                </a:cubicBezTo>
                <a:cubicBezTo>
                  <a:pt x="1070" y="507"/>
                  <a:pt x="1074" y="478"/>
                  <a:pt x="1077" y="448"/>
                </a:cubicBezTo>
                <a:cubicBezTo>
                  <a:pt x="1092" y="452"/>
                  <a:pt x="1106" y="430"/>
                  <a:pt x="1093" y="418"/>
                </a:cubicBezTo>
                <a:cubicBezTo>
                  <a:pt x="1086" y="412"/>
                  <a:pt x="1090" y="403"/>
                  <a:pt x="1099" y="393"/>
                </a:cubicBezTo>
                <a:cubicBezTo>
                  <a:pt x="1158" y="427"/>
                  <a:pt x="1213" y="463"/>
                  <a:pt x="1267" y="506"/>
                </a:cubicBezTo>
                <a:cubicBezTo>
                  <a:pt x="1294" y="527"/>
                  <a:pt x="1324" y="488"/>
                  <a:pt x="1296" y="468"/>
                </a:cubicBezTo>
                <a:moveTo>
                  <a:pt x="1554" y="285"/>
                </a:moveTo>
                <a:cubicBezTo>
                  <a:pt x="1521" y="308"/>
                  <a:pt x="1489" y="331"/>
                  <a:pt x="1457" y="352"/>
                </a:cubicBezTo>
                <a:cubicBezTo>
                  <a:pt x="1442" y="330"/>
                  <a:pt x="1427" y="307"/>
                  <a:pt x="1410" y="286"/>
                </a:cubicBezTo>
                <a:cubicBezTo>
                  <a:pt x="1395" y="267"/>
                  <a:pt x="1369" y="291"/>
                  <a:pt x="1379" y="311"/>
                </a:cubicBezTo>
                <a:cubicBezTo>
                  <a:pt x="1390" y="333"/>
                  <a:pt x="1403" y="355"/>
                  <a:pt x="1416" y="377"/>
                </a:cubicBezTo>
                <a:cubicBezTo>
                  <a:pt x="1388" y="393"/>
                  <a:pt x="1359" y="408"/>
                  <a:pt x="1327" y="421"/>
                </a:cubicBezTo>
                <a:cubicBezTo>
                  <a:pt x="1303" y="430"/>
                  <a:pt x="1313" y="469"/>
                  <a:pt x="1338" y="460"/>
                </a:cubicBezTo>
                <a:cubicBezTo>
                  <a:pt x="1373" y="448"/>
                  <a:pt x="1409" y="434"/>
                  <a:pt x="1443" y="417"/>
                </a:cubicBezTo>
                <a:cubicBezTo>
                  <a:pt x="1446" y="421"/>
                  <a:pt x="1449" y="426"/>
                  <a:pt x="1451" y="430"/>
                </a:cubicBezTo>
                <a:cubicBezTo>
                  <a:pt x="1447" y="436"/>
                  <a:pt x="1446" y="444"/>
                  <a:pt x="1448" y="451"/>
                </a:cubicBezTo>
                <a:cubicBezTo>
                  <a:pt x="1456" y="495"/>
                  <a:pt x="1518" y="476"/>
                  <a:pt x="1507" y="433"/>
                </a:cubicBezTo>
                <a:cubicBezTo>
                  <a:pt x="1504" y="420"/>
                  <a:pt x="1496" y="406"/>
                  <a:pt x="1486" y="393"/>
                </a:cubicBezTo>
                <a:cubicBezTo>
                  <a:pt x="1521" y="373"/>
                  <a:pt x="1555" y="350"/>
                  <a:pt x="1583" y="322"/>
                </a:cubicBezTo>
                <a:cubicBezTo>
                  <a:pt x="1603" y="304"/>
                  <a:pt x="1577" y="268"/>
                  <a:pt x="1554" y="285"/>
                </a:cubicBezTo>
                <a:moveTo>
                  <a:pt x="1768" y="180"/>
                </a:moveTo>
                <a:cubicBezTo>
                  <a:pt x="1740" y="189"/>
                  <a:pt x="1708" y="198"/>
                  <a:pt x="1678" y="197"/>
                </a:cubicBezTo>
                <a:cubicBezTo>
                  <a:pt x="1639" y="196"/>
                  <a:pt x="1644" y="186"/>
                  <a:pt x="1648" y="150"/>
                </a:cubicBezTo>
                <a:cubicBezTo>
                  <a:pt x="1652" y="114"/>
                  <a:pt x="1652" y="76"/>
                  <a:pt x="1628" y="45"/>
                </a:cubicBezTo>
                <a:cubicBezTo>
                  <a:pt x="1592" y="0"/>
                  <a:pt x="1505" y="14"/>
                  <a:pt x="1512" y="81"/>
                </a:cubicBezTo>
                <a:cubicBezTo>
                  <a:pt x="1515" y="104"/>
                  <a:pt x="1549" y="105"/>
                  <a:pt x="1549" y="81"/>
                </a:cubicBezTo>
                <a:cubicBezTo>
                  <a:pt x="1576" y="60"/>
                  <a:pt x="1592" y="64"/>
                  <a:pt x="1597" y="93"/>
                </a:cubicBezTo>
                <a:cubicBezTo>
                  <a:pt x="1600" y="109"/>
                  <a:pt x="1599" y="124"/>
                  <a:pt x="1596" y="140"/>
                </a:cubicBezTo>
                <a:cubicBezTo>
                  <a:pt x="1594" y="152"/>
                  <a:pt x="1591" y="165"/>
                  <a:pt x="1589" y="178"/>
                </a:cubicBezTo>
                <a:cubicBezTo>
                  <a:pt x="1587" y="201"/>
                  <a:pt x="1589" y="223"/>
                  <a:pt x="1608" y="239"/>
                </a:cubicBezTo>
                <a:cubicBezTo>
                  <a:pt x="1650" y="276"/>
                  <a:pt x="1737" y="252"/>
                  <a:pt x="1784" y="238"/>
                </a:cubicBezTo>
                <a:cubicBezTo>
                  <a:pt x="1820" y="226"/>
                  <a:pt x="1804" y="168"/>
                  <a:pt x="1768" y="180"/>
                </a:cubicBezTo>
                <a:moveTo>
                  <a:pt x="1702" y="1036"/>
                </a:moveTo>
                <a:cubicBezTo>
                  <a:pt x="1597" y="1023"/>
                  <a:pt x="1488" y="1028"/>
                  <a:pt x="1382" y="1036"/>
                </a:cubicBezTo>
                <a:cubicBezTo>
                  <a:pt x="1411" y="990"/>
                  <a:pt x="1436" y="941"/>
                  <a:pt x="1456" y="890"/>
                </a:cubicBezTo>
                <a:cubicBezTo>
                  <a:pt x="1472" y="848"/>
                  <a:pt x="1507" y="780"/>
                  <a:pt x="1482" y="737"/>
                </a:cubicBezTo>
                <a:cubicBezTo>
                  <a:pt x="1421" y="630"/>
                  <a:pt x="1283" y="745"/>
                  <a:pt x="1235" y="797"/>
                </a:cubicBezTo>
                <a:cubicBezTo>
                  <a:pt x="1217" y="816"/>
                  <a:pt x="1244" y="843"/>
                  <a:pt x="1263" y="825"/>
                </a:cubicBezTo>
                <a:cubicBezTo>
                  <a:pt x="1284" y="804"/>
                  <a:pt x="1314" y="766"/>
                  <a:pt x="1345" y="759"/>
                </a:cubicBezTo>
                <a:cubicBezTo>
                  <a:pt x="1477" y="733"/>
                  <a:pt x="1421" y="822"/>
                  <a:pt x="1401" y="871"/>
                </a:cubicBezTo>
                <a:cubicBezTo>
                  <a:pt x="1373" y="938"/>
                  <a:pt x="1338" y="998"/>
                  <a:pt x="1296" y="1057"/>
                </a:cubicBezTo>
                <a:cubicBezTo>
                  <a:pt x="1283" y="1076"/>
                  <a:pt x="1300" y="1105"/>
                  <a:pt x="1322" y="1103"/>
                </a:cubicBezTo>
                <a:cubicBezTo>
                  <a:pt x="1450" y="1091"/>
                  <a:pt x="1575" y="1096"/>
                  <a:pt x="1702" y="1093"/>
                </a:cubicBezTo>
                <a:cubicBezTo>
                  <a:pt x="1740" y="1092"/>
                  <a:pt x="1738" y="1040"/>
                  <a:pt x="1702" y="10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 rot="817190">
            <a:off x="7808534" y="4638644"/>
            <a:ext cx="1103675" cy="327930"/>
          </a:xfrm>
          <a:custGeom>
            <a:avLst/>
            <a:gdLst/>
            <a:ahLst/>
            <a:cxnLst/>
            <a:rect l="l" t="t" r="r" b="b"/>
            <a:pathLst>
              <a:path w="4244" h="1261" extrusionOk="0">
                <a:moveTo>
                  <a:pt x="384" y="356"/>
                </a:moveTo>
                <a:cubicBezTo>
                  <a:pt x="369" y="210"/>
                  <a:pt x="238" y="112"/>
                  <a:pt x="99" y="126"/>
                </a:cubicBezTo>
                <a:cubicBezTo>
                  <a:pt x="86" y="115"/>
                  <a:pt x="63" y="118"/>
                  <a:pt x="54" y="134"/>
                </a:cubicBezTo>
                <a:cubicBezTo>
                  <a:pt x="39" y="139"/>
                  <a:pt x="40" y="156"/>
                  <a:pt x="49" y="165"/>
                </a:cubicBezTo>
                <a:cubicBezTo>
                  <a:pt x="44" y="279"/>
                  <a:pt x="44" y="394"/>
                  <a:pt x="51" y="507"/>
                </a:cubicBezTo>
                <a:cubicBezTo>
                  <a:pt x="47" y="507"/>
                  <a:pt x="42" y="507"/>
                  <a:pt x="39" y="507"/>
                </a:cubicBezTo>
                <a:cubicBezTo>
                  <a:pt x="0" y="506"/>
                  <a:pt x="0" y="567"/>
                  <a:pt x="39" y="567"/>
                </a:cubicBezTo>
                <a:cubicBezTo>
                  <a:pt x="44" y="568"/>
                  <a:pt x="49" y="568"/>
                  <a:pt x="54" y="568"/>
                </a:cubicBezTo>
                <a:cubicBezTo>
                  <a:pt x="64" y="693"/>
                  <a:pt x="80" y="818"/>
                  <a:pt x="105" y="942"/>
                </a:cubicBezTo>
                <a:cubicBezTo>
                  <a:pt x="109" y="960"/>
                  <a:pt x="140" y="956"/>
                  <a:pt x="138" y="937"/>
                </a:cubicBezTo>
                <a:cubicBezTo>
                  <a:pt x="123" y="814"/>
                  <a:pt x="113" y="691"/>
                  <a:pt x="107" y="568"/>
                </a:cubicBezTo>
                <a:cubicBezTo>
                  <a:pt x="178" y="568"/>
                  <a:pt x="258" y="562"/>
                  <a:pt x="314" y="531"/>
                </a:cubicBezTo>
                <a:cubicBezTo>
                  <a:pt x="376" y="497"/>
                  <a:pt x="391" y="422"/>
                  <a:pt x="384" y="356"/>
                </a:cubicBezTo>
                <a:moveTo>
                  <a:pt x="105" y="508"/>
                </a:moveTo>
                <a:cubicBezTo>
                  <a:pt x="101" y="395"/>
                  <a:pt x="101" y="282"/>
                  <a:pt x="106" y="167"/>
                </a:cubicBezTo>
                <a:cubicBezTo>
                  <a:pt x="222" y="167"/>
                  <a:pt x="325" y="246"/>
                  <a:pt x="330" y="371"/>
                </a:cubicBezTo>
                <a:cubicBezTo>
                  <a:pt x="335" y="494"/>
                  <a:pt x="209" y="508"/>
                  <a:pt x="105" y="508"/>
                </a:cubicBezTo>
                <a:moveTo>
                  <a:pt x="630" y="657"/>
                </a:moveTo>
                <a:cubicBezTo>
                  <a:pt x="549" y="661"/>
                  <a:pt x="468" y="664"/>
                  <a:pt x="387" y="663"/>
                </a:cubicBezTo>
                <a:cubicBezTo>
                  <a:pt x="361" y="663"/>
                  <a:pt x="362" y="625"/>
                  <a:pt x="387" y="623"/>
                </a:cubicBezTo>
                <a:cubicBezTo>
                  <a:pt x="467" y="615"/>
                  <a:pt x="549" y="611"/>
                  <a:pt x="630" y="608"/>
                </a:cubicBezTo>
                <a:cubicBezTo>
                  <a:pt x="662" y="606"/>
                  <a:pt x="661" y="656"/>
                  <a:pt x="630" y="657"/>
                </a:cubicBezTo>
                <a:moveTo>
                  <a:pt x="647" y="553"/>
                </a:moveTo>
                <a:cubicBezTo>
                  <a:pt x="562" y="566"/>
                  <a:pt x="473" y="562"/>
                  <a:pt x="387" y="556"/>
                </a:cubicBezTo>
                <a:cubicBezTo>
                  <a:pt x="362" y="555"/>
                  <a:pt x="361" y="516"/>
                  <a:pt x="387" y="517"/>
                </a:cubicBezTo>
                <a:cubicBezTo>
                  <a:pt x="472" y="520"/>
                  <a:pt x="556" y="513"/>
                  <a:pt x="641" y="511"/>
                </a:cubicBezTo>
                <a:cubicBezTo>
                  <a:pt x="665" y="510"/>
                  <a:pt x="671" y="550"/>
                  <a:pt x="647" y="553"/>
                </a:cubicBezTo>
                <a:moveTo>
                  <a:pt x="1142" y="757"/>
                </a:moveTo>
                <a:cubicBezTo>
                  <a:pt x="1137" y="790"/>
                  <a:pt x="1084" y="781"/>
                  <a:pt x="1085" y="749"/>
                </a:cubicBezTo>
                <a:cubicBezTo>
                  <a:pt x="1085" y="714"/>
                  <a:pt x="1088" y="680"/>
                  <a:pt x="1091" y="646"/>
                </a:cubicBezTo>
                <a:cubicBezTo>
                  <a:pt x="1092" y="626"/>
                  <a:pt x="1106" y="575"/>
                  <a:pt x="1097" y="558"/>
                </a:cubicBezTo>
                <a:cubicBezTo>
                  <a:pt x="1079" y="523"/>
                  <a:pt x="1047" y="582"/>
                  <a:pt x="1038" y="602"/>
                </a:cubicBezTo>
                <a:cubicBezTo>
                  <a:pt x="1025" y="630"/>
                  <a:pt x="1019" y="661"/>
                  <a:pt x="1018" y="692"/>
                </a:cubicBezTo>
                <a:cubicBezTo>
                  <a:pt x="1017" y="731"/>
                  <a:pt x="958" y="732"/>
                  <a:pt x="957" y="692"/>
                </a:cubicBezTo>
                <a:cubicBezTo>
                  <a:pt x="957" y="658"/>
                  <a:pt x="960" y="613"/>
                  <a:pt x="946" y="581"/>
                </a:cubicBezTo>
                <a:cubicBezTo>
                  <a:pt x="930" y="541"/>
                  <a:pt x="924" y="535"/>
                  <a:pt x="898" y="577"/>
                </a:cubicBezTo>
                <a:cubicBezTo>
                  <a:pt x="867" y="627"/>
                  <a:pt x="852" y="683"/>
                  <a:pt x="843" y="741"/>
                </a:cubicBezTo>
                <a:cubicBezTo>
                  <a:pt x="839" y="770"/>
                  <a:pt x="789" y="763"/>
                  <a:pt x="792" y="734"/>
                </a:cubicBezTo>
                <a:cubicBezTo>
                  <a:pt x="799" y="651"/>
                  <a:pt x="797" y="568"/>
                  <a:pt x="804" y="485"/>
                </a:cubicBezTo>
                <a:cubicBezTo>
                  <a:pt x="805" y="462"/>
                  <a:pt x="837" y="462"/>
                  <a:pt x="839" y="485"/>
                </a:cubicBezTo>
                <a:cubicBezTo>
                  <a:pt x="840" y="506"/>
                  <a:pt x="840" y="527"/>
                  <a:pt x="841" y="548"/>
                </a:cubicBezTo>
                <a:cubicBezTo>
                  <a:pt x="859" y="514"/>
                  <a:pt x="884" y="487"/>
                  <a:pt x="916" y="478"/>
                </a:cubicBezTo>
                <a:cubicBezTo>
                  <a:pt x="961" y="466"/>
                  <a:pt x="986" y="497"/>
                  <a:pt x="1000" y="540"/>
                </a:cubicBezTo>
                <a:cubicBezTo>
                  <a:pt x="1024" y="496"/>
                  <a:pt x="1058" y="462"/>
                  <a:pt x="1103" y="469"/>
                </a:cubicBezTo>
                <a:cubicBezTo>
                  <a:pt x="1143" y="475"/>
                  <a:pt x="1157" y="515"/>
                  <a:pt x="1159" y="551"/>
                </a:cubicBezTo>
                <a:cubicBezTo>
                  <a:pt x="1163" y="617"/>
                  <a:pt x="1152" y="691"/>
                  <a:pt x="1142" y="757"/>
                </a:cubicBezTo>
                <a:moveTo>
                  <a:pt x="1294" y="654"/>
                </a:moveTo>
                <a:cubicBezTo>
                  <a:pt x="1296" y="669"/>
                  <a:pt x="1289" y="678"/>
                  <a:pt x="1277" y="687"/>
                </a:cubicBezTo>
                <a:cubicBezTo>
                  <a:pt x="1269" y="693"/>
                  <a:pt x="1252" y="690"/>
                  <a:pt x="1246" y="682"/>
                </a:cubicBezTo>
                <a:cubicBezTo>
                  <a:pt x="1236" y="671"/>
                  <a:pt x="1232" y="660"/>
                  <a:pt x="1237" y="646"/>
                </a:cubicBezTo>
                <a:cubicBezTo>
                  <a:pt x="1248" y="614"/>
                  <a:pt x="1290" y="622"/>
                  <a:pt x="1294" y="654"/>
                </a:cubicBezTo>
                <a:moveTo>
                  <a:pt x="1764" y="197"/>
                </a:moveTo>
                <a:cubicBezTo>
                  <a:pt x="1726" y="398"/>
                  <a:pt x="1685" y="593"/>
                  <a:pt x="1669" y="798"/>
                </a:cubicBezTo>
                <a:cubicBezTo>
                  <a:pt x="1667" y="824"/>
                  <a:pt x="1639" y="836"/>
                  <a:pt x="1619" y="819"/>
                </a:cubicBezTo>
                <a:cubicBezTo>
                  <a:pt x="1461" y="680"/>
                  <a:pt x="1452" y="451"/>
                  <a:pt x="1303" y="307"/>
                </a:cubicBezTo>
                <a:cubicBezTo>
                  <a:pt x="1284" y="289"/>
                  <a:pt x="1313" y="260"/>
                  <a:pt x="1332" y="278"/>
                </a:cubicBezTo>
                <a:cubicBezTo>
                  <a:pt x="1467" y="404"/>
                  <a:pt x="1492" y="604"/>
                  <a:pt x="1614" y="735"/>
                </a:cubicBezTo>
                <a:cubicBezTo>
                  <a:pt x="1628" y="549"/>
                  <a:pt x="1653" y="358"/>
                  <a:pt x="1709" y="182"/>
                </a:cubicBezTo>
                <a:cubicBezTo>
                  <a:pt x="1720" y="146"/>
                  <a:pt x="1771" y="161"/>
                  <a:pt x="1764" y="197"/>
                </a:cubicBezTo>
                <a:moveTo>
                  <a:pt x="2377" y="317"/>
                </a:moveTo>
                <a:cubicBezTo>
                  <a:pt x="2326" y="326"/>
                  <a:pt x="2275" y="333"/>
                  <a:pt x="2224" y="340"/>
                </a:cubicBezTo>
                <a:cubicBezTo>
                  <a:pt x="2230" y="455"/>
                  <a:pt x="2229" y="571"/>
                  <a:pt x="2236" y="686"/>
                </a:cubicBezTo>
                <a:cubicBezTo>
                  <a:pt x="2239" y="722"/>
                  <a:pt x="2180" y="723"/>
                  <a:pt x="2179" y="686"/>
                </a:cubicBezTo>
                <a:cubicBezTo>
                  <a:pt x="2175" y="574"/>
                  <a:pt x="2172" y="458"/>
                  <a:pt x="2181" y="346"/>
                </a:cubicBezTo>
                <a:cubicBezTo>
                  <a:pt x="2137" y="353"/>
                  <a:pt x="2092" y="360"/>
                  <a:pt x="2047" y="370"/>
                </a:cubicBezTo>
                <a:cubicBezTo>
                  <a:pt x="2026" y="374"/>
                  <a:pt x="2018" y="344"/>
                  <a:pt x="2038" y="337"/>
                </a:cubicBezTo>
                <a:cubicBezTo>
                  <a:pt x="2085" y="322"/>
                  <a:pt x="2135" y="308"/>
                  <a:pt x="2186" y="296"/>
                </a:cubicBezTo>
                <a:cubicBezTo>
                  <a:pt x="2187" y="287"/>
                  <a:pt x="2188" y="278"/>
                  <a:pt x="2190" y="269"/>
                </a:cubicBezTo>
                <a:cubicBezTo>
                  <a:pt x="2192" y="252"/>
                  <a:pt x="2214" y="257"/>
                  <a:pt x="2219" y="269"/>
                </a:cubicBezTo>
                <a:cubicBezTo>
                  <a:pt x="2223" y="277"/>
                  <a:pt x="2225" y="283"/>
                  <a:pt x="2227" y="288"/>
                </a:cubicBezTo>
                <a:cubicBezTo>
                  <a:pt x="2275" y="279"/>
                  <a:pt x="2323" y="272"/>
                  <a:pt x="2370" y="272"/>
                </a:cubicBezTo>
                <a:cubicBezTo>
                  <a:pt x="2396" y="272"/>
                  <a:pt x="2402" y="313"/>
                  <a:pt x="2377" y="317"/>
                </a:cubicBezTo>
                <a:moveTo>
                  <a:pt x="2540" y="576"/>
                </a:moveTo>
                <a:cubicBezTo>
                  <a:pt x="2477" y="582"/>
                  <a:pt x="2407" y="569"/>
                  <a:pt x="2346" y="552"/>
                </a:cubicBezTo>
                <a:cubicBezTo>
                  <a:pt x="2325" y="547"/>
                  <a:pt x="2334" y="515"/>
                  <a:pt x="2355" y="520"/>
                </a:cubicBezTo>
                <a:cubicBezTo>
                  <a:pt x="2418" y="534"/>
                  <a:pt x="2477" y="534"/>
                  <a:pt x="2540" y="534"/>
                </a:cubicBezTo>
                <a:cubicBezTo>
                  <a:pt x="2568" y="534"/>
                  <a:pt x="2567" y="574"/>
                  <a:pt x="2540" y="576"/>
                </a:cubicBezTo>
                <a:moveTo>
                  <a:pt x="2614" y="477"/>
                </a:moveTo>
                <a:cubicBezTo>
                  <a:pt x="2536" y="475"/>
                  <a:pt x="2459" y="473"/>
                  <a:pt x="2381" y="477"/>
                </a:cubicBezTo>
                <a:cubicBezTo>
                  <a:pt x="2361" y="478"/>
                  <a:pt x="2357" y="445"/>
                  <a:pt x="2377" y="441"/>
                </a:cubicBezTo>
                <a:cubicBezTo>
                  <a:pt x="2454" y="430"/>
                  <a:pt x="2536" y="423"/>
                  <a:pt x="2614" y="431"/>
                </a:cubicBezTo>
                <a:cubicBezTo>
                  <a:pt x="2643" y="434"/>
                  <a:pt x="2644" y="478"/>
                  <a:pt x="2614" y="477"/>
                </a:cubicBezTo>
                <a:moveTo>
                  <a:pt x="2983" y="706"/>
                </a:moveTo>
                <a:cubicBezTo>
                  <a:pt x="2899" y="704"/>
                  <a:pt x="2817" y="705"/>
                  <a:pt x="2734" y="713"/>
                </a:cubicBezTo>
                <a:cubicBezTo>
                  <a:pt x="2712" y="715"/>
                  <a:pt x="2696" y="686"/>
                  <a:pt x="2708" y="668"/>
                </a:cubicBezTo>
                <a:cubicBezTo>
                  <a:pt x="2750" y="605"/>
                  <a:pt x="2787" y="538"/>
                  <a:pt x="2816" y="469"/>
                </a:cubicBezTo>
                <a:cubicBezTo>
                  <a:pt x="2842" y="406"/>
                  <a:pt x="2883" y="301"/>
                  <a:pt x="2743" y="301"/>
                </a:cubicBezTo>
                <a:cubicBezTo>
                  <a:pt x="2700" y="301"/>
                  <a:pt x="2647" y="344"/>
                  <a:pt x="2616" y="370"/>
                </a:cubicBezTo>
                <a:cubicBezTo>
                  <a:pt x="2604" y="382"/>
                  <a:pt x="2586" y="364"/>
                  <a:pt x="2597" y="351"/>
                </a:cubicBezTo>
                <a:cubicBezTo>
                  <a:pt x="2661" y="284"/>
                  <a:pt x="2801" y="198"/>
                  <a:pt x="2870" y="303"/>
                </a:cubicBezTo>
                <a:cubicBezTo>
                  <a:pt x="2934" y="400"/>
                  <a:pt x="2851" y="546"/>
                  <a:pt x="2790" y="647"/>
                </a:cubicBezTo>
                <a:cubicBezTo>
                  <a:pt x="2854" y="642"/>
                  <a:pt x="2919" y="640"/>
                  <a:pt x="2983" y="645"/>
                </a:cubicBezTo>
                <a:cubicBezTo>
                  <a:pt x="3022" y="648"/>
                  <a:pt x="3023" y="707"/>
                  <a:pt x="2983" y="706"/>
                </a:cubicBezTo>
                <a:moveTo>
                  <a:pt x="3426" y="390"/>
                </a:moveTo>
                <a:cubicBezTo>
                  <a:pt x="3399" y="426"/>
                  <a:pt x="3352" y="440"/>
                  <a:pt x="3308" y="434"/>
                </a:cubicBezTo>
                <a:cubicBezTo>
                  <a:pt x="3312" y="496"/>
                  <a:pt x="3315" y="560"/>
                  <a:pt x="3313" y="622"/>
                </a:cubicBezTo>
                <a:cubicBezTo>
                  <a:pt x="3313" y="653"/>
                  <a:pt x="3266" y="652"/>
                  <a:pt x="3266" y="622"/>
                </a:cubicBezTo>
                <a:cubicBezTo>
                  <a:pt x="3264" y="556"/>
                  <a:pt x="3267" y="489"/>
                  <a:pt x="3271" y="423"/>
                </a:cubicBezTo>
                <a:cubicBezTo>
                  <a:pt x="3252" y="415"/>
                  <a:pt x="3237" y="402"/>
                  <a:pt x="3222" y="386"/>
                </a:cubicBezTo>
                <a:cubicBezTo>
                  <a:pt x="3217" y="381"/>
                  <a:pt x="3212" y="375"/>
                  <a:pt x="3208" y="370"/>
                </a:cubicBezTo>
                <a:cubicBezTo>
                  <a:pt x="3202" y="406"/>
                  <a:pt x="3195" y="440"/>
                  <a:pt x="3192" y="477"/>
                </a:cubicBezTo>
                <a:cubicBezTo>
                  <a:pt x="3189" y="515"/>
                  <a:pt x="3192" y="553"/>
                  <a:pt x="3189" y="591"/>
                </a:cubicBezTo>
                <a:cubicBezTo>
                  <a:pt x="3187" y="614"/>
                  <a:pt x="3150" y="623"/>
                  <a:pt x="3145" y="596"/>
                </a:cubicBezTo>
                <a:cubicBezTo>
                  <a:pt x="3131" y="517"/>
                  <a:pt x="3148" y="419"/>
                  <a:pt x="3180" y="345"/>
                </a:cubicBezTo>
                <a:cubicBezTo>
                  <a:pt x="3174" y="341"/>
                  <a:pt x="3167" y="339"/>
                  <a:pt x="3157" y="338"/>
                </a:cubicBezTo>
                <a:cubicBezTo>
                  <a:pt x="3117" y="335"/>
                  <a:pt x="3083" y="377"/>
                  <a:pt x="3064" y="406"/>
                </a:cubicBezTo>
                <a:cubicBezTo>
                  <a:pt x="3054" y="423"/>
                  <a:pt x="3030" y="408"/>
                  <a:pt x="3038" y="391"/>
                </a:cubicBezTo>
                <a:cubicBezTo>
                  <a:pt x="3062" y="338"/>
                  <a:pt x="3115" y="284"/>
                  <a:pt x="3179" y="296"/>
                </a:cubicBezTo>
                <a:cubicBezTo>
                  <a:pt x="3215" y="302"/>
                  <a:pt x="3232" y="328"/>
                  <a:pt x="3257" y="352"/>
                </a:cubicBezTo>
                <a:cubicBezTo>
                  <a:pt x="3303" y="396"/>
                  <a:pt x="3350" y="386"/>
                  <a:pt x="3397" y="352"/>
                </a:cubicBezTo>
                <a:cubicBezTo>
                  <a:pt x="3421" y="334"/>
                  <a:pt x="3442" y="371"/>
                  <a:pt x="3426" y="390"/>
                </a:cubicBezTo>
                <a:moveTo>
                  <a:pt x="4155" y="103"/>
                </a:moveTo>
                <a:cubicBezTo>
                  <a:pt x="4074" y="97"/>
                  <a:pt x="3994" y="90"/>
                  <a:pt x="3914" y="83"/>
                </a:cubicBezTo>
                <a:cubicBezTo>
                  <a:pt x="3873" y="80"/>
                  <a:pt x="3761" y="50"/>
                  <a:pt x="3732" y="68"/>
                </a:cubicBezTo>
                <a:cubicBezTo>
                  <a:pt x="3647" y="122"/>
                  <a:pt x="3692" y="376"/>
                  <a:pt x="3693" y="456"/>
                </a:cubicBezTo>
                <a:cubicBezTo>
                  <a:pt x="3697" y="692"/>
                  <a:pt x="3641" y="885"/>
                  <a:pt x="3532" y="1094"/>
                </a:cubicBezTo>
                <a:cubicBezTo>
                  <a:pt x="3520" y="1117"/>
                  <a:pt x="3485" y="1110"/>
                  <a:pt x="3479" y="1087"/>
                </a:cubicBezTo>
                <a:cubicBezTo>
                  <a:pt x="3428" y="913"/>
                  <a:pt x="3404" y="740"/>
                  <a:pt x="3417" y="559"/>
                </a:cubicBezTo>
                <a:cubicBezTo>
                  <a:pt x="3419" y="534"/>
                  <a:pt x="3457" y="533"/>
                  <a:pt x="3457" y="559"/>
                </a:cubicBezTo>
                <a:cubicBezTo>
                  <a:pt x="3455" y="710"/>
                  <a:pt x="3471" y="855"/>
                  <a:pt x="3512" y="999"/>
                </a:cubicBezTo>
                <a:cubicBezTo>
                  <a:pt x="3588" y="832"/>
                  <a:pt x="3633" y="675"/>
                  <a:pt x="3632" y="484"/>
                </a:cubicBezTo>
                <a:cubicBezTo>
                  <a:pt x="3632" y="329"/>
                  <a:pt x="3621" y="178"/>
                  <a:pt x="3642" y="23"/>
                </a:cubicBezTo>
                <a:cubicBezTo>
                  <a:pt x="3644" y="11"/>
                  <a:pt x="3660" y="0"/>
                  <a:pt x="3672" y="1"/>
                </a:cubicBezTo>
                <a:cubicBezTo>
                  <a:pt x="3833" y="14"/>
                  <a:pt x="3994" y="27"/>
                  <a:pt x="4155" y="41"/>
                </a:cubicBezTo>
                <a:cubicBezTo>
                  <a:pt x="4194" y="45"/>
                  <a:pt x="4195" y="106"/>
                  <a:pt x="4155" y="103"/>
                </a:cubicBezTo>
                <a:moveTo>
                  <a:pt x="4205" y="578"/>
                </a:moveTo>
                <a:cubicBezTo>
                  <a:pt x="4060" y="613"/>
                  <a:pt x="3903" y="623"/>
                  <a:pt x="3758" y="581"/>
                </a:cubicBezTo>
                <a:cubicBezTo>
                  <a:pt x="3738" y="576"/>
                  <a:pt x="3741" y="541"/>
                  <a:pt x="3763" y="543"/>
                </a:cubicBezTo>
                <a:cubicBezTo>
                  <a:pt x="3910" y="554"/>
                  <a:pt x="4045" y="556"/>
                  <a:pt x="4189" y="519"/>
                </a:cubicBezTo>
                <a:cubicBezTo>
                  <a:pt x="4227" y="510"/>
                  <a:pt x="4243" y="569"/>
                  <a:pt x="4205" y="578"/>
                </a:cubicBezTo>
                <a:moveTo>
                  <a:pt x="4122" y="432"/>
                </a:moveTo>
                <a:cubicBezTo>
                  <a:pt x="4076" y="460"/>
                  <a:pt x="4027" y="476"/>
                  <a:pt x="3972" y="461"/>
                </a:cubicBezTo>
                <a:cubicBezTo>
                  <a:pt x="3936" y="450"/>
                  <a:pt x="3908" y="427"/>
                  <a:pt x="3899" y="399"/>
                </a:cubicBezTo>
                <a:cubicBezTo>
                  <a:pt x="3983" y="400"/>
                  <a:pt x="4106" y="383"/>
                  <a:pt x="4117" y="302"/>
                </a:cubicBezTo>
                <a:cubicBezTo>
                  <a:pt x="4130" y="202"/>
                  <a:pt x="3961" y="231"/>
                  <a:pt x="3914" y="261"/>
                </a:cubicBezTo>
                <a:cubicBezTo>
                  <a:pt x="3876" y="285"/>
                  <a:pt x="3850" y="323"/>
                  <a:pt x="3843" y="362"/>
                </a:cubicBezTo>
                <a:cubicBezTo>
                  <a:pt x="3830" y="367"/>
                  <a:pt x="3828" y="388"/>
                  <a:pt x="3840" y="394"/>
                </a:cubicBezTo>
                <a:cubicBezTo>
                  <a:pt x="3843" y="424"/>
                  <a:pt x="3857" y="455"/>
                  <a:pt x="3887" y="479"/>
                </a:cubicBezTo>
                <a:cubicBezTo>
                  <a:pt x="3963" y="541"/>
                  <a:pt x="4081" y="538"/>
                  <a:pt x="4156" y="476"/>
                </a:cubicBezTo>
                <a:cubicBezTo>
                  <a:pt x="4181" y="455"/>
                  <a:pt x="4149" y="415"/>
                  <a:pt x="4122" y="432"/>
                </a:cubicBezTo>
                <a:moveTo>
                  <a:pt x="3927" y="318"/>
                </a:moveTo>
                <a:cubicBezTo>
                  <a:pt x="3950" y="297"/>
                  <a:pt x="3981" y="284"/>
                  <a:pt x="4012" y="283"/>
                </a:cubicBezTo>
                <a:cubicBezTo>
                  <a:pt x="4027" y="282"/>
                  <a:pt x="4040" y="284"/>
                  <a:pt x="4054" y="288"/>
                </a:cubicBezTo>
                <a:cubicBezTo>
                  <a:pt x="4054" y="312"/>
                  <a:pt x="4044" y="327"/>
                  <a:pt x="4024" y="333"/>
                </a:cubicBezTo>
                <a:cubicBezTo>
                  <a:pt x="3988" y="355"/>
                  <a:pt x="3942" y="362"/>
                  <a:pt x="3897" y="363"/>
                </a:cubicBezTo>
                <a:cubicBezTo>
                  <a:pt x="3901" y="348"/>
                  <a:pt x="3911" y="332"/>
                  <a:pt x="3927" y="318"/>
                </a:cubicBezTo>
                <a:moveTo>
                  <a:pt x="4077" y="665"/>
                </a:moveTo>
                <a:cubicBezTo>
                  <a:pt x="4065" y="646"/>
                  <a:pt x="4035" y="649"/>
                  <a:pt x="4026" y="670"/>
                </a:cubicBezTo>
                <a:cubicBezTo>
                  <a:pt x="4022" y="678"/>
                  <a:pt x="4022" y="688"/>
                  <a:pt x="4027" y="696"/>
                </a:cubicBezTo>
                <a:cubicBezTo>
                  <a:pt x="4017" y="711"/>
                  <a:pt x="4000" y="725"/>
                  <a:pt x="3987" y="734"/>
                </a:cubicBezTo>
                <a:cubicBezTo>
                  <a:pt x="3975" y="743"/>
                  <a:pt x="3961" y="749"/>
                  <a:pt x="3947" y="755"/>
                </a:cubicBezTo>
                <a:cubicBezTo>
                  <a:pt x="3872" y="675"/>
                  <a:pt x="3693" y="783"/>
                  <a:pt x="3731" y="890"/>
                </a:cubicBezTo>
                <a:cubicBezTo>
                  <a:pt x="3749" y="940"/>
                  <a:pt x="3807" y="971"/>
                  <a:pt x="3858" y="962"/>
                </a:cubicBezTo>
                <a:cubicBezTo>
                  <a:pt x="3876" y="959"/>
                  <a:pt x="3892" y="952"/>
                  <a:pt x="3906" y="943"/>
                </a:cubicBezTo>
                <a:cubicBezTo>
                  <a:pt x="3902" y="958"/>
                  <a:pt x="3898" y="973"/>
                  <a:pt x="3893" y="989"/>
                </a:cubicBezTo>
                <a:cubicBezTo>
                  <a:pt x="3780" y="957"/>
                  <a:pt x="3653" y="1079"/>
                  <a:pt x="3699" y="1199"/>
                </a:cubicBezTo>
                <a:cubicBezTo>
                  <a:pt x="3717" y="1246"/>
                  <a:pt x="3765" y="1260"/>
                  <a:pt x="3812" y="1246"/>
                </a:cubicBezTo>
                <a:cubicBezTo>
                  <a:pt x="3842" y="1237"/>
                  <a:pt x="3868" y="1217"/>
                  <a:pt x="3886" y="1192"/>
                </a:cubicBezTo>
                <a:cubicBezTo>
                  <a:pt x="3901" y="1171"/>
                  <a:pt x="3916" y="1075"/>
                  <a:pt x="3946" y="1084"/>
                </a:cubicBezTo>
                <a:cubicBezTo>
                  <a:pt x="3980" y="1093"/>
                  <a:pt x="3994" y="1041"/>
                  <a:pt x="3960" y="1032"/>
                </a:cubicBezTo>
                <a:cubicBezTo>
                  <a:pt x="3951" y="1029"/>
                  <a:pt x="3942" y="1028"/>
                  <a:pt x="3934" y="1028"/>
                </a:cubicBezTo>
                <a:cubicBezTo>
                  <a:pt x="3959" y="958"/>
                  <a:pt x="3970" y="891"/>
                  <a:pt x="3970" y="817"/>
                </a:cubicBezTo>
                <a:cubicBezTo>
                  <a:pt x="3970" y="807"/>
                  <a:pt x="3964" y="801"/>
                  <a:pt x="3956" y="797"/>
                </a:cubicBezTo>
                <a:cubicBezTo>
                  <a:pt x="3997" y="785"/>
                  <a:pt x="4033" y="762"/>
                  <a:pt x="4060" y="728"/>
                </a:cubicBezTo>
                <a:cubicBezTo>
                  <a:pt x="4074" y="711"/>
                  <a:pt x="4092" y="687"/>
                  <a:pt x="4077" y="665"/>
                </a:cubicBezTo>
                <a:moveTo>
                  <a:pt x="3872" y="1066"/>
                </a:moveTo>
                <a:cubicBezTo>
                  <a:pt x="3850" y="1101"/>
                  <a:pt x="3869" y="1170"/>
                  <a:pt x="3816" y="1187"/>
                </a:cubicBezTo>
                <a:cubicBezTo>
                  <a:pt x="3752" y="1189"/>
                  <a:pt x="3731" y="1167"/>
                  <a:pt x="3752" y="1120"/>
                </a:cubicBezTo>
                <a:cubicBezTo>
                  <a:pt x="3767" y="1057"/>
                  <a:pt x="3814" y="1032"/>
                  <a:pt x="3892" y="1043"/>
                </a:cubicBezTo>
                <a:cubicBezTo>
                  <a:pt x="3885" y="1049"/>
                  <a:pt x="3878" y="1056"/>
                  <a:pt x="3872" y="1066"/>
                </a:cubicBezTo>
                <a:moveTo>
                  <a:pt x="3921" y="810"/>
                </a:moveTo>
                <a:cubicBezTo>
                  <a:pt x="3920" y="825"/>
                  <a:pt x="3916" y="838"/>
                  <a:pt x="3908" y="851"/>
                </a:cubicBezTo>
                <a:cubicBezTo>
                  <a:pt x="3893" y="901"/>
                  <a:pt x="3856" y="890"/>
                  <a:pt x="3797" y="820"/>
                </a:cubicBezTo>
                <a:cubicBezTo>
                  <a:pt x="3813" y="792"/>
                  <a:pt x="3867" y="773"/>
                  <a:pt x="3904" y="779"/>
                </a:cubicBezTo>
                <a:cubicBezTo>
                  <a:pt x="3902" y="791"/>
                  <a:pt x="3909" y="805"/>
                  <a:pt x="3923" y="803"/>
                </a:cubicBezTo>
                <a:cubicBezTo>
                  <a:pt x="3924" y="803"/>
                  <a:pt x="3924" y="803"/>
                  <a:pt x="3925" y="803"/>
                </a:cubicBezTo>
                <a:cubicBezTo>
                  <a:pt x="3924" y="805"/>
                  <a:pt x="3922" y="807"/>
                  <a:pt x="3921" y="81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 flipH="1">
            <a:off x="713225" y="539550"/>
            <a:ext cx="8430900" cy="4064400"/>
          </a:xfrm>
          <a:prstGeom prst="snip1Rect">
            <a:avLst>
              <a:gd name="adj" fmla="val 3222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1" name="Google Shape;391;p20"/>
          <p:cNvSpPr txBox="1">
            <a:spLocks noGrp="1"/>
          </p:cNvSpPr>
          <p:nvPr>
            <p:ph type="title"/>
          </p:nvPr>
        </p:nvSpPr>
        <p:spPr>
          <a:xfrm>
            <a:off x="3982669" y="79988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subTitle" idx="1"/>
          </p:nvPr>
        </p:nvSpPr>
        <p:spPr>
          <a:xfrm>
            <a:off x="3982669" y="196381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4130869" y="3787413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sz="1100" b="1" u="sng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1"/>
          <p:cNvGrpSpPr/>
          <p:nvPr/>
        </p:nvGrpSpPr>
        <p:grpSpPr>
          <a:xfrm rot="-1341554">
            <a:off x="8170632" y="143127"/>
            <a:ext cx="582914" cy="213951"/>
            <a:chOff x="851651" y="3425584"/>
            <a:chExt cx="710730" cy="260835"/>
          </a:xfrm>
        </p:grpSpPr>
        <p:sp>
          <p:nvSpPr>
            <p:cNvPr id="396" name="Google Shape;396;p21"/>
            <p:cNvSpPr/>
            <p:nvPr/>
          </p:nvSpPr>
          <p:spPr>
            <a:xfrm>
              <a:off x="851651" y="3425584"/>
              <a:ext cx="158373" cy="260835"/>
            </a:xfrm>
            <a:custGeom>
              <a:avLst/>
              <a:gdLst/>
              <a:ahLst/>
              <a:cxnLst/>
              <a:rect l="l" t="t" r="r" b="b"/>
              <a:pathLst>
                <a:path w="609" h="1003" extrusionOk="0">
                  <a:moveTo>
                    <a:pt x="578" y="950"/>
                  </a:moveTo>
                  <a:cubicBezTo>
                    <a:pt x="496" y="943"/>
                    <a:pt x="413" y="938"/>
                    <a:pt x="331" y="934"/>
                  </a:cubicBezTo>
                  <a:cubicBezTo>
                    <a:pt x="280" y="931"/>
                    <a:pt x="189" y="947"/>
                    <a:pt x="146" y="926"/>
                  </a:cubicBezTo>
                  <a:cubicBezTo>
                    <a:pt x="29" y="867"/>
                    <a:pt x="81" y="625"/>
                    <a:pt x="81" y="520"/>
                  </a:cubicBezTo>
                  <a:lnTo>
                    <a:pt x="81" y="487"/>
                  </a:lnTo>
                  <a:cubicBezTo>
                    <a:pt x="84" y="488"/>
                    <a:pt x="88" y="490"/>
                    <a:pt x="92" y="490"/>
                  </a:cubicBezTo>
                  <a:cubicBezTo>
                    <a:pt x="205" y="501"/>
                    <a:pt x="326" y="500"/>
                    <a:pt x="440" y="495"/>
                  </a:cubicBezTo>
                  <a:cubicBezTo>
                    <a:pt x="478" y="493"/>
                    <a:pt x="478" y="437"/>
                    <a:pt x="440" y="435"/>
                  </a:cubicBezTo>
                  <a:cubicBezTo>
                    <a:pt x="327" y="430"/>
                    <a:pt x="205" y="429"/>
                    <a:pt x="92" y="440"/>
                  </a:cubicBezTo>
                  <a:cubicBezTo>
                    <a:pt x="88" y="440"/>
                    <a:pt x="84" y="441"/>
                    <a:pt x="81" y="443"/>
                  </a:cubicBezTo>
                  <a:lnTo>
                    <a:pt x="81" y="305"/>
                  </a:lnTo>
                  <a:cubicBezTo>
                    <a:pt x="81" y="255"/>
                    <a:pt x="61" y="161"/>
                    <a:pt x="81" y="120"/>
                  </a:cubicBezTo>
                  <a:cubicBezTo>
                    <a:pt x="128" y="22"/>
                    <a:pt x="408" y="81"/>
                    <a:pt x="494" y="85"/>
                  </a:cubicBezTo>
                  <a:cubicBezTo>
                    <a:pt x="533" y="87"/>
                    <a:pt x="532" y="28"/>
                    <a:pt x="494" y="25"/>
                  </a:cubicBezTo>
                  <a:cubicBezTo>
                    <a:pt x="373" y="14"/>
                    <a:pt x="250" y="8"/>
                    <a:pt x="128" y="9"/>
                  </a:cubicBezTo>
                  <a:cubicBezTo>
                    <a:pt x="102" y="9"/>
                    <a:pt x="54" y="0"/>
                    <a:pt x="32" y="22"/>
                  </a:cubicBezTo>
                  <a:cubicBezTo>
                    <a:pt x="0" y="53"/>
                    <a:pt x="18" y="148"/>
                    <a:pt x="18" y="182"/>
                  </a:cubicBezTo>
                  <a:lnTo>
                    <a:pt x="18" y="520"/>
                  </a:lnTo>
                  <a:cubicBezTo>
                    <a:pt x="18" y="633"/>
                    <a:pt x="17" y="745"/>
                    <a:pt x="18" y="858"/>
                  </a:cubicBezTo>
                  <a:cubicBezTo>
                    <a:pt x="19" y="891"/>
                    <a:pt x="9" y="943"/>
                    <a:pt x="37" y="969"/>
                  </a:cubicBezTo>
                  <a:cubicBezTo>
                    <a:pt x="71" y="1002"/>
                    <a:pt x="170" y="988"/>
                    <a:pt x="208" y="989"/>
                  </a:cubicBezTo>
                  <a:cubicBezTo>
                    <a:pt x="331" y="993"/>
                    <a:pt x="454" y="997"/>
                    <a:pt x="578" y="996"/>
                  </a:cubicBezTo>
                  <a:cubicBezTo>
                    <a:pt x="608" y="996"/>
                    <a:pt x="607" y="952"/>
                    <a:pt x="578" y="95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1040451" y="3557692"/>
              <a:ext cx="108183" cy="29646"/>
            </a:xfrm>
            <a:custGeom>
              <a:avLst/>
              <a:gdLst/>
              <a:ahLst/>
              <a:cxnLst/>
              <a:rect l="l" t="t" r="r" b="b"/>
              <a:pathLst>
                <a:path w="416" h="114" extrusionOk="0">
                  <a:moveTo>
                    <a:pt x="360" y="11"/>
                  </a:moveTo>
                  <a:cubicBezTo>
                    <a:pt x="252" y="41"/>
                    <a:pt x="143" y="54"/>
                    <a:pt x="31" y="58"/>
                  </a:cubicBezTo>
                  <a:cubicBezTo>
                    <a:pt x="0" y="60"/>
                    <a:pt x="0" y="105"/>
                    <a:pt x="31" y="106"/>
                  </a:cubicBezTo>
                  <a:cubicBezTo>
                    <a:pt x="147" y="113"/>
                    <a:pt x="264" y="97"/>
                    <a:pt x="376" y="69"/>
                  </a:cubicBezTo>
                  <a:cubicBezTo>
                    <a:pt x="415" y="60"/>
                    <a:pt x="398" y="0"/>
                    <a:pt x="360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1021987" y="3534027"/>
              <a:ext cx="115724" cy="18204"/>
            </a:xfrm>
            <a:custGeom>
              <a:avLst/>
              <a:gdLst/>
              <a:ahLst/>
              <a:cxnLst/>
              <a:rect l="l" t="t" r="r" b="b"/>
              <a:pathLst>
                <a:path w="445" h="70" extrusionOk="0">
                  <a:moveTo>
                    <a:pt x="408" y="2"/>
                  </a:moveTo>
                  <a:cubicBezTo>
                    <a:pt x="281" y="8"/>
                    <a:pt x="155" y="17"/>
                    <a:pt x="28" y="24"/>
                  </a:cubicBezTo>
                  <a:cubicBezTo>
                    <a:pt x="0" y="25"/>
                    <a:pt x="0" y="69"/>
                    <a:pt x="28" y="68"/>
                  </a:cubicBezTo>
                  <a:cubicBezTo>
                    <a:pt x="155" y="64"/>
                    <a:pt x="281" y="63"/>
                    <a:pt x="408" y="58"/>
                  </a:cubicBezTo>
                  <a:cubicBezTo>
                    <a:pt x="444" y="57"/>
                    <a:pt x="444" y="0"/>
                    <a:pt x="408" y="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1205846" y="3510622"/>
              <a:ext cx="164615" cy="98821"/>
            </a:xfrm>
            <a:custGeom>
              <a:avLst/>
              <a:gdLst/>
              <a:ahLst/>
              <a:cxnLst/>
              <a:rect l="l" t="t" r="r" b="b"/>
              <a:pathLst>
                <a:path w="633" h="380" extrusionOk="0">
                  <a:moveTo>
                    <a:pt x="520" y="58"/>
                  </a:moveTo>
                  <a:cubicBezTo>
                    <a:pt x="446" y="42"/>
                    <a:pt x="383" y="124"/>
                    <a:pt x="342" y="201"/>
                  </a:cubicBezTo>
                  <a:cubicBezTo>
                    <a:pt x="323" y="128"/>
                    <a:pt x="287" y="53"/>
                    <a:pt x="215" y="40"/>
                  </a:cubicBezTo>
                  <a:cubicBezTo>
                    <a:pt x="137" y="26"/>
                    <a:pt x="108" y="115"/>
                    <a:pt x="96" y="199"/>
                  </a:cubicBezTo>
                  <a:cubicBezTo>
                    <a:pt x="77" y="143"/>
                    <a:pt x="62" y="85"/>
                    <a:pt x="50" y="26"/>
                  </a:cubicBezTo>
                  <a:cubicBezTo>
                    <a:pt x="45" y="0"/>
                    <a:pt x="0" y="6"/>
                    <a:pt x="3" y="33"/>
                  </a:cubicBezTo>
                  <a:cubicBezTo>
                    <a:pt x="17" y="138"/>
                    <a:pt x="44" y="238"/>
                    <a:pt x="83" y="337"/>
                  </a:cubicBezTo>
                  <a:cubicBezTo>
                    <a:pt x="92" y="361"/>
                    <a:pt x="136" y="370"/>
                    <a:pt x="141" y="337"/>
                  </a:cubicBezTo>
                  <a:cubicBezTo>
                    <a:pt x="147" y="298"/>
                    <a:pt x="154" y="258"/>
                    <a:pt x="161" y="218"/>
                  </a:cubicBezTo>
                  <a:cubicBezTo>
                    <a:pt x="170" y="171"/>
                    <a:pt x="158" y="139"/>
                    <a:pt x="215" y="142"/>
                  </a:cubicBezTo>
                  <a:cubicBezTo>
                    <a:pt x="287" y="145"/>
                    <a:pt x="291" y="252"/>
                    <a:pt x="300" y="313"/>
                  </a:cubicBezTo>
                  <a:cubicBezTo>
                    <a:pt x="305" y="346"/>
                    <a:pt x="351" y="338"/>
                    <a:pt x="360" y="313"/>
                  </a:cubicBezTo>
                  <a:cubicBezTo>
                    <a:pt x="376" y="270"/>
                    <a:pt x="415" y="168"/>
                    <a:pt x="460" y="150"/>
                  </a:cubicBezTo>
                  <a:cubicBezTo>
                    <a:pt x="565" y="106"/>
                    <a:pt x="528" y="272"/>
                    <a:pt x="512" y="329"/>
                  </a:cubicBezTo>
                  <a:cubicBezTo>
                    <a:pt x="502" y="366"/>
                    <a:pt x="555" y="379"/>
                    <a:pt x="568" y="344"/>
                  </a:cubicBezTo>
                  <a:cubicBezTo>
                    <a:pt x="597" y="274"/>
                    <a:pt x="632" y="83"/>
                    <a:pt x="520" y="5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1378522" y="3527005"/>
              <a:ext cx="91279" cy="93620"/>
            </a:xfrm>
            <a:custGeom>
              <a:avLst/>
              <a:gdLst/>
              <a:ahLst/>
              <a:cxnLst/>
              <a:rect l="l" t="t" r="r" b="b"/>
              <a:pathLst>
                <a:path w="351" h="360" extrusionOk="0">
                  <a:moveTo>
                    <a:pt x="287" y="236"/>
                  </a:moveTo>
                  <a:cubicBezTo>
                    <a:pt x="232" y="265"/>
                    <a:pt x="113" y="276"/>
                    <a:pt x="98" y="191"/>
                  </a:cubicBezTo>
                  <a:cubicBezTo>
                    <a:pt x="91" y="150"/>
                    <a:pt x="120" y="116"/>
                    <a:pt x="152" y="95"/>
                  </a:cubicBezTo>
                  <a:cubicBezTo>
                    <a:pt x="166" y="86"/>
                    <a:pt x="258" y="36"/>
                    <a:pt x="260" y="73"/>
                  </a:cubicBezTo>
                  <a:cubicBezTo>
                    <a:pt x="262" y="101"/>
                    <a:pt x="303" y="101"/>
                    <a:pt x="305" y="73"/>
                  </a:cubicBezTo>
                  <a:cubicBezTo>
                    <a:pt x="308" y="5"/>
                    <a:pt x="235" y="0"/>
                    <a:pt x="186" y="17"/>
                  </a:cubicBezTo>
                  <a:cubicBezTo>
                    <a:pt x="123" y="38"/>
                    <a:pt x="60" y="78"/>
                    <a:pt x="41" y="146"/>
                  </a:cubicBezTo>
                  <a:cubicBezTo>
                    <a:pt x="0" y="300"/>
                    <a:pt x="215" y="359"/>
                    <a:pt x="318" y="288"/>
                  </a:cubicBezTo>
                  <a:cubicBezTo>
                    <a:pt x="350" y="266"/>
                    <a:pt x="322" y="218"/>
                    <a:pt x="287" y="2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1460180" y="3442488"/>
              <a:ext cx="102202" cy="99601"/>
            </a:xfrm>
            <a:custGeom>
              <a:avLst/>
              <a:gdLst/>
              <a:ahLst/>
              <a:cxnLst/>
              <a:rect l="l" t="t" r="r" b="b"/>
              <a:pathLst>
                <a:path w="393" h="383" extrusionOk="0">
                  <a:moveTo>
                    <a:pt x="337" y="289"/>
                  </a:moveTo>
                  <a:cubicBezTo>
                    <a:pt x="288" y="307"/>
                    <a:pt x="239" y="315"/>
                    <a:pt x="189" y="314"/>
                  </a:cubicBezTo>
                  <a:cubicBezTo>
                    <a:pt x="234" y="252"/>
                    <a:pt x="258" y="165"/>
                    <a:pt x="224" y="96"/>
                  </a:cubicBezTo>
                  <a:cubicBezTo>
                    <a:pt x="175" y="0"/>
                    <a:pt x="49" y="91"/>
                    <a:pt x="14" y="152"/>
                  </a:cubicBezTo>
                  <a:cubicBezTo>
                    <a:pt x="0" y="176"/>
                    <a:pt x="36" y="196"/>
                    <a:pt x="52" y="173"/>
                  </a:cubicBezTo>
                  <a:cubicBezTo>
                    <a:pt x="68" y="149"/>
                    <a:pt x="104" y="111"/>
                    <a:pt x="137" y="113"/>
                  </a:cubicBezTo>
                  <a:cubicBezTo>
                    <a:pt x="186" y="115"/>
                    <a:pt x="181" y="155"/>
                    <a:pt x="177" y="188"/>
                  </a:cubicBezTo>
                  <a:cubicBezTo>
                    <a:pt x="171" y="241"/>
                    <a:pt x="144" y="283"/>
                    <a:pt x="103" y="316"/>
                  </a:cubicBezTo>
                  <a:cubicBezTo>
                    <a:pt x="86" y="330"/>
                    <a:pt x="95" y="363"/>
                    <a:pt x="117" y="367"/>
                  </a:cubicBezTo>
                  <a:cubicBezTo>
                    <a:pt x="198" y="382"/>
                    <a:pt x="276" y="377"/>
                    <a:pt x="354" y="349"/>
                  </a:cubicBezTo>
                  <a:cubicBezTo>
                    <a:pt x="392" y="336"/>
                    <a:pt x="375" y="276"/>
                    <a:pt x="337" y="28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21"/>
          <p:cNvSpPr/>
          <p:nvPr/>
        </p:nvSpPr>
        <p:spPr>
          <a:xfrm>
            <a:off x="8494410" y="2169308"/>
            <a:ext cx="838677" cy="804870"/>
          </a:xfrm>
          <a:custGeom>
            <a:avLst/>
            <a:gdLst/>
            <a:ahLst/>
            <a:cxnLst/>
            <a:rect l="l" t="t" r="r" b="b"/>
            <a:pathLst>
              <a:path w="3225" h="3095" extrusionOk="0">
                <a:moveTo>
                  <a:pt x="3166" y="1096"/>
                </a:moveTo>
                <a:cubicBezTo>
                  <a:pt x="3058" y="457"/>
                  <a:pt x="2362" y="204"/>
                  <a:pt x="1833" y="425"/>
                </a:cubicBezTo>
                <a:cubicBezTo>
                  <a:pt x="1755" y="336"/>
                  <a:pt x="1662" y="260"/>
                  <a:pt x="1556" y="201"/>
                </a:cubicBezTo>
                <a:cubicBezTo>
                  <a:pt x="1196" y="0"/>
                  <a:pt x="720" y="10"/>
                  <a:pt x="392" y="272"/>
                </a:cubicBezTo>
                <a:cubicBezTo>
                  <a:pt x="18" y="570"/>
                  <a:pt x="0" y="1053"/>
                  <a:pt x="155" y="1476"/>
                </a:cubicBezTo>
                <a:cubicBezTo>
                  <a:pt x="251" y="1739"/>
                  <a:pt x="420" y="1921"/>
                  <a:pt x="633" y="2016"/>
                </a:cubicBezTo>
                <a:cubicBezTo>
                  <a:pt x="606" y="2440"/>
                  <a:pt x="889" y="2758"/>
                  <a:pt x="1260" y="2918"/>
                </a:cubicBezTo>
                <a:cubicBezTo>
                  <a:pt x="1665" y="3094"/>
                  <a:pt x="2118" y="3043"/>
                  <a:pt x="2445" y="2728"/>
                </a:cubicBezTo>
                <a:cubicBezTo>
                  <a:pt x="2627" y="2553"/>
                  <a:pt x="2686" y="2295"/>
                  <a:pt x="2664" y="2043"/>
                </a:cubicBezTo>
                <a:cubicBezTo>
                  <a:pt x="2697" y="2029"/>
                  <a:pt x="2730" y="2014"/>
                  <a:pt x="2761" y="1995"/>
                </a:cubicBezTo>
                <a:cubicBezTo>
                  <a:pt x="3066" y="1815"/>
                  <a:pt x="3224" y="1442"/>
                  <a:pt x="3166" y="1096"/>
                </a:cubicBezTo>
                <a:moveTo>
                  <a:pt x="1950" y="720"/>
                </a:moveTo>
                <a:cubicBezTo>
                  <a:pt x="1868" y="668"/>
                  <a:pt x="1784" y="616"/>
                  <a:pt x="1699" y="568"/>
                </a:cubicBezTo>
                <a:cubicBezTo>
                  <a:pt x="1736" y="542"/>
                  <a:pt x="1774" y="519"/>
                  <a:pt x="1814" y="499"/>
                </a:cubicBezTo>
                <a:cubicBezTo>
                  <a:pt x="1869" y="566"/>
                  <a:pt x="1914" y="640"/>
                  <a:pt x="1950" y="720"/>
                </a:cubicBezTo>
                <a:moveTo>
                  <a:pt x="2464" y="1603"/>
                </a:moveTo>
                <a:cubicBezTo>
                  <a:pt x="2508" y="1674"/>
                  <a:pt x="2542" y="1754"/>
                  <a:pt x="2565" y="1843"/>
                </a:cubicBezTo>
                <a:cubicBezTo>
                  <a:pt x="2565" y="1844"/>
                  <a:pt x="2565" y="1845"/>
                  <a:pt x="2566" y="1847"/>
                </a:cubicBezTo>
                <a:cubicBezTo>
                  <a:pt x="2383" y="1726"/>
                  <a:pt x="2199" y="1606"/>
                  <a:pt x="2015" y="1487"/>
                </a:cubicBezTo>
                <a:cubicBezTo>
                  <a:pt x="2034" y="1443"/>
                  <a:pt x="2050" y="1398"/>
                  <a:pt x="2062" y="1351"/>
                </a:cubicBezTo>
                <a:cubicBezTo>
                  <a:pt x="2194" y="1438"/>
                  <a:pt x="2328" y="1523"/>
                  <a:pt x="2464" y="1603"/>
                </a:cubicBezTo>
                <a:moveTo>
                  <a:pt x="2130" y="1323"/>
                </a:moveTo>
                <a:cubicBezTo>
                  <a:pt x="2235" y="1367"/>
                  <a:pt x="2321" y="1428"/>
                  <a:pt x="2390" y="1504"/>
                </a:cubicBezTo>
                <a:cubicBezTo>
                  <a:pt x="2305" y="1442"/>
                  <a:pt x="2218" y="1382"/>
                  <a:pt x="2130" y="1323"/>
                </a:cubicBezTo>
                <a:moveTo>
                  <a:pt x="968" y="2010"/>
                </a:moveTo>
                <a:cubicBezTo>
                  <a:pt x="891" y="1953"/>
                  <a:pt x="812" y="1898"/>
                  <a:pt x="733" y="1844"/>
                </a:cubicBezTo>
                <a:cubicBezTo>
                  <a:pt x="743" y="1812"/>
                  <a:pt x="756" y="1780"/>
                  <a:pt x="771" y="1749"/>
                </a:cubicBezTo>
                <a:cubicBezTo>
                  <a:pt x="886" y="1849"/>
                  <a:pt x="1008" y="1948"/>
                  <a:pt x="1136" y="2030"/>
                </a:cubicBezTo>
                <a:cubicBezTo>
                  <a:pt x="1081" y="2035"/>
                  <a:pt x="1026" y="2037"/>
                  <a:pt x="971" y="2035"/>
                </a:cubicBezTo>
                <a:cubicBezTo>
                  <a:pt x="977" y="2028"/>
                  <a:pt x="977" y="2017"/>
                  <a:pt x="968" y="2010"/>
                </a:cubicBezTo>
                <a:moveTo>
                  <a:pt x="946" y="2034"/>
                </a:moveTo>
                <a:cubicBezTo>
                  <a:pt x="862" y="2030"/>
                  <a:pt x="779" y="2017"/>
                  <a:pt x="700" y="1989"/>
                </a:cubicBezTo>
                <a:cubicBezTo>
                  <a:pt x="705" y="1948"/>
                  <a:pt x="713" y="1908"/>
                  <a:pt x="725" y="1869"/>
                </a:cubicBezTo>
                <a:cubicBezTo>
                  <a:pt x="797" y="1925"/>
                  <a:pt x="871" y="1980"/>
                  <a:pt x="946" y="2034"/>
                </a:cubicBezTo>
                <a:moveTo>
                  <a:pt x="785" y="1722"/>
                </a:moveTo>
                <a:cubicBezTo>
                  <a:pt x="808" y="1678"/>
                  <a:pt x="836" y="1636"/>
                  <a:pt x="868" y="1597"/>
                </a:cubicBezTo>
                <a:cubicBezTo>
                  <a:pt x="1031" y="1723"/>
                  <a:pt x="1194" y="1851"/>
                  <a:pt x="1360" y="1975"/>
                </a:cubicBezTo>
                <a:cubicBezTo>
                  <a:pt x="1327" y="1984"/>
                  <a:pt x="1294" y="1992"/>
                  <a:pt x="1259" y="1997"/>
                </a:cubicBezTo>
                <a:cubicBezTo>
                  <a:pt x="1245" y="2000"/>
                  <a:pt x="1238" y="2009"/>
                  <a:pt x="1237" y="2020"/>
                </a:cubicBezTo>
                <a:cubicBezTo>
                  <a:pt x="1224" y="2022"/>
                  <a:pt x="1210" y="2023"/>
                  <a:pt x="1196" y="2025"/>
                </a:cubicBezTo>
                <a:cubicBezTo>
                  <a:pt x="1061" y="1922"/>
                  <a:pt x="920" y="1826"/>
                  <a:pt x="785" y="1722"/>
                </a:cubicBezTo>
                <a:moveTo>
                  <a:pt x="886" y="1575"/>
                </a:moveTo>
                <a:cubicBezTo>
                  <a:pt x="928" y="1526"/>
                  <a:pt x="977" y="1482"/>
                  <a:pt x="1031" y="1444"/>
                </a:cubicBezTo>
                <a:cubicBezTo>
                  <a:pt x="1031" y="1447"/>
                  <a:pt x="1032" y="1450"/>
                  <a:pt x="1035" y="1452"/>
                </a:cubicBezTo>
                <a:cubicBezTo>
                  <a:pt x="1196" y="1613"/>
                  <a:pt x="1375" y="1759"/>
                  <a:pt x="1559" y="1894"/>
                </a:cubicBezTo>
                <a:cubicBezTo>
                  <a:pt x="1510" y="1921"/>
                  <a:pt x="1458" y="1944"/>
                  <a:pt x="1403" y="1962"/>
                </a:cubicBezTo>
                <a:cubicBezTo>
                  <a:pt x="1233" y="1830"/>
                  <a:pt x="1058" y="1704"/>
                  <a:pt x="886" y="1575"/>
                </a:cubicBezTo>
                <a:moveTo>
                  <a:pt x="1053" y="1434"/>
                </a:moveTo>
                <a:cubicBezTo>
                  <a:pt x="1052" y="1433"/>
                  <a:pt x="1050" y="1432"/>
                  <a:pt x="1049" y="1432"/>
                </a:cubicBezTo>
                <a:cubicBezTo>
                  <a:pt x="1095" y="1402"/>
                  <a:pt x="1144" y="1376"/>
                  <a:pt x="1195" y="1355"/>
                </a:cubicBezTo>
                <a:cubicBezTo>
                  <a:pt x="1254" y="1403"/>
                  <a:pt x="1313" y="1452"/>
                  <a:pt x="1373" y="1500"/>
                </a:cubicBezTo>
                <a:cubicBezTo>
                  <a:pt x="1425" y="1641"/>
                  <a:pt x="1508" y="1769"/>
                  <a:pt x="1616" y="1860"/>
                </a:cubicBezTo>
                <a:cubicBezTo>
                  <a:pt x="1609" y="1864"/>
                  <a:pt x="1602" y="1868"/>
                  <a:pt x="1595" y="1872"/>
                </a:cubicBezTo>
                <a:cubicBezTo>
                  <a:pt x="1409" y="1732"/>
                  <a:pt x="1231" y="1585"/>
                  <a:pt x="1053" y="1434"/>
                </a:cubicBezTo>
                <a:moveTo>
                  <a:pt x="1228" y="1343"/>
                </a:moveTo>
                <a:cubicBezTo>
                  <a:pt x="1259" y="1332"/>
                  <a:pt x="1291" y="1322"/>
                  <a:pt x="1323" y="1315"/>
                </a:cubicBezTo>
                <a:cubicBezTo>
                  <a:pt x="1330" y="1354"/>
                  <a:pt x="1339" y="1392"/>
                  <a:pt x="1350" y="1430"/>
                </a:cubicBezTo>
                <a:cubicBezTo>
                  <a:pt x="1309" y="1401"/>
                  <a:pt x="1269" y="1372"/>
                  <a:pt x="1228" y="1343"/>
                </a:cubicBezTo>
                <a:moveTo>
                  <a:pt x="1546" y="1700"/>
                </a:moveTo>
                <a:cubicBezTo>
                  <a:pt x="1557" y="1687"/>
                  <a:pt x="1568" y="1675"/>
                  <a:pt x="1580" y="1662"/>
                </a:cubicBezTo>
                <a:cubicBezTo>
                  <a:pt x="1598" y="1676"/>
                  <a:pt x="1617" y="1690"/>
                  <a:pt x="1636" y="1703"/>
                </a:cubicBezTo>
                <a:cubicBezTo>
                  <a:pt x="1621" y="1722"/>
                  <a:pt x="1606" y="1741"/>
                  <a:pt x="1591" y="1761"/>
                </a:cubicBezTo>
                <a:cubicBezTo>
                  <a:pt x="1575" y="1741"/>
                  <a:pt x="1560" y="1721"/>
                  <a:pt x="1546" y="1700"/>
                </a:cubicBezTo>
                <a:moveTo>
                  <a:pt x="1910" y="1262"/>
                </a:moveTo>
                <a:cubicBezTo>
                  <a:pt x="1919" y="1263"/>
                  <a:pt x="1928" y="1265"/>
                  <a:pt x="1936" y="1266"/>
                </a:cubicBezTo>
                <a:cubicBezTo>
                  <a:pt x="1948" y="1275"/>
                  <a:pt x="1960" y="1282"/>
                  <a:pt x="1972" y="1291"/>
                </a:cubicBezTo>
                <a:cubicBezTo>
                  <a:pt x="1968" y="1290"/>
                  <a:pt x="1963" y="1292"/>
                  <a:pt x="1959" y="1297"/>
                </a:cubicBezTo>
                <a:cubicBezTo>
                  <a:pt x="1932" y="1331"/>
                  <a:pt x="1905" y="1365"/>
                  <a:pt x="1878" y="1399"/>
                </a:cubicBezTo>
                <a:lnTo>
                  <a:pt x="1832" y="1370"/>
                </a:lnTo>
                <a:cubicBezTo>
                  <a:pt x="1858" y="1340"/>
                  <a:pt x="1883" y="1309"/>
                  <a:pt x="1908" y="1279"/>
                </a:cubicBezTo>
                <a:cubicBezTo>
                  <a:pt x="1912" y="1273"/>
                  <a:pt x="1912" y="1267"/>
                  <a:pt x="1910" y="1262"/>
                </a:cubicBezTo>
                <a:moveTo>
                  <a:pt x="1621" y="1415"/>
                </a:moveTo>
                <a:cubicBezTo>
                  <a:pt x="1647" y="1385"/>
                  <a:pt x="1674" y="1353"/>
                  <a:pt x="1700" y="1322"/>
                </a:cubicBezTo>
                <a:cubicBezTo>
                  <a:pt x="1727" y="1341"/>
                  <a:pt x="1755" y="1359"/>
                  <a:pt x="1782" y="1377"/>
                </a:cubicBezTo>
                <a:cubicBezTo>
                  <a:pt x="1755" y="1409"/>
                  <a:pt x="1729" y="1442"/>
                  <a:pt x="1702" y="1474"/>
                </a:cubicBezTo>
                <a:cubicBezTo>
                  <a:pt x="1675" y="1455"/>
                  <a:pt x="1648" y="1435"/>
                  <a:pt x="1621" y="1415"/>
                </a:cubicBezTo>
                <a:moveTo>
                  <a:pt x="1681" y="1500"/>
                </a:moveTo>
                <a:cubicBezTo>
                  <a:pt x="1651" y="1537"/>
                  <a:pt x="1621" y="1573"/>
                  <a:pt x="1592" y="1610"/>
                </a:cubicBezTo>
                <a:cubicBezTo>
                  <a:pt x="1563" y="1588"/>
                  <a:pt x="1535" y="1566"/>
                  <a:pt x="1507" y="1545"/>
                </a:cubicBezTo>
                <a:cubicBezTo>
                  <a:pt x="1538" y="1510"/>
                  <a:pt x="1569" y="1474"/>
                  <a:pt x="1600" y="1439"/>
                </a:cubicBezTo>
                <a:cubicBezTo>
                  <a:pt x="1627" y="1459"/>
                  <a:pt x="1654" y="1480"/>
                  <a:pt x="1681" y="1500"/>
                </a:cubicBezTo>
                <a:moveTo>
                  <a:pt x="1810" y="1396"/>
                </a:moveTo>
                <a:cubicBezTo>
                  <a:pt x="1825" y="1406"/>
                  <a:pt x="1840" y="1417"/>
                  <a:pt x="1855" y="1427"/>
                </a:cubicBezTo>
                <a:cubicBezTo>
                  <a:pt x="1828" y="1460"/>
                  <a:pt x="1802" y="1494"/>
                  <a:pt x="1775" y="1527"/>
                </a:cubicBezTo>
                <a:cubicBezTo>
                  <a:pt x="1759" y="1516"/>
                  <a:pt x="1743" y="1504"/>
                  <a:pt x="1728" y="1493"/>
                </a:cubicBezTo>
                <a:cubicBezTo>
                  <a:pt x="1755" y="1461"/>
                  <a:pt x="1783" y="1429"/>
                  <a:pt x="1810" y="1396"/>
                </a:cubicBezTo>
                <a:moveTo>
                  <a:pt x="1804" y="1351"/>
                </a:moveTo>
                <a:cubicBezTo>
                  <a:pt x="1776" y="1333"/>
                  <a:pt x="1748" y="1315"/>
                  <a:pt x="1720" y="1297"/>
                </a:cubicBezTo>
                <a:cubicBezTo>
                  <a:pt x="1735" y="1280"/>
                  <a:pt x="1749" y="1263"/>
                  <a:pt x="1763" y="1245"/>
                </a:cubicBezTo>
                <a:cubicBezTo>
                  <a:pt x="1804" y="1247"/>
                  <a:pt x="1844" y="1251"/>
                  <a:pt x="1885" y="1257"/>
                </a:cubicBezTo>
                <a:cubicBezTo>
                  <a:pt x="1858" y="1288"/>
                  <a:pt x="1831" y="1320"/>
                  <a:pt x="1804" y="1351"/>
                </a:cubicBezTo>
                <a:moveTo>
                  <a:pt x="1695" y="1281"/>
                </a:moveTo>
                <a:cubicBezTo>
                  <a:pt x="1676" y="1269"/>
                  <a:pt x="1658" y="1257"/>
                  <a:pt x="1639" y="1245"/>
                </a:cubicBezTo>
                <a:cubicBezTo>
                  <a:pt x="1668" y="1244"/>
                  <a:pt x="1698" y="1244"/>
                  <a:pt x="1727" y="1244"/>
                </a:cubicBezTo>
                <a:cubicBezTo>
                  <a:pt x="1716" y="1256"/>
                  <a:pt x="1706" y="1269"/>
                  <a:pt x="1695" y="1281"/>
                </a:cubicBezTo>
                <a:moveTo>
                  <a:pt x="1675" y="1305"/>
                </a:moveTo>
                <a:cubicBezTo>
                  <a:pt x="1648" y="1336"/>
                  <a:pt x="1623" y="1367"/>
                  <a:pt x="1597" y="1398"/>
                </a:cubicBezTo>
                <a:cubicBezTo>
                  <a:pt x="1572" y="1380"/>
                  <a:pt x="1547" y="1362"/>
                  <a:pt x="1522" y="1344"/>
                </a:cubicBezTo>
                <a:cubicBezTo>
                  <a:pt x="1548" y="1315"/>
                  <a:pt x="1574" y="1285"/>
                  <a:pt x="1600" y="1255"/>
                </a:cubicBezTo>
                <a:cubicBezTo>
                  <a:pt x="1625" y="1272"/>
                  <a:pt x="1650" y="1288"/>
                  <a:pt x="1675" y="1305"/>
                </a:cubicBezTo>
                <a:moveTo>
                  <a:pt x="1501" y="1329"/>
                </a:moveTo>
                <a:cubicBezTo>
                  <a:pt x="1475" y="1310"/>
                  <a:pt x="1449" y="1291"/>
                  <a:pt x="1423" y="1272"/>
                </a:cubicBezTo>
                <a:cubicBezTo>
                  <a:pt x="1471" y="1262"/>
                  <a:pt x="1519" y="1256"/>
                  <a:pt x="1568" y="1251"/>
                </a:cubicBezTo>
                <a:cubicBezTo>
                  <a:pt x="1545" y="1277"/>
                  <a:pt x="1523" y="1303"/>
                  <a:pt x="1501" y="1329"/>
                </a:cubicBezTo>
                <a:moveTo>
                  <a:pt x="1483" y="1351"/>
                </a:moveTo>
                <a:cubicBezTo>
                  <a:pt x="1463" y="1374"/>
                  <a:pt x="1441" y="1398"/>
                  <a:pt x="1421" y="1423"/>
                </a:cubicBezTo>
                <a:cubicBezTo>
                  <a:pt x="1410" y="1383"/>
                  <a:pt x="1400" y="1343"/>
                  <a:pt x="1392" y="1302"/>
                </a:cubicBezTo>
                <a:cubicBezTo>
                  <a:pt x="1391" y="1295"/>
                  <a:pt x="1390" y="1287"/>
                  <a:pt x="1389" y="1279"/>
                </a:cubicBezTo>
                <a:cubicBezTo>
                  <a:pt x="1420" y="1303"/>
                  <a:pt x="1452" y="1327"/>
                  <a:pt x="1483" y="1351"/>
                </a:cubicBezTo>
                <a:moveTo>
                  <a:pt x="1503" y="1366"/>
                </a:moveTo>
                <a:cubicBezTo>
                  <a:pt x="1528" y="1384"/>
                  <a:pt x="1553" y="1403"/>
                  <a:pt x="1577" y="1422"/>
                </a:cubicBezTo>
                <a:cubicBezTo>
                  <a:pt x="1547" y="1458"/>
                  <a:pt x="1518" y="1495"/>
                  <a:pt x="1489" y="1532"/>
                </a:cubicBezTo>
                <a:cubicBezTo>
                  <a:pt x="1475" y="1521"/>
                  <a:pt x="1460" y="1511"/>
                  <a:pt x="1446" y="1500"/>
                </a:cubicBezTo>
                <a:cubicBezTo>
                  <a:pt x="1440" y="1483"/>
                  <a:pt x="1434" y="1466"/>
                  <a:pt x="1429" y="1449"/>
                </a:cubicBezTo>
                <a:cubicBezTo>
                  <a:pt x="1455" y="1422"/>
                  <a:pt x="1479" y="1393"/>
                  <a:pt x="1503" y="1366"/>
                </a:cubicBezTo>
                <a:moveTo>
                  <a:pt x="1561" y="1648"/>
                </a:moveTo>
                <a:cubicBezTo>
                  <a:pt x="1552" y="1659"/>
                  <a:pt x="1543" y="1671"/>
                  <a:pt x="1534" y="1682"/>
                </a:cubicBezTo>
                <a:cubicBezTo>
                  <a:pt x="1515" y="1651"/>
                  <a:pt x="1496" y="1620"/>
                  <a:pt x="1481" y="1587"/>
                </a:cubicBezTo>
                <a:cubicBezTo>
                  <a:pt x="1508" y="1607"/>
                  <a:pt x="1534" y="1628"/>
                  <a:pt x="1561" y="1648"/>
                </a:cubicBezTo>
                <a:moveTo>
                  <a:pt x="1612" y="1625"/>
                </a:moveTo>
                <a:cubicBezTo>
                  <a:pt x="1643" y="1590"/>
                  <a:pt x="1674" y="1554"/>
                  <a:pt x="1705" y="1519"/>
                </a:cubicBezTo>
                <a:cubicBezTo>
                  <a:pt x="1721" y="1531"/>
                  <a:pt x="1737" y="1543"/>
                  <a:pt x="1753" y="1555"/>
                </a:cubicBezTo>
                <a:cubicBezTo>
                  <a:pt x="1723" y="1592"/>
                  <a:pt x="1693" y="1629"/>
                  <a:pt x="1664" y="1667"/>
                </a:cubicBezTo>
                <a:cubicBezTo>
                  <a:pt x="1647" y="1653"/>
                  <a:pt x="1629" y="1639"/>
                  <a:pt x="1612" y="1625"/>
                </a:cubicBezTo>
                <a:moveTo>
                  <a:pt x="1777" y="1573"/>
                </a:moveTo>
                <a:cubicBezTo>
                  <a:pt x="1803" y="1593"/>
                  <a:pt x="1830" y="1612"/>
                  <a:pt x="1855" y="1632"/>
                </a:cubicBezTo>
                <a:cubicBezTo>
                  <a:pt x="1826" y="1672"/>
                  <a:pt x="1794" y="1710"/>
                  <a:pt x="1759" y="1745"/>
                </a:cubicBezTo>
                <a:cubicBezTo>
                  <a:pt x="1735" y="1724"/>
                  <a:pt x="1710" y="1704"/>
                  <a:pt x="1685" y="1684"/>
                </a:cubicBezTo>
                <a:cubicBezTo>
                  <a:pt x="1716" y="1647"/>
                  <a:pt x="1747" y="1610"/>
                  <a:pt x="1777" y="1573"/>
                </a:cubicBezTo>
                <a:moveTo>
                  <a:pt x="1800" y="1545"/>
                </a:moveTo>
                <a:cubicBezTo>
                  <a:pt x="1828" y="1512"/>
                  <a:pt x="1855" y="1479"/>
                  <a:pt x="1883" y="1445"/>
                </a:cubicBezTo>
                <a:cubicBezTo>
                  <a:pt x="1903" y="1459"/>
                  <a:pt x="1923" y="1472"/>
                  <a:pt x="1943" y="1485"/>
                </a:cubicBezTo>
                <a:cubicBezTo>
                  <a:pt x="1923" y="1526"/>
                  <a:pt x="1902" y="1564"/>
                  <a:pt x="1877" y="1601"/>
                </a:cubicBezTo>
                <a:cubicBezTo>
                  <a:pt x="1852" y="1582"/>
                  <a:pt x="1826" y="1564"/>
                  <a:pt x="1800" y="1545"/>
                </a:cubicBezTo>
                <a:moveTo>
                  <a:pt x="1906" y="1417"/>
                </a:moveTo>
                <a:cubicBezTo>
                  <a:pt x="1932" y="1385"/>
                  <a:pt x="1958" y="1353"/>
                  <a:pt x="1985" y="1322"/>
                </a:cubicBezTo>
                <a:cubicBezTo>
                  <a:pt x="1991" y="1315"/>
                  <a:pt x="1990" y="1306"/>
                  <a:pt x="1986" y="1300"/>
                </a:cubicBezTo>
                <a:lnTo>
                  <a:pt x="2004" y="1312"/>
                </a:lnTo>
                <a:cubicBezTo>
                  <a:pt x="1993" y="1360"/>
                  <a:pt x="1977" y="1406"/>
                  <a:pt x="1958" y="1451"/>
                </a:cubicBezTo>
                <a:cubicBezTo>
                  <a:pt x="1941" y="1439"/>
                  <a:pt x="1924" y="1428"/>
                  <a:pt x="1906" y="1417"/>
                </a:cubicBezTo>
                <a:moveTo>
                  <a:pt x="1956" y="1209"/>
                </a:moveTo>
                <a:cubicBezTo>
                  <a:pt x="1782" y="1096"/>
                  <a:pt x="1606" y="986"/>
                  <a:pt x="1432" y="875"/>
                </a:cubicBezTo>
                <a:cubicBezTo>
                  <a:pt x="1447" y="843"/>
                  <a:pt x="1464" y="812"/>
                  <a:pt x="1483" y="782"/>
                </a:cubicBezTo>
                <a:cubicBezTo>
                  <a:pt x="1663" y="909"/>
                  <a:pt x="1842" y="1038"/>
                  <a:pt x="2028" y="1155"/>
                </a:cubicBezTo>
                <a:cubicBezTo>
                  <a:pt x="2027" y="1178"/>
                  <a:pt x="2024" y="1201"/>
                  <a:pt x="2021" y="1223"/>
                </a:cubicBezTo>
                <a:cubicBezTo>
                  <a:pt x="2000" y="1218"/>
                  <a:pt x="1978" y="1213"/>
                  <a:pt x="1956" y="1209"/>
                </a:cubicBezTo>
                <a:moveTo>
                  <a:pt x="1828" y="1192"/>
                </a:moveTo>
                <a:cubicBezTo>
                  <a:pt x="1742" y="1185"/>
                  <a:pt x="1656" y="1187"/>
                  <a:pt x="1571" y="1198"/>
                </a:cubicBezTo>
                <a:cubicBezTo>
                  <a:pt x="1580" y="1193"/>
                  <a:pt x="1585" y="1182"/>
                  <a:pt x="1575" y="1174"/>
                </a:cubicBezTo>
                <a:cubicBezTo>
                  <a:pt x="1540" y="1147"/>
                  <a:pt x="1499" y="1127"/>
                  <a:pt x="1461" y="1104"/>
                </a:cubicBezTo>
                <a:cubicBezTo>
                  <a:pt x="1435" y="1089"/>
                  <a:pt x="1409" y="1072"/>
                  <a:pt x="1382" y="1058"/>
                </a:cubicBezTo>
                <a:cubicBezTo>
                  <a:pt x="1389" y="1006"/>
                  <a:pt x="1401" y="956"/>
                  <a:pt x="1419" y="908"/>
                </a:cubicBezTo>
                <a:cubicBezTo>
                  <a:pt x="1555" y="1002"/>
                  <a:pt x="1691" y="1098"/>
                  <a:pt x="1828" y="1192"/>
                </a:cubicBezTo>
                <a:moveTo>
                  <a:pt x="1439" y="1125"/>
                </a:moveTo>
                <a:cubicBezTo>
                  <a:pt x="1478" y="1150"/>
                  <a:pt x="1515" y="1179"/>
                  <a:pt x="1557" y="1198"/>
                </a:cubicBezTo>
                <a:cubicBezTo>
                  <a:pt x="1558" y="1199"/>
                  <a:pt x="1558" y="1199"/>
                  <a:pt x="1559" y="1199"/>
                </a:cubicBezTo>
                <a:cubicBezTo>
                  <a:pt x="1499" y="1207"/>
                  <a:pt x="1439" y="1218"/>
                  <a:pt x="1382" y="1234"/>
                </a:cubicBezTo>
                <a:cubicBezTo>
                  <a:pt x="1377" y="1183"/>
                  <a:pt x="1376" y="1134"/>
                  <a:pt x="1379" y="1087"/>
                </a:cubicBezTo>
                <a:cubicBezTo>
                  <a:pt x="1399" y="1100"/>
                  <a:pt x="1419" y="1112"/>
                  <a:pt x="1439" y="1125"/>
                </a:cubicBezTo>
                <a:moveTo>
                  <a:pt x="1605" y="1777"/>
                </a:moveTo>
                <a:cubicBezTo>
                  <a:pt x="1622" y="1758"/>
                  <a:pt x="1639" y="1738"/>
                  <a:pt x="1656" y="1718"/>
                </a:cubicBezTo>
                <a:cubicBezTo>
                  <a:pt x="1681" y="1736"/>
                  <a:pt x="1706" y="1754"/>
                  <a:pt x="1731" y="1771"/>
                </a:cubicBezTo>
                <a:cubicBezTo>
                  <a:pt x="1707" y="1792"/>
                  <a:pt x="1683" y="1812"/>
                  <a:pt x="1658" y="1831"/>
                </a:cubicBezTo>
                <a:cubicBezTo>
                  <a:pt x="1639" y="1814"/>
                  <a:pt x="1622" y="1796"/>
                  <a:pt x="1605" y="1777"/>
                </a:cubicBezTo>
                <a:moveTo>
                  <a:pt x="1790" y="1806"/>
                </a:moveTo>
                <a:cubicBezTo>
                  <a:pt x="1886" y="1881"/>
                  <a:pt x="1983" y="1955"/>
                  <a:pt x="2080" y="2028"/>
                </a:cubicBezTo>
                <a:cubicBezTo>
                  <a:pt x="1947" y="2000"/>
                  <a:pt x="1819" y="1947"/>
                  <a:pt x="1706" y="1876"/>
                </a:cubicBezTo>
                <a:cubicBezTo>
                  <a:pt x="1735" y="1854"/>
                  <a:pt x="1763" y="1831"/>
                  <a:pt x="1790" y="1806"/>
                </a:cubicBezTo>
                <a:moveTo>
                  <a:pt x="1810" y="1786"/>
                </a:moveTo>
                <a:cubicBezTo>
                  <a:pt x="1846" y="1751"/>
                  <a:pt x="1878" y="1712"/>
                  <a:pt x="1908" y="1672"/>
                </a:cubicBezTo>
                <a:cubicBezTo>
                  <a:pt x="2075" y="1797"/>
                  <a:pt x="2243" y="1922"/>
                  <a:pt x="2412" y="2046"/>
                </a:cubicBezTo>
                <a:cubicBezTo>
                  <a:pt x="2327" y="2056"/>
                  <a:pt x="2241" y="2054"/>
                  <a:pt x="2155" y="2042"/>
                </a:cubicBezTo>
                <a:cubicBezTo>
                  <a:pt x="2043" y="1953"/>
                  <a:pt x="1928" y="1867"/>
                  <a:pt x="1810" y="1786"/>
                </a:cubicBezTo>
                <a:moveTo>
                  <a:pt x="1931" y="1640"/>
                </a:moveTo>
                <a:cubicBezTo>
                  <a:pt x="1956" y="1603"/>
                  <a:pt x="1978" y="1564"/>
                  <a:pt x="1998" y="1523"/>
                </a:cubicBezTo>
                <a:cubicBezTo>
                  <a:pt x="2192" y="1652"/>
                  <a:pt x="2385" y="1780"/>
                  <a:pt x="2580" y="1907"/>
                </a:cubicBezTo>
                <a:cubicBezTo>
                  <a:pt x="2586" y="1939"/>
                  <a:pt x="2592" y="1972"/>
                  <a:pt x="2596" y="2004"/>
                </a:cubicBezTo>
                <a:cubicBezTo>
                  <a:pt x="2552" y="2020"/>
                  <a:pt x="2506" y="2031"/>
                  <a:pt x="2459" y="2039"/>
                </a:cubicBezTo>
                <a:cubicBezTo>
                  <a:pt x="2459" y="2033"/>
                  <a:pt x="2456" y="2027"/>
                  <a:pt x="2451" y="2023"/>
                </a:cubicBezTo>
                <a:cubicBezTo>
                  <a:pt x="2278" y="1894"/>
                  <a:pt x="2105" y="1767"/>
                  <a:pt x="1931" y="1640"/>
                </a:cubicBezTo>
                <a:moveTo>
                  <a:pt x="1497" y="761"/>
                </a:moveTo>
                <a:cubicBezTo>
                  <a:pt x="1523" y="725"/>
                  <a:pt x="1553" y="691"/>
                  <a:pt x="1588" y="658"/>
                </a:cubicBezTo>
                <a:cubicBezTo>
                  <a:pt x="1713" y="738"/>
                  <a:pt x="1835" y="822"/>
                  <a:pt x="1949" y="918"/>
                </a:cubicBezTo>
                <a:cubicBezTo>
                  <a:pt x="1968" y="933"/>
                  <a:pt x="1995" y="906"/>
                  <a:pt x="1976" y="891"/>
                </a:cubicBezTo>
                <a:cubicBezTo>
                  <a:pt x="1860" y="799"/>
                  <a:pt x="1738" y="712"/>
                  <a:pt x="1609" y="638"/>
                </a:cubicBezTo>
                <a:cubicBezTo>
                  <a:pt x="1630" y="619"/>
                  <a:pt x="1651" y="601"/>
                  <a:pt x="1675" y="583"/>
                </a:cubicBezTo>
                <a:cubicBezTo>
                  <a:pt x="1676" y="583"/>
                  <a:pt x="1676" y="583"/>
                  <a:pt x="1676" y="583"/>
                </a:cubicBezTo>
                <a:cubicBezTo>
                  <a:pt x="1767" y="647"/>
                  <a:pt x="1863" y="707"/>
                  <a:pt x="1958" y="765"/>
                </a:cubicBezTo>
                <a:cubicBezTo>
                  <a:pt x="1962" y="767"/>
                  <a:pt x="1966" y="768"/>
                  <a:pt x="1969" y="767"/>
                </a:cubicBezTo>
                <a:cubicBezTo>
                  <a:pt x="1989" y="818"/>
                  <a:pt x="2004" y="872"/>
                  <a:pt x="2015" y="927"/>
                </a:cubicBezTo>
                <a:cubicBezTo>
                  <a:pt x="2026" y="989"/>
                  <a:pt x="2030" y="1051"/>
                  <a:pt x="2029" y="1111"/>
                </a:cubicBezTo>
                <a:cubicBezTo>
                  <a:pt x="1857" y="989"/>
                  <a:pt x="1676" y="876"/>
                  <a:pt x="1497" y="761"/>
                </a:cubicBezTo>
                <a:moveTo>
                  <a:pt x="676" y="1805"/>
                </a:moveTo>
                <a:cubicBezTo>
                  <a:pt x="666" y="1799"/>
                  <a:pt x="654" y="1814"/>
                  <a:pt x="663" y="1822"/>
                </a:cubicBezTo>
                <a:cubicBezTo>
                  <a:pt x="665" y="1823"/>
                  <a:pt x="667" y="1825"/>
                  <a:pt x="669" y="1826"/>
                </a:cubicBezTo>
                <a:cubicBezTo>
                  <a:pt x="655" y="1871"/>
                  <a:pt x="645" y="1917"/>
                  <a:pt x="638" y="1964"/>
                </a:cubicBezTo>
                <a:cubicBezTo>
                  <a:pt x="605" y="1949"/>
                  <a:pt x="573" y="1932"/>
                  <a:pt x="541" y="1911"/>
                </a:cubicBezTo>
                <a:cubicBezTo>
                  <a:pt x="335" y="1772"/>
                  <a:pt x="224" y="1531"/>
                  <a:pt x="166" y="1298"/>
                </a:cubicBezTo>
                <a:cubicBezTo>
                  <a:pt x="101" y="1033"/>
                  <a:pt x="96" y="756"/>
                  <a:pt x="249" y="520"/>
                </a:cubicBezTo>
                <a:cubicBezTo>
                  <a:pt x="399" y="290"/>
                  <a:pt x="658" y="150"/>
                  <a:pt x="930" y="127"/>
                </a:cubicBezTo>
                <a:cubicBezTo>
                  <a:pt x="1249" y="98"/>
                  <a:pt x="1562" y="226"/>
                  <a:pt x="1773" y="452"/>
                </a:cubicBezTo>
                <a:cubicBezTo>
                  <a:pt x="1653" y="512"/>
                  <a:pt x="1544" y="597"/>
                  <a:pt x="1455" y="709"/>
                </a:cubicBezTo>
                <a:cubicBezTo>
                  <a:pt x="1423" y="749"/>
                  <a:pt x="1397" y="793"/>
                  <a:pt x="1376" y="840"/>
                </a:cubicBezTo>
                <a:cubicBezTo>
                  <a:pt x="1374" y="839"/>
                  <a:pt x="1372" y="838"/>
                  <a:pt x="1371" y="836"/>
                </a:cubicBezTo>
                <a:cubicBezTo>
                  <a:pt x="1353" y="825"/>
                  <a:pt x="1338" y="852"/>
                  <a:pt x="1355" y="864"/>
                </a:cubicBezTo>
                <a:cubicBezTo>
                  <a:pt x="1358" y="866"/>
                  <a:pt x="1361" y="868"/>
                  <a:pt x="1364" y="870"/>
                </a:cubicBezTo>
                <a:cubicBezTo>
                  <a:pt x="1317" y="988"/>
                  <a:pt x="1302" y="1121"/>
                  <a:pt x="1315" y="1253"/>
                </a:cubicBezTo>
                <a:cubicBezTo>
                  <a:pt x="1019" y="1315"/>
                  <a:pt x="773" y="1526"/>
                  <a:pt x="676" y="1806"/>
                </a:cubicBezTo>
                <a:lnTo>
                  <a:pt x="676" y="1805"/>
                </a:lnTo>
                <a:moveTo>
                  <a:pt x="2541" y="2480"/>
                </a:moveTo>
                <a:cubicBezTo>
                  <a:pt x="2442" y="2709"/>
                  <a:pt x="2209" y="2847"/>
                  <a:pt x="1980" y="2924"/>
                </a:cubicBezTo>
                <a:cubicBezTo>
                  <a:pt x="1535" y="3073"/>
                  <a:pt x="900" y="2792"/>
                  <a:pt x="740" y="2339"/>
                </a:cubicBezTo>
                <a:cubicBezTo>
                  <a:pt x="705" y="2239"/>
                  <a:pt x="691" y="2139"/>
                  <a:pt x="696" y="2041"/>
                </a:cubicBezTo>
                <a:cubicBezTo>
                  <a:pt x="866" y="2102"/>
                  <a:pt x="1060" y="2111"/>
                  <a:pt x="1268" y="2066"/>
                </a:cubicBezTo>
                <a:cubicBezTo>
                  <a:pt x="1275" y="2065"/>
                  <a:pt x="1279" y="2060"/>
                  <a:pt x="1282" y="2055"/>
                </a:cubicBezTo>
                <a:cubicBezTo>
                  <a:pt x="1330" y="2048"/>
                  <a:pt x="1377" y="2036"/>
                  <a:pt x="1422" y="2022"/>
                </a:cubicBezTo>
                <a:cubicBezTo>
                  <a:pt x="1426" y="2025"/>
                  <a:pt x="1430" y="2028"/>
                  <a:pt x="1434" y="2031"/>
                </a:cubicBezTo>
                <a:cubicBezTo>
                  <a:pt x="1448" y="2041"/>
                  <a:pt x="1467" y="2022"/>
                  <a:pt x="1461" y="2008"/>
                </a:cubicBezTo>
                <a:cubicBezTo>
                  <a:pt x="1529" y="1983"/>
                  <a:pt x="1594" y="1950"/>
                  <a:pt x="1655" y="1911"/>
                </a:cubicBezTo>
                <a:cubicBezTo>
                  <a:pt x="1657" y="1916"/>
                  <a:pt x="1661" y="1921"/>
                  <a:pt x="1667" y="1925"/>
                </a:cubicBezTo>
                <a:cubicBezTo>
                  <a:pt x="1940" y="2101"/>
                  <a:pt x="2293" y="2173"/>
                  <a:pt x="2602" y="2067"/>
                </a:cubicBezTo>
                <a:cubicBezTo>
                  <a:pt x="2613" y="2208"/>
                  <a:pt x="2597" y="2350"/>
                  <a:pt x="2541" y="2480"/>
                </a:cubicBezTo>
                <a:moveTo>
                  <a:pt x="2902" y="1801"/>
                </a:moveTo>
                <a:cubicBezTo>
                  <a:pt x="2830" y="1880"/>
                  <a:pt x="2747" y="1938"/>
                  <a:pt x="2657" y="1979"/>
                </a:cubicBezTo>
                <a:cubicBezTo>
                  <a:pt x="2656" y="1967"/>
                  <a:pt x="2653" y="1955"/>
                  <a:pt x="2651" y="1942"/>
                </a:cubicBezTo>
                <a:cubicBezTo>
                  <a:pt x="2664" y="1935"/>
                  <a:pt x="2669" y="1915"/>
                  <a:pt x="2653" y="1904"/>
                </a:cubicBezTo>
                <a:cubicBezTo>
                  <a:pt x="2650" y="1902"/>
                  <a:pt x="2646" y="1899"/>
                  <a:pt x="2643" y="1897"/>
                </a:cubicBezTo>
                <a:cubicBezTo>
                  <a:pt x="2625" y="1812"/>
                  <a:pt x="2599" y="1729"/>
                  <a:pt x="2565" y="1653"/>
                </a:cubicBezTo>
                <a:cubicBezTo>
                  <a:pt x="2469" y="1440"/>
                  <a:pt x="2291" y="1308"/>
                  <a:pt x="2084" y="1241"/>
                </a:cubicBezTo>
                <a:cubicBezTo>
                  <a:pt x="2121" y="962"/>
                  <a:pt x="2039" y="687"/>
                  <a:pt x="1873" y="473"/>
                </a:cubicBezTo>
                <a:cubicBezTo>
                  <a:pt x="2204" y="335"/>
                  <a:pt x="2595" y="390"/>
                  <a:pt x="2862" y="653"/>
                </a:cubicBezTo>
                <a:cubicBezTo>
                  <a:pt x="3175" y="961"/>
                  <a:pt x="3201" y="1471"/>
                  <a:pt x="2902" y="1801"/>
                </a:cubicBezTo>
                <a:moveTo>
                  <a:pt x="690" y="969"/>
                </a:moveTo>
                <a:cubicBezTo>
                  <a:pt x="683" y="945"/>
                  <a:pt x="665" y="935"/>
                  <a:pt x="650" y="917"/>
                </a:cubicBezTo>
                <a:cubicBezTo>
                  <a:pt x="630" y="894"/>
                  <a:pt x="617" y="865"/>
                  <a:pt x="603" y="839"/>
                </a:cubicBezTo>
                <a:cubicBezTo>
                  <a:pt x="578" y="793"/>
                  <a:pt x="552" y="751"/>
                  <a:pt x="505" y="724"/>
                </a:cubicBezTo>
                <a:cubicBezTo>
                  <a:pt x="487" y="714"/>
                  <a:pt x="464" y="727"/>
                  <a:pt x="464" y="748"/>
                </a:cubicBezTo>
                <a:cubicBezTo>
                  <a:pt x="462" y="800"/>
                  <a:pt x="461" y="853"/>
                  <a:pt x="462" y="906"/>
                </a:cubicBezTo>
                <a:lnTo>
                  <a:pt x="461" y="906"/>
                </a:lnTo>
                <a:cubicBezTo>
                  <a:pt x="441" y="913"/>
                  <a:pt x="446" y="941"/>
                  <a:pt x="463" y="944"/>
                </a:cubicBezTo>
                <a:cubicBezTo>
                  <a:pt x="464" y="979"/>
                  <a:pt x="466" y="1015"/>
                  <a:pt x="469" y="1050"/>
                </a:cubicBezTo>
                <a:cubicBezTo>
                  <a:pt x="472" y="1073"/>
                  <a:pt x="505" y="1074"/>
                  <a:pt x="506" y="1050"/>
                </a:cubicBezTo>
                <a:cubicBezTo>
                  <a:pt x="508" y="1010"/>
                  <a:pt x="509" y="971"/>
                  <a:pt x="511" y="932"/>
                </a:cubicBezTo>
                <a:cubicBezTo>
                  <a:pt x="534" y="926"/>
                  <a:pt x="557" y="919"/>
                  <a:pt x="580" y="912"/>
                </a:cubicBezTo>
                <a:cubicBezTo>
                  <a:pt x="585" y="921"/>
                  <a:pt x="591" y="930"/>
                  <a:pt x="597" y="938"/>
                </a:cubicBezTo>
                <a:cubicBezTo>
                  <a:pt x="603" y="947"/>
                  <a:pt x="617" y="958"/>
                  <a:pt x="626" y="968"/>
                </a:cubicBezTo>
                <a:cubicBezTo>
                  <a:pt x="626" y="970"/>
                  <a:pt x="625" y="972"/>
                  <a:pt x="626" y="975"/>
                </a:cubicBezTo>
                <a:cubicBezTo>
                  <a:pt x="626" y="976"/>
                  <a:pt x="626" y="978"/>
                  <a:pt x="626" y="980"/>
                </a:cubicBezTo>
                <a:cubicBezTo>
                  <a:pt x="627" y="991"/>
                  <a:pt x="634" y="1001"/>
                  <a:pt x="645" y="1004"/>
                </a:cubicBezTo>
                <a:cubicBezTo>
                  <a:pt x="658" y="1008"/>
                  <a:pt x="666" y="1008"/>
                  <a:pt x="678" y="1000"/>
                </a:cubicBezTo>
                <a:cubicBezTo>
                  <a:pt x="688" y="993"/>
                  <a:pt x="693" y="982"/>
                  <a:pt x="690" y="969"/>
                </a:cubicBezTo>
                <a:moveTo>
                  <a:pt x="516" y="805"/>
                </a:moveTo>
                <a:cubicBezTo>
                  <a:pt x="533" y="825"/>
                  <a:pt x="546" y="849"/>
                  <a:pt x="558" y="874"/>
                </a:cubicBezTo>
                <a:cubicBezTo>
                  <a:pt x="543" y="879"/>
                  <a:pt x="528" y="884"/>
                  <a:pt x="512" y="889"/>
                </a:cubicBezTo>
                <a:cubicBezTo>
                  <a:pt x="513" y="861"/>
                  <a:pt x="514" y="833"/>
                  <a:pt x="516" y="805"/>
                </a:cubicBezTo>
                <a:moveTo>
                  <a:pt x="2682" y="951"/>
                </a:moveTo>
                <a:cubicBezTo>
                  <a:pt x="2644" y="930"/>
                  <a:pt x="2601" y="945"/>
                  <a:pt x="2562" y="939"/>
                </a:cubicBezTo>
                <a:cubicBezTo>
                  <a:pt x="2577" y="910"/>
                  <a:pt x="2584" y="877"/>
                  <a:pt x="2570" y="845"/>
                </a:cubicBezTo>
                <a:cubicBezTo>
                  <a:pt x="2556" y="815"/>
                  <a:pt x="2521" y="795"/>
                  <a:pt x="2488" y="800"/>
                </a:cubicBezTo>
                <a:cubicBezTo>
                  <a:pt x="2460" y="804"/>
                  <a:pt x="2445" y="817"/>
                  <a:pt x="2438" y="837"/>
                </a:cubicBezTo>
                <a:cubicBezTo>
                  <a:pt x="2423" y="825"/>
                  <a:pt x="2398" y="842"/>
                  <a:pt x="2409" y="861"/>
                </a:cubicBezTo>
                <a:cubicBezTo>
                  <a:pt x="2421" y="882"/>
                  <a:pt x="2432" y="904"/>
                  <a:pt x="2442" y="926"/>
                </a:cubicBezTo>
                <a:cubicBezTo>
                  <a:pt x="2454" y="973"/>
                  <a:pt x="2477" y="1022"/>
                  <a:pt x="2486" y="1046"/>
                </a:cubicBezTo>
                <a:cubicBezTo>
                  <a:pt x="2490" y="1056"/>
                  <a:pt x="2498" y="1061"/>
                  <a:pt x="2506" y="1062"/>
                </a:cubicBezTo>
                <a:cubicBezTo>
                  <a:pt x="2491" y="1076"/>
                  <a:pt x="2491" y="1104"/>
                  <a:pt x="2516" y="1110"/>
                </a:cubicBezTo>
                <a:cubicBezTo>
                  <a:pt x="2581" y="1124"/>
                  <a:pt x="2707" y="1112"/>
                  <a:pt x="2725" y="1030"/>
                </a:cubicBezTo>
                <a:cubicBezTo>
                  <a:pt x="2733" y="995"/>
                  <a:pt x="2711" y="966"/>
                  <a:pt x="2682" y="951"/>
                </a:cubicBezTo>
                <a:moveTo>
                  <a:pt x="2510" y="857"/>
                </a:moveTo>
                <a:cubicBezTo>
                  <a:pt x="2513" y="872"/>
                  <a:pt x="2516" y="887"/>
                  <a:pt x="2519" y="901"/>
                </a:cubicBezTo>
                <a:cubicBezTo>
                  <a:pt x="2514" y="912"/>
                  <a:pt x="2508" y="922"/>
                  <a:pt x="2502" y="931"/>
                </a:cubicBezTo>
                <a:cubicBezTo>
                  <a:pt x="2500" y="925"/>
                  <a:pt x="2499" y="920"/>
                  <a:pt x="2497" y="915"/>
                </a:cubicBezTo>
                <a:cubicBezTo>
                  <a:pt x="2496" y="912"/>
                  <a:pt x="2476" y="833"/>
                  <a:pt x="2510" y="857"/>
                </a:cubicBezTo>
                <a:moveTo>
                  <a:pt x="2665" y="1026"/>
                </a:moveTo>
                <a:cubicBezTo>
                  <a:pt x="2663" y="1033"/>
                  <a:pt x="2640" y="1043"/>
                  <a:pt x="2634" y="1046"/>
                </a:cubicBezTo>
                <a:cubicBezTo>
                  <a:pt x="2602" y="1062"/>
                  <a:pt x="2566" y="1063"/>
                  <a:pt x="2531" y="1055"/>
                </a:cubicBezTo>
                <a:cubicBezTo>
                  <a:pt x="2530" y="1054"/>
                  <a:pt x="2528" y="1055"/>
                  <a:pt x="2527" y="1055"/>
                </a:cubicBezTo>
                <a:cubicBezTo>
                  <a:pt x="2532" y="1050"/>
                  <a:pt x="2534" y="1043"/>
                  <a:pt x="2531" y="1034"/>
                </a:cubicBezTo>
                <a:cubicBezTo>
                  <a:pt x="2527" y="1017"/>
                  <a:pt x="2522" y="1000"/>
                  <a:pt x="2517" y="983"/>
                </a:cubicBezTo>
                <a:cubicBezTo>
                  <a:pt x="2554" y="998"/>
                  <a:pt x="2586" y="986"/>
                  <a:pt x="2626" y="993"/>
                </a:cubicBezTo>
                <a:cubicBezTo>
                  <a:pt x="2639" y="994"/>
                  <a:pt x="2670" y="1007"/>
                  <a:pt x="2665" y="1026"/>
                </a:cubicBezTo>
                <a:moveTo>
                  <a:pt x="1823" y="2496"/>
                </a:moveTo>
                <a:cubicBezTo>
                  <a:pt x="1755" y="2546"/>
                  <a:pt x="1569" y="2560"/>
                  <a:pt x="1549" y="2448"/>
                </a:cubicBezTo>
                <a:cubicBezTo>
                  <a:pt x="1540" y="2399"/>
                  <a:pt x="1588" y="2351"/>
                  <a:pt x="1623" y="2324"/>
                </a:cubicBezTo>
                <a:cubicBezTo>
                  <a:pt x="1660" y="2295"/>
                  <a:pt x="1702" y="2284"/>
                  <a:pt x="1745" y="2307"/>
                </a:cubicBezTo>
                <a:cubicBezTo>
                  <a:pt x="1764" y="2317"/>
                  <a:pt x="1751" y="2348"/>
                  <a:pt x="1730" y="2341"/>
                </a:cubicBezTo>
                <a:cubicBezTo>
                  <a:pt x="1680" y="2324"/>
                  <a:pt x="1572" y="2408"/>
                  <a:pt x="1621" y="2458"/>
                </a:cubicBezTo>
                <a:cubicBezTo>
                  <a:pt x="1664" y="2500"/>
                  <a:pt x="1750" y="2467"/>
                  <a:pt x="1794" y="2448"/>
                </a:cubicBezTo>
                <a:cubicBezTo>
                  <a:pt x="1827" y="2433"/>
                  <a:pt x="1852" y="2475"/>
                  <a:pt x="1823" y="249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8622263" y="372688"/>
            <a:ext cx="582959" cy="572698"/>
          </a:xfrm>
          <a:custGeom>
            <a:avLst/>
            <a:gdLst/>
            <a:ahLst/>
            <a:cxnLst/>
            <a:rect l="l" t="t" r="r" b="b"/>
            <a:pathLst>
              <a:path w="3184" h="3128" extrusionOk="0">
                <a:moveTo>
                  <a:pt x="2639" y="677"/>
                </a:moveTo>
                <a:cubicBezTo>
                  <a:pt x="2277" y="207"/>
                  <a:pt x="1652" y="0"/>
                  <a:pt x="1084" y="173"/>
                </a:cubicBezTo>
                <a:cubicBezTo>
                  <a:pt x="505" y="348"/>
                  <a:pt x="99" y="862"/>
                  <a:pt x="52" y="1463"/>
                </a:cubicBezTo>
                <a:cubicBezTo>
                  <a:pt x="0" y="2137"/>
                  <a:pt x="440" y="2791"/>
                  <a:pt x="1093" y="2976"/>
                </a:cubicBezTo>
                <a:cubicBezTo>
                  <a:pt x="1100" y="2978"/>
                  <a:pt x="1105" y="2976"/>
                  <a:pt x="1109" y="2973"/>
                </a:cubicBezTo>
                <a:cubicBezTo>
                  <a:pt x="1692" y="3127"/>
                  <a:pt x="2317" y="2866"/>
                  <a:pt x="2665" y="2379"/>
                </a:cubicBezTo>
                <a:cubicBezTo>
                  <a:pt x="3023" y="1878"/>
                  <a:pt x="3016" y="1166"/>
                  <a:pt x="2639" y="677"/>
                </a:cubicBezTo>
                <a:moveTo>
                  <a:pt x="2729" y="2152"/>
                </a:moveTo>
                <a:cubicBezTo>
                  <a:pt x="2435" y="2754"/>
                  <a:pt x="1713" y="3098"/>
                  <a:pt x="1067" y="2896"/>
                </a:cubicBezTo>
                <a:cubicBezTo>
                  <a:pt x="1051" y="2891"/>
                  <a:pt x="1039" y="2899"/>
                  <a:pt x="1034" y="2911"/>
                </a:cubicBezTo>
                <a:cubicBezTo>
                  <a:pt x="545" y="2695"/>
                  <a:pt x="168" y="2258"/>
                  <a:pt x="117" y="1712"/>
                </a:cubicBezTo>
                <a:cubicBezTo>
                  <a:pt x="82" y="1343"/>
                  <a:pt x="194" y="979"/>
                  <a:pt x="416" y="698"/>
                </a:cubicBezTo>
                <a:cubicBezTo>
                  <a:pt x="840" y="880"/>
                  <a:pt x="1271" y="1047"/>
                  <a:pt x="1704" y="1211"/>
                </a:cubicBezTo>
                <a:cubicBezTo>
                  <a:pt x="1599" y="1390"/>
                  <a:pt x="1494" y="1571"/>
                  <a:pt x="1401" y="1757"/>
                </a:cubicBezTo>
                <a:cubicBezTo>
                  <a:pt x="1387" y="1754"/>
                  <a:pt x="1371" y="1754"/>
                  <a:pt x="1356" y="1761"/>
                </a:cubicBezTo>
                <a:cubicBezTo>
                  <a:pt x="1351" y="1756"/>
                  <a:pt x="1342" y="1755"/>
                  <a:pt x="1335" y="1761"/>
                </a:cubicBezTo>
                <a:cubicBezTo>
                  <a:pt x="1296" y="1796"/>
                  <a:pt x="1294" y="1858"/>
                  <a:pt x="1343" y="1886"/>
                </a:cubicBezTo>
                <a:cubicBezTo>
                  <a:pt x="1388" y="1910"/>
                  <a:pt x="1443" y="1884"/>
                  <a:pt x="1452" y="1835"/>
                </a:cubicBezTo>
                <a:cubicBezTo>
                  <a:pt x="1885" y="1748"/>
                  <a:pt x="2311" y="1661"/>
                  <a:pt x="2750" y="1604"/>
                </a:cubicBezTo>
                <a:cubicBezTo>
                  <a:pt x="2776" y="1614"/>
                  <a:pt x="2803" y="1624"/>
                  <a:pt x="2829" y="1634"/>
                </a:cubicBezTo>
                <a:cubicBezTo>
                  <a:pt x="2846" y="1640"/>
                  <a:pt x="2858" y="1631"/>
                  <a:pt x="2864" y="1619"/>
                </a:cubicBezTo>
                <a:cubicBezTo>
                  <a:pt x="2855" y="1802"/>
                  <a:pt x="2811" y="1983"/>
                  <a:pt x="2729" y="2152"/>
                </a:cubicBezTo>
                <a:moveTo>
                  <a:pt x="1619" y="1470"/>
                </a:moveTo>
                <a:cubicBezTo>
                  <a:pt x="1726" y="1502"/>
                  <a:pt x="1834" y="1537"/>
                  <a:pt x="1842" y="1667"/>
                </a:cubicBezTo>
                <a:cubicBezTo>
                  <a:pt x="1843" y="1673"/>
                  <a:pt x="1846" y="1678"/>
                  <a:pt x="1849" y="1682"/>
                </a:cubicBezTo>
                <a:cubicBezTo>
                  <a:pt x="1713" y="1713"/>
                  <a:pt x="1578" y="1750"/>
                  <a:pt x="1447" y="1792"/>
                </a:cubicBezTo>
                <a:cubicBezTo>
                  <a:pt x="1444" y="1786"/>
                  <a:pt x="1440" y="1780"/>
                  <a:pt x="1435" y="1776"/>
                </a:cubicBezTo>
                <a:cubicBezTo>
                  <a:pt x="1499" y="1676"/>
                  <a:pt x="1560" y="1574"/>
                  <a:pt x="1619" y="1470"/>
                </a:cubicBezTo>
                <a:moveTo>
                  <a:pt x="1636" y="1441"/>
                </a:moveTo>
                <a:cubicBezTo>
                  <a:pt x="1675" y="1371"/>
                  <a:pt x="1714" y="1302"/>
                  <a:pt x="1752" y="1232"/>
                </a:cubicBezTo>
                <a:cubicBezTo>
                  <a:pt x="1753" y="1231"/>
                  <a:pt x="1753" y="1230"/>
                  <a:pt x="1753" y="1229"/>
                </a:cubicBezTo>
                <a:cubicBezTo>
                  <a:pt x="2043" y="1338"/>
                  <a:pt x="2333" y="1446"/>
                  <a:pt x="2622" y="1555"/>
                </a:cubicBezTo>
                <a:cubicBezTo>
                  <a:pt x="2378" y="1580"/>
                  <a:pt x="2130" y="1618"/>
                  <a:pt x="1888" y="1673"/>
                </a:cubicBezTo>
                <a:cubicBezTo>
                  <a:pt x="1913" y="1529"/>
                  <a:pt x="1756" y="1463"/>
                  <a:pt x="1636" y="1441"/>
                </a:cubicBezTo>
                <a:moveTo>
                  <a:pt x="2846" y="1574"/>
                </a:moveTo>
                <a:cubicBezTo>
                  <a:pt x="2829" y="1567"/>
                  <a:pt x="2812" y="1560"/>
                  <a:pt x="2794" y="1554"/>
                </a:cubicBezTo>
                <a:cubicBezTo>
                  <a:pt x="2790" y="1546"/>
                  <a:pt x="2782" y="1541"/>
                  <a:pt x="2770" y="1542"/>
                </a:cubicBezTo>
                <a:lnTo>
                  <a:pt x="2764" y="1542"/>
                </a:lnTo>
                <a:cubicBezTo>
                  <a:pt x="1995" y="1244"/>
                  <a:pt x="1227" y="928"/>
                  <a:pt x="446" y="662"/>
                </a:cubicBezTo>
                <a:cubicBezTo>
                  <a:pt x="565" y="522"/>
                  <a:pt x="712" y="404"/>
                  <a:pt x="884" y="319"/>
                </a:cubicBezTo>
                <a:cubicBezTo>
                  <a:pt x="1399" y="65"/>
                  <a:pt x="2017" y="157"/>
                  <a:pt x="2437" y="548"/>
                </a:cubicBezTo>
                <a:cubicBezTo>
                  <a:pt x="2728" y="817"/>
                  <a:pt x="2876" y="1206"/>
                  <a:pt x="2865" y="1593"/>
                </a:cubicBezTo>
                <a:cubicBezTo>
                  <a:pt x="2862" y="1585"/>
                  <a:pt x="2856" y="1578"/>
                  <a:pt x="2846" y="1574"/>
                </a:cubicBezTo>
                <a:moveTo>
                  <a:pt x="301" y="526"/>
                </a:moveTo>
                <a:cubicBezTo>
                  <a:pt x="259" y="461"/>
                  <a:pt x="188" y="407"/>
                  <a:pt x="127" y="360"/>
                </a:cubicBezTo>
                <a:cubicBezTo>
                  <a:pt x="108" y="346"/>
                  <a:pt x="75" y="358"/>
                  <a:pt x="83" y="386"/>
                </a:cubicBezTo>
                <a:cubicBezTo>
                  <a:pt x="97" y="432"/>
                  <a:pt x="108" y="480"/>
                  <a:pt x="122" y="527"/>
                </a:cubicBezTo>
                <a:cubicBezTo>
                  <a:pt x="118" y="532"/>
                  <a:pt x="113" y="536"/>
                  <a:pt x="109" y="541"/>
                </a:cubicBezTo>
                <a:cubicBezTo>
                  <a:pt x="98" y="555"/>
                  <a:pt x="119" y="572"/>
                  <a:pt x="133" y="563"/>
                </a:cubicBezTo>
                <a:cubicBezTo>
                  <a:pt x="139" y="583"/>
                  <a:pt x="146" y="603"/>
                  <a:pt x="155" y="622"/>
                </a:cubicBezTo>
                <a:cubicBezTo>
                  <a:pt x="161" y="636"/>
                  <a:pt x="186" y="629"/>
                  <a:pt x="185" y="614"/>
                </a:cubicBezTo>
                <a:cubicBezTo>
                  <a:pt x="183" y="586"/>
                  <a:pt x="178" y="558"/>
                  <a:pt x="172" y="531"/>
                </a:cubicBezTo>
                <a:cubicBezTo>
                  <a:pt x="184" y="523"/>
                  <a:pt x="196" y="516"/>
                  <a:pt x="209" y="510"/>
                </a:cubicBezTo>
                <a:cubicBezTo>
                  <a:pt x="226" y="526"/>
                  <a:pt x="243" y="542"/>
                  <a:pt x="261" y="557"/>
                </a:cubicBezTo>
                <a:cubicBezTo>
                  <a:pt x="282" y="573"/>
                  <a:pt x="319" y="552"/>
                  <a:pt x="301" y="526"/>
                </a:cubicBezTo>
                <a:moveTo>
                  <a:pt x="163" y="491"/>
                </a:moveTo>
                <a:cubicBezTo>
                  <a:pt x="160" y="479"/>
                  <a:pt x="157" y="467"/>
                  <a:pt x="154" y="455"/>
                </a:cubicBezTo>
                <a:lnTo>
                  <a:pt x="180" y="481"/>
                </a:lnTo>
                <a:cubicBezTo>
                  <a:pt x="174" y="484"/>
                  <a:pt x="168" y="487"/>
                  <a:pt x="163" y="491"/>
                </a:cubicBezTo>
                <a:moveTo>
                  <a:pt x="2132" y="1122"/>
                </a:moveTo>
                <a:cubicBezTo>
                  <a:pt x="2084" y="1144"/>
                  <a:pt x="2022" y="1164"/>
                  <a:pt x="1970" y="1141"/>
                </a:cubicBezTo>
                <a:cubicBezTo>
                  <a:pt x="1934" y="1124"/>
                  <a:pt x="1903" y="1087"/>
                  <a:pt x="1906" y="1045"/>
                </a:cubicBezTo>
                <a:cubicBezTo>
                  <a:pt x="1910" y="984"/>
                  <a:pt x="2038" y="914"/>
                  <a:pt x="2068" y="987"/>
                </a:cubicBezTo>
                <a:cubicBezTo>
                  <a:pt x="2075" y="1002"/>
                  <a:pt x="2051" y="1010"/>
                  <a:pt x="2043" y="997"/>
                </a:cubicBezTo>
                <a:cubicBezTo>
                  <a:pt x="2027" y="970"/>
                  <a:pt x="1926" y="1022"/>
                  <a:pt x="1961" y="1071"/>
                </a:cubicBezTo>
                <a:cubicBezTo>
                  <a:pt x="1997" y="1122"/>
                  <a:pt x="2065" y="1087"/>
                  <a:pt x="2111" y="1073"/>
                </a:cubicBezTo>
                <a:cubicBezTo>
                  <a:pt x="2140" y="1064"/>
                  <a:pt x="2159" y="1108"/>
                  <a:pt x="2132" y="1122"/>
                </a:cubicBezTo>
                <a:moveTo>
                  <a:pt x="3148" y="1558"/>
                </a:moveTo>
                <a:cubicBezTo>
                  <a:pt x="3132" y="1549"/>
                  <a:pt x="3116" y="1550"/>
                  <a:pt x="3099" y="1551"/>
                </a:cubicBezTo>
                <a:cubicBezTo>
                  <a:pt x="3117" y="1526"/>
                  <a:pt x="3131" y="1498"/>
                  <a:pt x="3133" y="1470"/>
                </a:cubicBezTo>
                <a:cubicBezTo>
                  <a:pt x="3135" y="1432"/>
                  <a:pt x="3105" y="1403"/>
                  <a:pt x="3067" y="1405"/>
                </a:cubicBezTo>
                <a:cubicBezTo>
                  <a:pt x="2960" y="1410"/>
                  <a:pt x="2968" y="1591"/>
                  <a:pt x="2979" y="1661"/>
                </a:cubicBezTo>
                <a:cubicBezTo>
                  <a:pt x="2982" y="1681"/>
                  <a:pt x="3006" y="1683"/>
                  <a:pt x="3020" y="1674"/>
                </a:cubicBezTo>
                <a:cubicBezTo>
                  <a:pt x="3017" y="1690"/>
                  <a:pt x="3025" y="1709"/>
                  <a:pt x="3047" y="1709"/>
                </a:cubicBezTo>
                <a:cubicBezTo>
                  <a:pt x="3106" y="1710"/>
                  <a:pt x="3182" y="1691"/>
                  <a:pt x="3183" y="1618"/>
                </a:cubicBezTo>
                <a:cubicBezTo>
                  <a:pt x="3183" y="1592"/>
                  <a:pt x="3171" y="1569"/>
                  <a:pt x="3148" y="1558"/>
                </a:cubicBezTo>
                <a:moveTo>
                  <a:pt x="3065" y="1471"/>
                </a:moveTo>
                <a:cubicBezTo>
                  <a:pt x="3081" y="1470"/>
                  <a:pt x="3065" y="1490"/>
                  <a:pt x="3061" y="1498"/>
                </a:cubicBezTo>
                <a:cubicBezTo>
                  <a:pt x="3053" y="1513"/>
                  <a:pt x="3043" y="1527"/>
                  <a:pt x="3032" y="1541"/>
                </a:cubicBezTo>
                <a:cubicBezTo>
                  <a:pt x="3035" y="1526"/>
                  <a:pt x="3038" y="1511"/>
                  <a:pt x="3044" y="1498"/>
                </a:cubicBezTo>
                <a:cubicBezTo>
                  <a:pt x="3048" y="1485"/>
                  <a:pt x="3051" y="1471"/>
                  <a:pt x="3065" y="1471"/>
                </a:cubicBezTo>
                <a:moveTo>
                  <a:pt x="3098" y="1645"/>
                </a:moveTo>
                <a:cubicBezTo>
                  <a:pt x="3083" y="1651"/>
                  <a:pt x="3063" y="1650"/>
                  <a:pt x="3047" y="1651"/>
                </a:cubicBezTo>
                <a:cubicBezTo>
                  <a:pt x="3039" y="1651"/>
                  <a:pt x="3034" y="1654"/>
                  <a:pt x="3029" y="1658"/>
                </a:cubicBezTo>
                <a:cubicBezTo>
                  <a:pt x="3029" y="1657"/>
                  <a:pt x="3030" y="1656"/>
                  <a:pt x="3030" y="1654"/>
                </a:cubicBezTo>
                <a:cubicBezTo>
                  <a:pt x="3028" y="1639"/>
                  <a:pt x="3028" y="1623"/>
                  <a:pt x="3028" y="1607"/>
                </a:cubicBezTo>
                <a:cubicBezTo>
                  <a:pt x="3029" y="1608"/>
                  <a:pt x="3030" y="1608"/>
                  <a:pt x="3031" y="1609"/>
                </a:cubicBezTo>
                <a:cubicBezTo>
                  <a:pt x="3052" y="1615"/>
                  <a:pt x="3071" y="1608"/>
                  <a:pt x="3091" y="1611"/>
                </a:cubicBezTo>
                <a:cubicBezTo>
                  <a:pt x="3113" y="1614"/>
                  <a:pt x="3135" y="1630"/>
                  <a:pt x="3098" y="16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1"/>
          <p:cNvSpPr/>
          <p:nvPr/>
        </p:nvSpPr>
        <p:spPr>
          <a:xfrm rot="-1425273">
            <a:off x="44261" y="1006143"/>
            <a:ext cx="634533" cy="300363"/>
          </a:xfrm>
          <a:custGeom>
            <a:avLst/>
            <a:gdLst/>
            <a:ahLst/>
            <a:cxnLst/>
            <a:rect l="l" t="t" r="r" b="b"/>
            <a:pathLst>
              <a:path w="2440" h="1155" extrusionOk="0">
                <a:moveTo>
                  <a:pt x="259" y="643"/>
                </a:moveTo>
                <a:cubicBezTo>
                  <a:pt x="258" y="646"/>
                  <a:pt x="258" y="650"/>
                  <a:pt x="258" y="654"/>
                </a:cubicBezTo>
                <a:cubicBezTo>
                  <a:pt x="256" y="732"/>
                  <a:pt x="297" y="824"/>
                  <a:pt x="309" y="901"/>
                </a:cubicBezTo>
                <a:cubicBezTo>
                  <a:pt x="314" y="937"/>
                  <a:pt x="263" y="953"/>
                  <a:pt x="253" y="916"/>
                </a:cubicBezTo>
                <a:cubicBezTo>
                  <a:pt x="238" y="858"/>
                  <a:pt x="227" y="799"/>
                  <a:pt x="215" y="740"/>
                </a:cubicBezTo>
                <a:cubicBezTo>
                  <a:pt x="208" y="709"/>
                  <a:pt x="191" y="666"/>
                  <a:pt x="193" y="632"/>
                </a:cubicBezTo>
                <a:cubicBezTo>
                  <a:pt x="165" y="603"/>
                  <a:pt x="140" y="569"/>
                  <a:pt x="114" y="538"/>
                </a:cubicBezTo>
                <a:cubicBezTo>
                  <a:pt x="81" y="500"/>
                  <a:pt x="47" y="461"/>
                  <a:pt x="14" y="422"/>
                </a:cubicBezTo>
                <a:cubicBezTo>
                  <a:pt x="0" y="405"/>
                  <a:pt x="23" y="381"/>
                  <a:pt x="39" y="397"/>
                </a:cubicBezTo>
                <a:cubicBezTo>
                  <a:pt x="77" y="436"/>
                  <a:pt x="114" y="475"/>
                  <a:pt x="152" y="514"/>
                </a:cubicBezTo>
                <a:cubicBezTo>
                  <a:pt x="173" y="535"/>
                  <a:pt x="196" y="556"/>
                  <a:pt x="217" y="578"/>
                </a:cubicBezTo>
                <a:cubicBezTo>
                  <a:pt x="237" y="549"/>
                  <a:pt x="265" y="519"/>
                  <a:pt x="280" y="498"/>
                </a:cubicBezTo>
                <a:cubicBezTo>
                  <a:pt x="308" y="459"/>
                  <a:pt x="337" y="420"/>
                  <a:pt x="367" y="381"/>
                </a:cubicBezTo>
                <a:cubicBezTo>
                  <a:pt x="380" y="364"/>
                  <a:pt x="407" y="386"/>
                  <a:pt x="396" y="404"/>
                </a:cubicBezTo>
                <a:cubicBezTo>
                  <a:pt x="357" y="468"/>
                  <a:pt x="272" y="555"/>
                  <a:pt x="259" y="635"/>
                </a:cubicBezTo>
                <a:cubicBezTo>
                  <a:pt x="260" y="638"/>
                  <a:pt x="259" y="640"/>
                  <a:pt x="259" y="643"/>
                </a:cubicBezTo>
                <a:moveTo>
                  <a:pt x="596" y="744"/>
                </a:moveTo>
                <a:cubicBezTo>
                  <a:pt x="559" y="743"/>
                  <a:pt x="523" y="751"/>
                  <a:pt x="487" y="750"/>
                </a:cubicBezTo>
                <a:cubicBezTo>
                  <a:pt x="446" y="748"/>
                  <a:pt x="407" y="741"/>
                  <a:pt x="367" y="731"/>
                </a:cubicBezTo>
                <a:cubicBezTo>
                  <a:pt x="345" y="725"/>
                  <a:pt x="336" y="759"/>
                  <a:pt x="358" y="766"/>
                </a:cubicBezTo>
                <a:cubicBezTo>
                  <a:pt x="430" y="789"/>
                  <a:pt x="527" y="808"/>
                  <a:pt x="601" y="785"/>
                </a:cubicBezTo>
                <a:cubicBezTo>
                  <a:pt x="624" y="778"/>
                  <a:pt x="620" y="744"/>
                  <a:pt x="596" y="744"/>
                </a:cubicBezTo>
                <a:moveTo>
                  <a:pt x="605" y="641"/>
                </a:moveTo>
                <a:cubicBezTo>
                  <a:pt x="514" y="637"/>
                  <a:pt x="423" y="637"/>
                  <a:pt x="331" y="629"/>
                </a:cubicBezTo>
                <a:cubicBezTo>
                  <a:pt x="315" y="628"/>
                  <a:pt x="312" y="654"/>
                  <a:pt x="327" y="658"/>
                </a:cubicBezTo>
                <a:cubicBezTo>
                  <a:pt x="415" y="680"/>
                  <a:pt x="515" y="695"/>
                  <a:pt x="605" y="689"/>
                </a:cubicBezTo>
                <a:cubicBezTo>
                  <a:pt x="635" y="687"/>
                  <a:pt x="636" y="643"/>
                  <a:pt x="605" y="641"/>
                </a:cubicBezTo>
                <a:moveTo>
                  <a:pt x="1001" y="778"/>
                </a:moveTo>
                <a:cubicBezTo>
                  <a:pt x="927" y="805"/>
                  <a:pt x="840" y="814"/>
                  <a:pt x="794" y="732"/>
                </a:cubicBezTo>
                <a:cubicBezTo>
                  <a:pt x="744" y="641"/>
                  <a:pt x="823" y="552"/>
                  <a:pt x="905" y="526"/>
                </a:cubicBezTo>
                <a:cubicBezTo>
                  <a:pt x="923" y="520"/>
                  <a:pt x="920" y="493"/>
                  <a:pt x="900" y="492"/>
                </a:cubicBezTo>
                <a:cubicBezTo>
                  <a:pt x="776" y="486"/>
                  <a:pt x="691" y="640"/>
                  <a:pt x="739" y="748"/>
                </a:cubicBezTo>
                <a:cubicBezTo>
                  <a:pt x="782" y="846"/>
                  <a:pt x="942" y="906"/>
                  <a:pt x="1027" y="823"/>
                </a:cubicBezTo>
                <a:cubicBezTo>
                  <a:pt x="1044" y="805"/>
                  <a:pt x="1026" y="769"/>
                  <a:pt x="1001" y="778"/>
                </a:cubicBezTo>
                <a:moveTo>
                  <a:pt x="1209" y="705"/>
                </a:moveTo>
                <a:cubicBezTo>
                  <a:pt x="1200" y="682"/>
                  <a:pt x="1163" y="677"/>
                  <a:pt x="1156" y="705"/>
                </a:cubicBezTo>
                <a:cubicBezTo>
                  <a:pt x="1153" y="720"/>
                  <a:pt x="1148" y="736"/>
                  <a:pt x="1134" y="744"/>
                </a:cubicBezTo>
                <a:cubicBezTo>
                  <a:pt x="1117" y="754"/>
                  <a:pt x="1074" y="754"/>
                  <a:pt x="1086" y="717"/>
                </a:cubicBezTo>
                <a:cubicBezTo>
                  <a:pt x="1093" y="694"/>
                  <a:pt x="1059" y="686"/>
                  <a:pt x="1051" y="707"/>
                </a:cubicBezTo>
                <a:cubicBezTo>
                  <a:pt x="1034" y="747"/>
                  <a:pt x="1063" y="793"/>
                  <a:pt x="1105" y="800"/>
                </a:cubicBezTo>
                <a:cubicBezTo>
                  <a:pt x="1132" y="805"/>
                  <a:pt x="1155" y="795"/>
                  <a:pt x="1173" y="778"/>
                </a:cubicBezTo>
                <a:cubicBezTo>
                  <a:pt x="1184" y="828"/>
                  <a:pt x="1184" y="879"/>
                  <a:pt x="1176" y="931"/>
                </a:cubicBezTo>
                <a:cubicBezTo>
                  <a:pt x="1170" y="966"/>
                  <a:pt x="1223" y="982"/>
                  <a:pt x="1230" y="946"/>
                </a:cubicBezTo>
                <a:cubicBezTo>
                  <a:pt x="1247" y="865"/>
                  <a:pt x="1239" y="782"/>
                  <a:pt x="1209" y="705"/>
                </a:cubicBezTo>
                <a:moveTo>
                  <a:pt x="1544" y="632"/>
                </a:moveTo>
                <a:cubicBezTo>
                  <a:pt x="1522" y="707"/>
                  <a:pt x="1443" y="741"/>
                  <a:pt x="1373" y="758"/>
                </a:cubicBezTo>
                <a:cubicBezTo>
                  <a:pt x="1377" y="798"/>
                  <a:pt x="1378" y="839"/>
                  <a:pt x="1364" y="880"/>
                </a:cubicBezTo>
                <a:cubicBezTo>
                  <a:pt x="1353" y="909"/>
                  <a:pt x="1308" y="905"/>
                  <a:pt x="1308" y="872"/>
                </a:cubicBezTo>
                <a:cubicBezTo>
                  <a:pt x="1307" y="764"/>
                  <a:pt x="1302" y="657"/>
                  <a:pt x="1303" y="549"/>
                </a:cubicBezTo>
                <a:cubicBezTo>
                  <a:pt x="1303" y="528"/>
                  <a:pt x="1328" y="525"/>
                  <a:pt x="1338" y="539"/>
                </a:cubicBezTo>
                <a:cubicBezTo>
                  <a:pt x="1371" y="492"/>
                  <a:pt x="1436" y="460"/>
                  <a:pt x="1491" y="488"/>
                </a:cubicBezTo>
                <a:cubicBezTo>
                  <a:pt x="1542" y="514"/>
                  <a:pt x="1559" y="580"/>
                  <a:pt x="1544" y="632"/>
                </a:cubicBezTo>
                <a:moveTo>
                  <a:pt x="1458" y="555"/>
                </a:moveTo>
                <a:cubicBezTo>
                  <a:pt x="1415" y="533"/>
                  <a:pt x="1387" y="562"/>
                  <a:pt x="1374" y="605"/>
                </a:cubicBezTo>
                <a:cubicBezTo>
                  <a:pt x="1365" y="635"/>
                  <a:pt x="1364" y="666"/>
                  <a:pt x="1367" y="697"/>
                </a:cubicBezTo>
                <a:cubicBezTo>
                  <a:pt x="1413" y="685"/>
                  <a:pt x="1470" y="666"/>
                  <a:pt x="1485" y="616"/>
                </a:cubicBezTo>
                <a:cubicBezTo>
                  <a:pt x="1495" y="583"/>
                  <a:pt x="1487" y="570"/>
                  <a:pt x="1458" y="555"/>
                </a:cubicBezTo>
                <a:moveTo>
                  <a:pt x="2009" y="649"/>
                </a:moveTo>
                <a:cubicBezTo>
                  <a:pt x="1887" y="635"/>
                  <a:pt x="1762" y="614"/>
                  <a:pt x="1640" y="613"/>
                </a:cubicBezTo>
                <a:cubicBezTo>
                  <a:pt x="1619" y="613"/>
                  <a:pt x="1614" y="645"/>
                  <a:pt x="1635" y="650"/>
                </a:cubicBezTo>
                <a:cubicBezTo>
                  <a:pt x="1756" y="680"/>
                  <a:pt x="1885" y="690"/>
                  <a:pt x="2009" y="707"/>
                </a:cubicBezTo>
                <a:cubicBezTo>
                  <a:pt x="2045" y="712"/>
                  <a:pt x="2045" y="653"/>
                  <a:pt x="2009" y="649"/>
                </a:cubicBezTo>
                <a:moveTo>
                  <a:pt x="1943" y="162"/>
                </a:moveTo>
                <a:cubicBezTo>
                  <a:pt x="1894" y="256"/>
                  <a:pt x="1862" y="362"/>
                  <a:pt x="1823" y="462"/>
                </a:cubicBezTo>
                <a:cubicBezTo>
                  <a:pt x="1770" y="374"/>
                  <a:pt x="1723" y="283"/>
                  <a:pt x="1676" y="192"/>
                </a:cubicBezTo>
                <a:cubicBezTo>
                  <a:pt x="1667" y="174"/>
                  <a:pt x="1636" y="186"/>
                  <a:pt x="1643" y="206"/>
                </a:cubicBezTo>
                <a:cubicBezTo>
                  <a:pt x="1686" y="322"/>
                  <a:pt x="1745" y="431"/>
                  <a:pt x="1804" y="539"/>
                </a:cubicBezTo>
                <a:cubicBezTo>
                  <a:pt x="1813" y="557"/>
                  <a:pt x="1844" y="559"/>
                  <a:pt x="1854" y="539"/>
                </a:cubicBezTo>
                <a:cubicBezTo>
                  <a:pt x="1905" y="428"/>
                  <a:pt x="1969" y="304"/>
                  <a:pt x="1992" y="183"/>
                </a:cubicBezTo>
                <a:cubicBezTo>
                  <a:pt x="1998" y="154"/>
                  <a:pt x="1957" y="133"/>
                  <a:pt x="1943" y="162"/>
                </a:cubicBezTo>
                <a:moveTo>
                  <a:pt x="2206" y="251"/>
                </a:moveTo>
                <a:cubicBezTo>
                  <a:pt x="2162" y="242"/>
                  <a:pt x="2122" y="235"/>
                  <a:pt x="2082" y="219"/>
                </a:cubicBezTo>
                <a:cubicBezTo>
                  <a:pt x="2129" y="173"/>
                  <a:pt x="2193" y="118"/>
                  <a:pt x="2154" y="50"/>
                </a:cubicBezTo>
                <a:cubicBezTo>
                  <a:pt x="2128" y="5"/>
                  <a:pt x="2045" y="0"/>
                  <a:pt x="2033" y="58"/>
                </a:cubicBezTo>
                <a:cubicBezTo>
                  <a:pt x="2028" y="81"/>
                  <a:pt x="2062" y="99"/>
                  <a:pt x="2073" y="75"/>
                </a:cubicBezTo>
                <a:cubicBezTo>
                  <a:pt x="2083" y="53"/>
                  <a:pt x="2110" y="64"/>
                  <a:pt x="2112" y="87"/>
                </a:cubicBezTo>
                <a:cubicBezTo>
                  <a:pt x="2115" y="108"/>
                  <a:pt x="2098" y="128"/>
                  <a:pt x="2085" y="142"/>
                </a:cubicBezTo>
                <a:cubicBezTo>
                  <a:pt x="2062" y="165"/>
                  <a:pt x="2035" y="183"/>
                  <a:pt x="2014" y="208"/>
                </a:cubicBezTo>
                <a:cubicBezTo>
                  <a:pt x="2002" y="222"/>
                  <a:pt x="2003" y="243"/>
                  <a:pt x="2020" y="253"/>
                </a:cubicBezTo>
                <a:cubicBezTo>
                  <a:pt x="2073" y="284"/>
                  <a:pt x="2136" y="310"/>
                  <a:pt x="2199" y="306"/>
                </a:cubicBezTo>
                <a:cubicBezTo>
                  <a:pt x="2229" y="305"/>
                  <a:pt x="2239" y="257"/>
                  <a:pt x="2206" y="251"/>
                </a:cubicBezTo>
                <a:moveTo>
                  <a:pt x="2013" y="1072"/>
                </a:moveTo>
                <a:cubicBezTo>
                  <a:pt x="1990" y="1110"/>
                  <a:pt x="1890" y="1082"/>
                  <a:pt x="1859" y="1079"/>
                </a:cubicBezTo>
                <a:cubicBezTo>
                  <a:pt x="1827" y="1075"/>
                  <a:pt x="1795" y="1071"/>
                  <a:pt x="1764" y="1067"/>
                </a:cubicBezTo>
                <a:cubicBezTo>
                  <a:pt x="1831" y="1000"/>
                  <a:pt x="1910" y="918"/>
                  <a:pt x="1854" y="823"/>
                </a:cubicBezTo>
                <a:cubicBezTo>
                  <a:pt x="1815" y="756"/>
                  <a:pt x="1705" y="756"/>
                  <a:pt x="1689" y="841"/>
                </a:cubicBezTo>
                <a:cubicBezTo>
                  <a:pt x="1685" y="863"/>
                  <a:pt x="1716" y="872"/>
                  <a:pt x="1723" y="850"/>
                </a:cubicBezTo>
                <a:cubicBezTo>
                  <a:pt x="1748" y="770"/>
                  <a:pt x="1821" y="847"/>
                  <a:pt x="1820" y="885"/>
                </a:cubicBezTo>
                <a:cubicBezTo>
                  <a:pt x="1819" y="917"/>
                  <a:pt x="1799" y="948"/>
                  <a:pt x="1780" y="971"/>
                </a:cubicBezTo>
                <a:cubicBezTo>
                  <a:pt x="1750" y="1007"/>
                  <a:pt x="1711" y="1036"/>
                  <a:pt x="1679" y="1069"/>
                </a:cubicBezTo>
                <a:cubicBezTo>
                  <a:pt x="1658" y="1089"/>
                  <a:pt x="1675" y="1118"/>
                  <a:pt x="1700" y="1121"/>
                </a:cubicBezTo>
                <a:cubicBezTo>
                  <a:pt x="1784" y="1132"/>
                  <a:pt x="1869" y="1147"/>
                  <a:pt x="1952" y="1152"/>
                </a:cubicBezTo>
                <a:cubicBezTo>
                  <a:pt x="1998" y="1154"/>
                  <a:pt x="2044" y="1147"/>
                  <a:pt x="2066" y="1103"/>
                </a:cubicBezTo>
                <a:cubicBezTo>
                  <a:pt x="2083" y="1068"/>
                  <a:pt x="2034" y="1039"/>
                  <a:pt x="2013" y="1072"/>
                </a:cubicBezTo>
                <a:moveTo>
                  <a:pt x="2421" y="678"/>
                </a:moveTo>
                <a:cubicBezTo>
                  <a:pt x="2400" y="622"/>
                  <a:pt x="2347" y="590"/>
                  <a:pt x="2293" y="575"/>
                </a:cubicBezTo>
                <a:cubicBezTo>
                  <a:pt x="2271" y="569"/>
                  <a:pt x="2249" y="566"/>
                  <a:pt x="2226" y="563"/>
                </a:cubicBezTo>
                <a:cubicBezTo>
                  <a:pt x="2184" y="556"/>
                  <a:pt x="2172" y="571"/>
                  <a:pt x="2174" y="520"/>
                </a:cubicBezTo>
                <a:cubicBezTo>
                  <a:pt x="2176" y="474"/>
                  <a:pt x="2197" y="466"/>
                  <a:pt x="2240" y="453"/>
                </a:cubicBezTo>
                <a:cubicBezTo>
                  <a:pt x="2272" y="443"/>
                  <a:pt x="2304" y="443"/>
                  <a:pt x="2337" y="446"/>
                </a:cubicBezTo>
                <a:cubicBezTo>
                  <a:pt x="2356" y="448"/>
                  <a:pt x="2361" y="416"/>
                  <a:pt x="2342" y="413"/>
                </a:cubicBezTo>
                <a:cubicBezTo>
                  <a:pt x="2267" y="400"/>
                  <a:pt x="2192" y="410"/>
                  <a:pt x="2130" y="457"/>
                </a:cubicBezTo>
                <a:cubicBezTo>
                  <a:pt x="2095" y="483"/>
                  <a:pt x="2058" y="526"/>
                  <a:pt x="2088" y="571"/>
                </a:cubicBezTo>
                <a:cubicBezTo>
                  <a:pt x="2127" y="632"/>
                  <a:pt x="2231" y="614"/>
                  <a:pt x="2290" y="636"/>
                </a:cubicBezTo>
                <a:cubicBezTo>
                  <a:pt x="2335" y="652"/>
                  <a:pt x="2361" y="675"/>
                  <a:pt x="2357" y="725"/>
                </a:cubicBezTo>
                <a:cubicBezTo>
                  <a:pt x="2354" y="772"/>
                  <a:pt x="2328" y="801"/>
                  <a:pt x="2281" y="812"/>
                </a:cubicBezTo>
                <a:cubicBezTo>
                  <a:pt x="2235" y="823"/>
                  <a:pt x="2202" y="812"/>
                  <a:pt x="2160" y="835"/>
                </a:cubicBezTo>
                <a:cubicBezTo>
                  <a:pt x="2125" y="855"/>
                  <a:pt x="2156" y="909"/>
                  <a:pt x="2191" y="889"/>
                </a:cubicBezTo>
                <a:cubicBezTo>
                  <a:pt x="2228" y="868"/>
                  <a:pt x="2280" y="880"/>
                  <a:pt x="2320" y="864"/>
                </a:cubicBezTo>
                <a:cubicBezTo>
                  <a:pt x="2346" y="854"/>
                  <a:pt x="2371" y="838"/>
                  <a:pt x="2390" y="817"/>
                </a:cubicBezTo>
                <a:cubicBezTo>
                  <a:pt x="2423" y="779"/>
                  <a:pt x="2439" y="727"/>
                  <a:pt x="2421" y="67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4891601" y="4604012"/>
            <a:ext cx="660020" cy="483442"/>
          </a:xfrm>
          <a:custGeom>
            <a:avLst/>
            <a:gdLst/>
            <a:ahLst/>
            <a:cxnLst/>
            <a:rect l="l" t="t" r="r" b="b"/>
            <a:pathLst>
              <a:path w="2538" h="1859" extrusionOk="0">
                <a:moveTo>
                  <a:pt x="2490" y="794"/>
                </a:moveTo>
                <a:cubicBezTo>
                  <a:pt x="2453" y="813"/>
                  <a:pt x="2414" y="830"/>
                  <a:pt x="2375" y="843"/>
                </a:cubicBezTo>
                <a:cubicBezTo>
                  <a:pt x="2369" y="573"/>
                  <a:pt x="2362" y="304"/>
                  <a:pt x="2355" y="34"/>
                </a:cubicBezTo>
                <a:cubicBezTo>
                  <a:pt x="2355" y="17"/>
                  <a:pt x="2333" y="0"/>
                  <a:pt x="2317" y="12"/>
                </a:cubicBezTo>
                <a:cubicBezTo>
                  <a:pt x="2116" y="161"/>
                  <a:pt x="1913" y="306"/>
                  <a:pt x="1708" y="448"/>
                </a:cubicBezTo>
                <a:cubicBezTo>
                  <a:pt x="1705" y="405"/>
                  <a:pt x="1708" y="362"/>
                  <a:pt x="1717" y="318"/>
                </a:cubicBezTo>
                <a:cubicBezTo>
                  <a:pt x="1721" y="302"/>
                  <a:pt x="1698" y="296"/>
                  <a:pt x="1693" y="311"/>
                </a:cubicBezTo>
                <a:cubicBezTo>
                  <a:pt x="1675" y="365"/>
                  <a:pt x="1669" y="419"/>
                  <a:pt x="1672" y="473"/>
                </a:cubicBezTo>
                <a:cubicBezTo>
                  <a:pt x="1384" y="673"/>
                  <a:pt x="1092" y="867"/>
                  <a:pt x="797" y="1057"/>
                </a:cubicBezTo>
                <a:cubicBezTo>
                  <a:pt x="740" y="1026"/>
                  <a:pt x="675" y="1004"/>
                  <a:pt x="605" y="993"/>
                </a:cubicBezTo>
                <a:cubicBezTo>
                  <a:pt x="592" y="991"/>
                  <a:pt x="585" y="1010"/>
                  <a:pt x="599" y="1014"/>
                </a:cubicBezTo>
                <a:cubicBezTo>
                  <a:pt x="659" y="1029"/>
                  <a:pt x="713" y="1051"/>
                  <a:pt x="763" y="1079"/>
                </a:cubicBezTo>
                <a:cubicBezTo>
                  <a:pt x="517" y="1237"/>
                  <a:pt x="271" y="1392"/>
                  <a:pt x="22" y="1545"/>
                </a:cubicBezTo>
                <a:cubicBezTo>
                  <a:pt x="0" y="1559"/>
                  <a:pt x="20" y="1594"/>
                  <a:pt x="43" y="1581"/>
                </a:cubicBezTo>
                <a:cubicBezTo>
                  <a:pt x="303" y="1430"/>
                  <a:pt x="560" y="1273"/>
                  <a:pt x="814" y="1111"/>
                </a:cubicBezTo>
                <a:cubicBezTo>
                  <a:pt x="980" y="1229"/>
                  <a:pt x="1065" y="1420"/>
                  <a:pt x="1016" y="1617"/>
                </a:cubicBezTo>
                <a:cubicBezTo>
                  <a:pt x="689" y="1603"/>
                  <a:pt x="356" y="1579"/>
                  <a:pt x="31" y="1599"/>
                </a:cubicBezTo>
                <a:cubicBezTo>
                  <a:pt x="5" y="1601"/>
                  <a:pt x="6" y="1636"/>
                  <a:pt x="31" y="1639"/>
                </a:cubicBezTo>
                <a:cubicBezTo>
                  <a:pt x="348" y="1679"/>
                  <a:pt x="674" y="1677"/>
                  <a:pt x="995" y="1682"/>
                </a:cubicBezTo>
                <a:cubicBezTo>
                  <a:pt x="978" y="1724"/>
                  <a:pt x="955" y="1767"/>
                  <a:pt x="925" y="1808"/>
                </a:cubicBezTo>
                <a:cubicBezTo>
                  <a:pt x="907" y="1834"/>
                  <a:pt x="949" y="1858"/>
                  <a:pt x="968" y="1833"/>
                </a:cubicBezTo>
                <a:cubicBezTo>
                  <a:pt x="1005" y="1785"/>
                  <a:pt x="1031" y="1734"/>
                  <a:pt x="1050" y="1683"/>
                </a:cubicBezTo>
                <a:cubicBezTo>
                  <a:pt x="1094" y="1684"/>
                  <a:pt x="1138" y="1685"/>
                  <a:pt x="1182" y="1687"/>
                </a:cubicBezTo>
                <a:cubicBezTo>
                  <a:pt x="1562" y="1699"/>
                  <a:pt x="1953" y="1738"/>
                  <a:pt x="2332" y="1718"/>
                </a:cubicBezTo>
                <a:cubicBezTo>
                  <a:pt x="2341" y="1717"/>
                  <a:pt x="2347" y="1714"/>
                  <a:pt x="2352" y="1709"/>
                </a:cubicBezTo>
                <a:cubicBezTo>
                  <a:pt x="2368" y="1718"/>
                  <a:pt x="2395" y="1711"/>
                  <a:pt x="2395" y="1686"/>
                </a:cubicBezTo>
                <a:cubicBezTo>
                  <a:pt x="2389" y="1422"/>
                  <a:pt x="2383" y="1157"/>
                  <a:pt x="2377" y="893"/>
                </a:cubicBezTo>
                <a:cubicBezTo>
                  <a:pt x="2424" y="878"/>
                  <a:pt x="2470" y="858"/>
                  <a:pt x="2513" y="832"/>
                </a:cubicBezTo>
                <a:cubicBezTo>
                  <a:pt x="2537" y="818"/>
                  <a:pt x="2516" y="781"/>
                  <a:pt x="2490" y="794"/>
                </a:cubicBezTo>
                <a:moveTo>
                  <a:pt x="2305" y="84"/>
                </a:moveTo>
                <a:cubicBezTo>
                  <a:pt x="2310" y="342"/>
                  <a:pt x="2315" y="600"/>
                  <a:pt x="2321" y="859"/>
                </a:cubicBezTo>
                <a:cubicBezTo>
                  <a:pt x="2177" y="894"/>
                  <a:pt x="2027" y="883"/>
                  <a:pt x="1898" y="793"/>
                </a:cubicBezTo>
                <a:cubicBezTo>
                  <a:pt x="1798" y="723"/>
                  <a:pt x="1736" y="620"/>
                  <a:pt x="1715" y="508"/>
                </a:cubicBezTo>
                <a:cubicBezTo>
                  <a:pt x="1913" y="369"/>
                  <a:pt x="2110" y="227"/>
                  <a:pt x="2305" y="84"/>
                </a:cubicBezTo>
                <a:moveTo>
                  <a:pt x="2002" y="1317"/>
                </a:moveTo>
                <a:cubicBezTo>
                  <a:pt x="1999" y="1343"/>
                  <a:pt x="1997" y="1369"/>
                  <a:pt x="1995" y="1395"/>
                </a:cubicBezTo>
                <a:cubicBezTo>
                  <a:pt x="1963" y="1395"/>
                  <a:pt x="1931" y="1396"/>
                  <a:pt x="1899" y="1397"/>
                </a:cubicBezTo>
                <a:cubicBezTo>
                  <a:pt x="1883" y="1398"/>
                  <a:pt x="1884" y="1421"/>
                  <a:pt x="1899" y="1422"/>
                </a:cubicBezTo>
                <a:cubicBezTo>
                  <a:pt x="1931" y="1425"/>
                  <a:pt x="1962" y="1427"/>
                  <a:pt x="1994" y="1429"/>
                </a:cubicBezTo>
                <a:cubicBezTo>
                  <a:pt x="1990" y="1499"/>
                  <a:pt x="1990" y="1570"/>
                  <a:pt x="1997" y="1641"/>
                </a:cubicBezTo>
                <a:cubicBezTo>
                  <a:pt x="1726" y="1628"/>
                  <a:pt x="1450" y="1633"/>
                  <a:pt x="1182" y="1624"/>
                </a:cubicBezTo>
                <a:cubicBezTo>
                  <a:pt x="1144" y="1623"/>
                  <a:pt x="1106" y="1621"/>
                  <a:pt x="1068" y="1620"/>
                </a:cubicBezTo>
                <a:cubicBezTo>
                  <a:pt x="1115" y="1413"/>
                  <a:pt x="1024" y="1207"/>
                  <a:pt x="850" y="1088"/>
                </a:cubicBezTo>
                <a:cubicBezTo>
                  <a:pt x="1130" y="909"/>
                  <a:pt x="1406" y="723"/>
                  <a:pt x="1679" y="533"/>
                </a:cubicBezTo>
                <a:cubicBezTo>
                  <a:pt x="1701" y="650"/>
                  <a:pt x="1769" y="758"/>
                  <a:pt x="1870" y="830"/>
                </a:cubicBezTo>
                <a:cubicBezTo>
                  <a:pt x="2002" y="926"/>
                  <a:pt x="2168" y="945"/>
                  <a:pt x="2322" y="909"/>
                </a:cubicBezTo>
                <a:cubicBezTo>
                  <a:pt x="2325" y="1072"/>
                  <a:pt x="2328" y="1235"/>
                  <a:pt x="2332" y="1398"/>
                </a:cubicBezTo>
                <a:cubicBezTo>
                  <a:pt x="2230" y="1396"/>
                  <a:pt x="2129" y="1393"/>
                  <a:pt x="2027" y="1394"/>
                </a:cubicBezTo>
                <a:cubicBezTo>
                  <a:pt x="2029" y="1369"/>
                  <a:pt x="2030" y="1343"/>
                  <a:pt x="2033" y="1317"/>
                </a:cubicBezTo>
                <a:cubicBezTo>
                  <a:pt x="2034" y="1297"/>
                  <a:pt x="2004" y="1297"/>
                  <a:pt x="2002" y="1317"/>
                </a:cubicBezTo>
                <a:moveTo>
                  <a:pt x="2332" y="1666"/>
                </a:moveTo>
                <a:cubicBezTo>
                  <a:pt x="2226" y="1654"/>
                  <a:pt x="2120" y="1646"/>
                  <a:pt x="2012" y="1641"/>
                </a:cubicBezTo>
                <a:cubicBezTo>
                  <a:pt x="2017" y="1571"/>
                  <a:pt x="2021" y="1501"/>
                  <a:pt x="2025" y="1430"/>
                </a:cubicBezTo>
                <a:cubicBezTo>
                  <a:pt x="2127" y="1436"/>
                  <a:pt x="2230" y="1437"/>
                  <a:pt x="2332" y="1439"/>
                </a:cubicBezTo>
                <a:cubicBezTo>
                  <a:pt x="2334" y="1515"/>
                  <a:pt x="2335" y="1592"/>
                  <a:pt x="2337" y="1668"/>
                </a:cubicBezTo>
                <a:cubicBezTo>
                  <a:pt x="2336" y="1667"/>
                  <a:pt x="2334" y="1666"/>
                  <a:pt x="2332" y="166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 rot="2186135">
            <a:off x="-36439" y="2951992"/>
            <a:ext cx="570543" cy="285791"/>
            <a:chOff x="4263313" y="4268159"/>
            <a:chExt cx="570561" cy="285800"/>
          </a:xfrm>
        </p:grpSpPr>
        <p:sp>
          <p:nvSpPr>
            <p:cNvPr id="407" name="Google Shape;407;p21"/>
            <p:cNvSpPr/>
            <p:nvPr/>
          </p:nvSpPr>
          <p:spPr>
            <a:xfrm>
              <a:off x="4263313" y="4340194"/>
              <a:ext cx="105842" cy="178918"/>
            </a:xfrm>
            <a:custGeom>
              <a:avLst/>
              <a:gdLst/>
              <a:ahLst/>
              <a:cxnLst/>
              <a:rect l="l" t="t" r="r" b="b"/>
              <a:pathLst>
                <a:path w="407" h="688" extrusionOk="0">
                  <a:moveTo>
                    <a:pt x="370" y="40"/>
                  </a:moveTo>
                  <a:cubicBezTo>
                    <a:pt x="324" y="38"/>
                    <a:pt x="278" y="41"/>
                    <a:pt x="233" y="42"/>
                  </a:cubicBezTo>
                  <a:cubicBezTo>
                    <a:pt x="203" y="43"/>
                    <a:pt x="173" y="42"/>
                    <a:pt x="144" y="45"/>
                  </a:cubicBezTo>
                  <a:lnTo>
                    <a:pt x="146" y="26"/>
                  </a:lnTo>
                  <a:cubicBezTo>
                    <a:pt x="148" y="5"/>
                    <a:pt x="112" y="0"/>
                    <a:pt x="108" y="21"/>
                  </a:cubicBezTo>
                  <a:cubicBezTo>
                    <a:pt x="106" y="34"/>
                    <a:pt x="104" y="46"/>
                    <a:pt x="101" y="58"/>
                  </a:cubicBezTo>
                  <a:cubicBezTo>
                    <a:pt x="99" y="62"/>
                    <a:pt x="98" y="67"/>
                    <a:pt x="99" y="72"/>
                  </a:cubicBezTo>
                  <a:cubicBezTo>
                    <a:pt x="62" y="262"/>
                    <a:pt x="34" y="455"/>
                    <a:pt x="3" y="646"/>
                  </a:cubicBezTo>
                  <a:cubicBezTo>
                    <a:pt x="0" y="664"/>
                    <a:pt x="11" y="687"/>
                    <a:pt x="33" y="685"/>
                  </a:cubicBezTo>
                  <a:cubicBezTo>
                    <a:pt x="131" y="677"/>
                    <a:pt x="230" y="666"/>
                    <a:pt x="326" y="642"/>
                  </a:cubicBezTo>
                  <a:cubicBezTo>
                    <a:pt x="363" y="633"/>
                    <a:pt x="346" y="582"/>
                    <a:pt x="311" y="587"/>
                  </a:cubicBezTo>
                  <a:cubicBezTo>
                    <a:pt x="230" y="598"/>
                    <a:pt x="150" y="611"/>
                    <a:pt x="69" y="620"/>
                  </a:cubicBezTo>
                  <a:cubicBezTo>
                    <a:pt x="79" y="542"/>
                    <a:pt x="91" y="464"/>
                    <a:pt x="101" y="387"/>
                  </a:cubicBezTo>
                  <a:cubicBezTo>
                    <a:pt x="164" y="394"/>
                    <a:pt x="234" y="398"/>
                    <a:pt x="293" y="385"/>
                  </a:cubicBezTo>
                  <a:cubicBezTo>
                    <a:pt x="323" y="378"/>
                    <a:pt x="315" y="334"/>
                    <a:pt x="286" y="333"/>
                  </a:cubicBezTo>
                  <a:cubicBezTo>
                    <a:pt x="251" y="331"/>
                    <a:pt x="215" y="339"/>
                    <a:pt x="180" y="341"/>
                  </a:cubicBezTo>
                  <a:cubicBezTo>
                    <a:pt x="156" y="342"/>
                    <a:pt x="132" y="342"/>
                    <a:pt x="107" y="342"/>
                  </a:cubicBezTo>
                  <a:cubicBezTo>
                    <a:pt x="119" y="258"/>
                    <a:pt x="129" y="175"/>
                    <a:pt x="138" y="91"/>
                  </a:cubicBezTo>
                  <a:cubicBezTo>
                    <a:pt x="170" y="95"/>
                    <a:pt x="202" y="94"/>
                    <a:pt x="233" y="95"/>
                  </a:cubicBezTo>
                  <a:cubicBezTo>
                    <a:pt x="278" y="96"/>
                    <a:pt x="324" y="99"/>
                    <a:pt x="369" y="97"/>
                  </a:cubicBezTo>
                  <a:cubicBezTo>
                    <a:pt x="406" y="95"/>
                    <a:pt x="406" y="42"/>
                    <a:pt x="370" y="4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385799" y="4457479"/>
              <a:ext cx="66314" cy="73596"/>
            </a:xfrm>
            <a:custGeom>
              <a:avLst/>
              <a:gdLst/>
              <a:ahLst/>
              <a:cxnLst/>
              <a:rect l="l" t="t" r="r" b="b"/>
              <a:pathLst>
                <a:path w="255" h="283" extrusionOk="0">
                  <a:moveTo>
                    <a:pt x="226" y="166"/>
                  </a:moveTo>
                  <a:cubicBezTo>
                    <a:pt x="201" y="163"/>
                    <a:pt x="176" y="165"/>
                    <a:pt x="151" y="163"/>
                  </a:cubicBezTo>
                  <a:cubicBezTo>
                    <a:pt x="131" y="162"/>
                    <a:pt x="111" y="159"/>
                    <a:pt x="92" y="156"/>
                  </a:cubicBezTo>
                  <a:cubicBezTo>
                    <a:pt x="118" y="128"/>
                    <a:pt x="143" y="98"/>
                    <a:pt x="166" y="68"/>
                  </a:cubicBezTo>
                  <a:cubicBezTo>
                    <a:pt x="180" y="50"/>
                    <a:pt x="149" y="26"/>
                    <a:pt x="134" y="43"/>
                  </a:cubicBezTo>
                  <a:cubicBezTo>
                    <a:pt x="107" y="74"/>
                    <a:pt x="81" y="107"/>
                    <a:pt x="57" y="140"/>
                  </a:cubicBezTo>
                  <a:cubicBezTo>
                    <a:pt x="57" y="139"/>
                    <a:pt x="57" y="138"/>
                    <a:pt x="57" y="136"/>
                  </a:cubicBezTo>
                  <a:cubicBezTo>
                    <a:pt x="53" y="97"/>
                    <a:pt x="56" y="58"/>
                    <a:pt x="51" y="19"/>
                  </a:cubicBezTo>
                  <a:cubicBezTo>
                    <a:pt x="49" y="4"/>
                    <a:pt x="30" y="0"/>
                    <a:pt x="25" y="15"/>
                  </a:cubicBezTo>
                  <a:cubicBezTo>
                    <a:pt x="0" y="85"/>
                    <a:pt x="3" y="189"/>
                    <a:pt x="29" y="258"/>
                  </a:cubicBezTo>
                  <a:cubicBezTo>
                    <a:pt x="38" y="282"/>
                    <a:pt x="82" y="282"/>
                    <a:pt x="78" y="252"/>
                  </a:cubicBezTo>
                  <a:cubicBezTo>
                    <a:pt x="75" y="229"/>
                    <a:pt x="70" y="208"/>
                    <a:pt x="65" y="186"/>
                  </a:cubicBezTo>
                  <a:cubicBezTo>
                    <a:pt x="66" y="184"/>
                    <a:pt x="67" y="183"/>
                    <a:pt x="68" y="182"/>
                  </a:cubicBezTo>
                  <a:cubicBezTo>
                    <a:pt x="70" y="184"/>
                    <a:pt x="71" y="185"/>
                    <a:pt x="73" y="186"/>
                  </a:cubicBezTo>
                  <a:cubicBezTo>
                    <a:pt x="118" y="202"/>
                    <a:pt x="178" y="214"/>
                    <a:pt x="226" y="209"/>
                  </a:cubicBezTo>
                  <a:cubicBezTo>
                    <a:pt x="254" y="207"/>
                    <a:pt x="254" y="169"/>
                    <a:pt x="226" y="16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415965" y="4427052"/>
              <a:ext cx="84518" cy="17944"/>
            </a:xfrm>
            <a:custGeom>
              <a:avLst/>
              <a:gdLst/>
              <a:ahLst/>
              <a:cxnLst/>
              <a:rect l="l" t="t" r="r" b="b"/>
              <a:pathLst>
                <a:path w="325" h="69" extrusionOk="0">
                  <a:moveTo>
                    <a:pt x="282" y="5"/>
                  </a:moveTo>
                  <a:cubicBezTo>
                    <a:pt x="196" y="18"/>
                    <a:pt x="112" y="21"/>
                    <a:pt x="25" y="21"/>
                  </a:cubicBezTo>
                  <a:cubicBezTo>
                    <a:pt x="0" y="21"/>
                    <a:pt x="1" y="57"/>
                    <a:pt x="25" y="59"/>
                  </a:cubicBezTo>
                  <a:cubicBezTo>
                    <a:pt x="113" y="68"/>
                    <a:pt x="202" y="65"/>
                    <a:pt x="289" y="54"/>
                  </a:cubicBezTo>
                  <a:cubicBezTo>
                    <a:pt x="324" y="50"/>
                    <a:pt x="318" y="0"/>
                    <a:pt x="282" y="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419086" y="4401827"/>
              <a:ext cx="88419" cy="16904"/>
            </a:xfrm>
            <a:custGeom>
              <a:avLst/>
              <a:gdLst/>
              <a:ahLst/>
              <a:cxnLst/>
              <a:rect l="l" t="t" r="r" b="b"/>
              <a:pathLst>
                <a:path w="340" h="65" extrusionOk="0">
                  <a:moveTo>
                    <a:pt x="309" y="9"/>
                  </a:moveTo>
                  <a:cubicBezTo>
                    <a:pt x="217" y="0"/>
                    <a:pt x="116" y="8"/>
                    <a:pt x="24" y="13"/>
                  </a:cubicBezTo>
                  <a:cubicBezTo>
                    <a:pt x="0" y="15"/>
                    <a:pt x="0" y="49"/>
                    <a:pt x="24" y="51"/>
                  </a:cubicBezTo>
                  <a:cubicBezTo>
                    <a:pt x="116" y="56"/>
                    <a:pt x="217" y="64"/>
                    <a:pt x="309" y="55"/>
                  </a:cubicBezTo>
                  <a:cubicBezTo>
                    <a:pt x="339" y="53"/>
                    <a:pt x="339" y="12"/>
                    <a:pt x="309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542872" y="4429133"/>
              <a:ext cx="233529" cy="29126"/>
            </a:xfrm>
            <a:custGeom>
              <a:avLst/>
              <a:gdLst/>
              <a:ahLst/>
              <a:cxnLst/>
              <a:rect l="l" t="t" r="r" b="b"/>
              <a:pathLst>
                <a:path w="898" h="112" extrusionOk="0">
                  <a:moveTo>
                    <a:pt x="858" y="49"/>
                  </a:moveTo>
                  <a:cubicBezTo>
                    <a:pt x="583" y="33"/>
                    <a:pt x="298" y="0"/>
                    <a:pt x="24" y="14"/>
                  </a:cubicBezTo>
                  <a:cubicBezTo>
                    <a:pt x="6" y="15"/>
                    <a:pt x="0" y="44"/>
                    <a:pt x="19" y="47"/>
                  </a:cubicBezTo>
                  <a:cubicBezTo>
                    <a:pt x="292" y="93"/>
                    <a:pt x="582" y="93"/>
                    <a:pt x="858" y="109"/>
                  </a:cubicBezTo>
                  <a:cubicBezTo>
                    <a:pt x="897" y="111"/>
                    <a:pt x="897" y="51"/>
                    <a:pt x="858" y="4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555875" y="4340194"/>
              <a:ext cx="91539" cy="67354"/>
            </a:xfrm>
            <a:custGeom>
              <a:avLst/>
              <a:gdLst/>
              <a:ahLst/>
              <a:cxnLst/>
              <a:rect l="l" t="t" r="r" b="b"/>
              <a:pathLst>
                <a:path w="352" h="259" extrusionOk="0">
                  <a:moveTo>
                    <a:pt x="340" y="75"/>
                  </a:moveTo>
                  <a:cubicBezTo>
                    <a:pt x="330" y="45"/>
                    <a:pt x="310" y="10"/>
                    <a:pt x="275" y="5"/>
                  </a:cubicBezTo>
                  <a:cubicBezTo>
                    <a:pt x="239" y="0"/>
                    <a:pt x="214" y="23"/>
                    <a:pt x="197" y="55"/>
                  </a:cubicBezTo>
                  <a:cubicBezTo>
                    <a:pt x="183" y="23"/>
                    <a:pt x="162" y="1"/>
                    <a:pt x="129" y="5"/>
                  </a:cubicBezTo>
                  <a:cubicBezTo>
                    <a:pt x="93" y="10"/>
                    <a:pt x="66" y="39"/>
                    <a:pt x="48" y="75"/>
                  </a:cubicBezTo>
                  <a:cubicBezTo>
                    <a:pt x="47" y="63"/>
                    <a:pt x="46" y="50"/>
                    <a:pt x="45" y="38"/>
                  </a:cubicBezTo>
                  <a:cubicBezTo>
                    <a:pt x="44" y="13"/>
                    <a:pt x="11" y="15"/>
                    <a:pt x="8" y="38"/>
                  </a:cubicBezTo>
                  <a:cubicBezTo>
                    <a:pt x="0" y="99"/>
                    <a:pt x="5" y="165"/>
                    <a:pt x="22" y="225"/>
                  </a:cubicBezTo>
                  <a:cubicBezTo>
                    <a:pt x="31" y="258"/>
                    <a:pt x="82" y="244"/>
                    <a:pt x="73" y="211"/>
                  </a:cubicBezTo>
                  <a:cubicBezTo>
                    <a:pt x="68" y="191"/>
                    <a:pt x="63" y="172"/>
                    <a:pt x="59" y="153"/>
                  </a:cubicBezTo>
                  <a:cubicBezTo>
                    <a:pt x="68" y="118"/>
                    <a:pt x="84" y="80"/>
                    <a:pt x="110" y="69"/>
                  </a:cubicBezTo>
                  <a:cubicBezTo>
                    <a:pt x="123" y="71"/>
                    <a:pt x="137" y="73"/>
                    <a:pt x="150" y="76"/>
                  </a:cubicBezTo>
                  <a:cubicBezTo>
                    <a:pt x="155" y="89"/>
                    <a:pt x="158" y="103"/>
                    <a:pt x="161" y="117"/>
                  </a:cubicBezTo>
                  <a:cubicBezTo>
                    <a:pt x="166" y="137"/>
                    <a:pt x="168" y="158"/>
                    <a:pt x="169" y="179"/>
                  </a:cubicBezTo>
                  <a:cubicBezTo>
                    <a:pt x="169" y="185"/>
                    <a:pt x="169" y="190"/>
                    <a:pt x="170" y="195"/>
                  </a:cubicBezTo>
                  <a:cubicBezTo>
                    <a:pt x="174" y="227"/>
                    <a:pt x="223" y="228"/>
                    <a:pt x="221" y="195"/>
                  </a:cubicBezTo>
                  <a:cubicBezTo>
                    <a:pt x="219" y="168"/>
                    <a:pt x="220" y="141"/>
                    <a:pt x="230" y="116"/>
                  </a:cubicBezTo>
                  <a:cubicBezTo>
                    <a:pt x="236" y="98"/>
                    <a:pt x="245" y="82"/>
                    <a:pt x="258" y="68"/>
                  </a:cubicBezTo>
                  <a:cubicBezTo>
                    <a:pt x="279" y="75"/>
                    <a:pt x="290" y="88"/>
                    <a:pt x="292" y="109"/>
                  </a:cubicBezTo>
                  <a:cubicBezTo>
                    <a:pt x="304" y="153"/>
                    <a:pt x="271" y="191"/>
                    <a:pt x="289" y="233"/>
                  </a:cubicBezTo>
                  <a:cubicBezTo>
                    <a:pt x="294" y="244"/>
                    <a:pt x="309" y="247"/>
                    <a:pt x="321" y="245"/>
                  </a:cubicBezTo>
                  <a:cubicBezTo>
                    <a:pt x="336" y="242"/>
                    <a:pt x="342" y="234"/>
                    <a:pt x="348" y="219"/>
                  </a:cubicBezTo>
                  <a:cubicBezTo>
                    <a:pt x="351" y="210"/>
                    <a:pt x="347" y="200"/>
                    <a:pt x="340" y="193"/>
                  </a:cubicBezTo>
                  <a:cubicBezTo>
                    <a:pt x="343" y="179"/>
                    <a:pt x="349" y="162"/>
                    <a:pt x="350" y="149"/>
                  </a:cubicBezTo>
                  <a:cubicBezTo>
                    <a:pt x="351" y="124"/>
                    <a:pt x="349" y="99"/>
                    <a:pt x="340" y="7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647154" y="4281422"/>
              <a:ext cx="113384" cy="143550"/>
            </a:xfrm>
            <a:custGeom>
              <a:avLst/>
              <a:gdLst/>
              <a:ahLst/>
              <a:cxnLst/>
              <a:rect l="l" t="t" r="r" b="b"/>
              <a:pathLst>
                <a:path w="436" h="552" extrusionOk="0">
                  <a:moveTo>
                    <a:pt x="363" y="35"/>
                  </a:moveTo>
                  <a:cubicBezTo>
                    <a:pt x="298" y="154"/>
                    <a:pt x="256" y="283"/>
                    <a:pt x="239" y="416"/>
                  </a:cubicBezTo>
                  <a:cubicBezTo>
                    <a:pt x="169" y="294"/>
                    <a:pt x="104" y="168"/>
                    <a:pt x="41" y="42"/>
                  </a:cubicBezTo>
                  <a:cubicBezTo>
                    <a:pt x="30" y="20"/>
                    <a:pt x="0" y="39"/>
                    <a:pt x="9" y="61"/>
                  </a:cubicBezTo>
                  <a:cubicBezTo>
                    <a:pt x="77" y="218"/>
                    <a:pt x="155" y="371"/>
                    <a:pt x="235" y="523"/>
                  </a:cubicBezTo>
                  <a:cubicBezTo>
                    <a:pt x="250" y="551"/>
                    <a:pt x="287" y="535"/>
                    <a:pt x="289" y="509"/>
                  </a:cubicBezTo>
                  <a:cubicBezTo>
                    <a:pt x="302" y="351"/>
                    <a:pt x="342" y="206"/>
                    <a:pt x="416" y="66"/>
                  </a:cubicBezTo>
                  <a:cubicBezTo>
                    <a:pt x="435" y="31"/>
                    <a:pt x="382" y="0"/>
                    <a:pt x="363" y="3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765999" y="4268159"/>
              <a:ext cx="67874" cy="79577"/>
            </a:xfrm>
            <a:custGeom>
              <a:avLst/>
              <a:gdLst/>
              <a:ahLst/>
              <a:cxnLst/>
              <a:rect l="l" t="t" r="r" b="b"/>
              <a:pathLst>
                <a:path w="261" h="306" extrusionOk="0">
                  <a:moveTo>
                    <a:pt x="220" y="245"/>
                  </a:moveTo>
                  <a:cubicBezTo>
                    <a:pt x="187" y="241"/>
                    <a:pt x="154" y="238"/>
                    <a:pt x="121" y="236"/>
                  </a:cubicBezTo>
                  <a:cubicBezTo>
                    <a:pt x="151" y="199"/>
                    <a:pt x="167" y="151"/>
                    <a:pt x="160" y="103"/>
                  </a:cubicBezTo>
                  <a:cubicBezTo>
                    <a:pt x="150" y="42"/>
                    <a:pt x="85" y="0"/>
                    <a:pt x="32" y="43"/>
                  </a:cubicBezTo>
                  <a:cubicBezTo>
                    <a:pt x="12" y="59"/>
                    <a:pt x="37" y="89"/>
                    <a:pt x="59" y="77"/>
                  </a:cubicBezTo>
                  <a:cubicBezTo>
                    <a:pt x="119" y="45"/>
                    <a:pt x="108" y="143"/>
                    <a:pt x="96" y="169"/>
                  </a:cubicBezTo>
                  <a:cubicBezTo>
                    <a:pt x="81" y="200"/>
                    <a:pt x="58" y="220"/>
                    <a:pt x="29" y="236"/>
                  </a:cubicBezTo>
                  <a:cubicBezTo>
                    <a:pt x="0" y="251"/>
                    <a:pt x="16" y="291"/>
                    <a:pt x="44" y="293"/>
                  </a:cubicBezTo>
                  <a:cubicBezTo>
                    <a:pt x="102" y="297"/>
                    <a:pt x="161" y="304"/>
                    <a:pt x="220" y="304"/>
                  </a:cubicBezTo>
                  <a:cubicBezTo>
                    <a:pt x="260" y="305"/>
                    <a:pt x="257" y="250"/>
                    <a:pt x="220" y="24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4599824" y="4457219"/>
              <a:ext cx="130288" cy="96740"/>
            </a:xfrm>
            <a:custGeom>
              <a:avLst/>
              <a:gdLst/>
              <a:ahLst/>
              <a:cxnLst/>
              <a:rect l="l" t="t" r="r" b="b"/>
              <a:pathLst>
                <a:path w="501" h="372" extrusionOk="0">
                  <a:moveTo>
                    <a:pt x="461" y="305"/>
                  </a:moveTo>
                  <a:cubicBezTo>
                    <a:pt x="396" y="302"/>
                    <a:pt x="330" y="305"/>
                    <a:pt x="264" y="307"/>
                  </a:cubicBezTo>
                  <a:cubicBezTo>
                    <a:pt x="323" y="217"/>
                    <a:pt x="399" y="77"/>
                    <a:pt x="272" y="25"/>
                  </a:cubicBezTo>
                  <a:cubicBezTo>
                    <a:pt x="212" y="0"/>
                    <a:pt x="0" y="74"/>
                    <a:pt x="102" y="139"/>
                  </a:cubicBezTo>
                  <a:cubicBezTo>
                    <a:pt x="119" y="151"/>
                    <a:pt x="142" y="123"/>
                    <a:pt x="125" y="110"/>
                  </a:cubicBezTo>
                  <a:cubicBezTo>
                    <a:pt x="112" y="99"/>
                    <a:pt x="208" y="69"/>
                    <a:pt x="221" y="71"/>
                  </a:cubicBezTo>
                  <a:cubicBezTo>
                    <a:pt x="303" y="81"/>
                    <a:pt x="287" y="151"/>
                    <a:pt x="263" y="197"/>
                  </a:cubicBezTo>
                  <a:cubicBezTo>
                    <a:pt x="240" y="241"/>
                    <a:pt x="207" y="283"/>
                    <a:pt x="179" y="324"/>
                  </a:cubicBezTo>
                  <a:cubicBezTo>
                    <a:pt x="166" y="344"/>
                    <a:pt x="184" y="371"/>
                    <a:pt x="206" y="371"/>
                  </a:cubicBezTo>
                  <a:cubicBezTo>
                    <a:pt x="290" y="369"/>
                    <a:pt x="376" y="371"/>
                    <a:pt x="461" y="364"/>
                  </a:cubicBezTo>
                  <a:cubicBezTo>
                    <a:pt x="498" y="361"/>
                    <a:pt x="500" y="306"/>
                    <a:pt x="461" y="3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21"/>
          <p:cNvGrpSpPr/>
          <p:nvPr/>
        </p:nvGrpSpPr>
        <p:grpSpPr>
          <a:xfrm>
            <a:off x="104177" y="4441305"/>
            <a:ext cx="709197" cy="578591"/>
            <a:chOff x="5269466" y="479951"/>
            <a:chExt cx="817613" cy="667041"/>
          </a:xfrm>
        </p:grpSpPr>
        <p:sp>
          <p:nvSpPr>
            <p:cNvPr id="417" name="Google Shape;417;p21"/>
            <p:cNvSpPr/>
            <p:nvPr/>
          </p:nvSpPr>
          <p:spPr>
            <a:xfrm>
              <a:off x="5269466" y="479951"/>
              <a:ext cx="817613" cy="667041"/>
            </a:xfrm>
            <a:custGeom>
              <a:avLst/>
              <a:gdLst/>
              <a:ahLst/>
              <a:cxnLst/>
              <a:rect l="l" t="t" r="r" b="b"/>
              <a:pathLst>
                <a:path w="3144" h="2565" extrusionOk="0">
                  <a:moveTo>
                    <a:pt x="3121" y="1031"/>
                  </a:moveTo>
                  <a:cubicBezTo>
                    <a:pt x="2666" y="688"/>
                    <a:pt x="2219" y="332"/>
                    <a:pt x="1752" y="6"/>
                  </a:cubicBezTo>
                  <a:cubicBezTo>
                    <a:pt x="1742" y="0"/>
                    <a:pt x="1732" y="2"/>
                    <a:pt x="1724" y="8"/>
                  </a:cubicBezTo>
                  <a:cubicBezTo>
                    <a:pt x="1720" y="5"/>
                    <a:pt x="1715" y="3"/>
                    <a:pt x="1708" y="4"/>
                  </a:cubicBezTo>
                  <a:cubicBezTo>
                    <a:pt x="1425" y="35"/>
                    <a:pt x="1141" y="87"/>
                    <a:pt x="859" y="125"/>
                  </a:cubicBezTo>
                  <a:cubicBezTo>
                    <a:pt x="837" y="128"/>
                    <a:pt x="838" y="159"/>
                    <a:pt x="855" y="169"/>
                  </a:cubicBezTo>
                  <a:cubicBezTo>
                    <a:pt x="799" y="192"/>
                    <a:pt x="776" y="266"/>
                    <a:pt x="747" y="317"/>
                  </a:cubicBezTo>
                  <a:cubicBezTo>
                    <a:pt x="664" y="464"/>
                    <a:pt x="582" y="611"/>
                    <a:pt x="499" y="758"/>
                  </a:cubicBezTo>
                  <a:cubicBezTo>
                    <a:pt x="334" y="1052"/>
                    <a:pt x="169" y="1346"/>
                    <a:pt x="13" y="1645"/>
                  </a:cubicBezTo>
                  <a:cubicBezTo>
                    <a:pt x="12" y="1648"/>
                    <a:pt x="11" y="1651"/>
                    <a:pt x="11" y="1653"/>
                  </a:cubicBezTo>
                  <a:cubicBezTo>
                    <a:pt x="2" y="1660"/>
                    <a:pt x="0" y="1674"/>
                    <a:pt x="12" y="1681"/>
                  </a:cubicBezTo>
                  <a:cubicBezTo>
                    <a:pt x="303" y="1857"/>
                    <a:pt x="607" y="2013"/>
                    <a:pt x="903" y="2179"/>
                  </a:cubicBezTo>
                  <a:cubicBezTo>
                    <a:pt x="1043" y="2257"/>
                    <a:pt x="1184" y="2333"/>
                    <a:pt x="1321" y="2416"/>
                  </a:cubicBezTo>
                  <a:cubicBezTo>
                    <a:pt x="1362" y="2441"/>
                    <a:pt x="1409" y="2494"/>
                    <a:pt x="1459" y="2512"/>
                  </a:cubicBezTo>
                  <a:cubicBezTo>
                    <a:pt x="1449" y="2523"/>
                    <a:pt x="1453" y="2546"/>
                    <a:pt x="1472" y="2545"/>
                  </a:cubicBezTo>
                  <a:cubicBezTo>
                    <a:pt x="1473" y="2545"/>
                    <a:pt x="1474" y="2544"/>
                    <a:pt x="1475" y="2544"/>
                  </a:cubicBezTo>
                  <a:cubicBezTo>
                    <a:pt x="1486" y="2559"/>
                    <a:pt x="1509" y="2564"/>
                    <a:pt x="1521" y="2542"/>
                  </a:cubicBezTo>
                  <a:cubicBezTo>
                    <a:pt x="1521" y="2542"/>
                    <a:pt x="1522" y="2541"/>
                    <a:pt x="1522" y="2540"/>
                  </a:cubicBezTo>
                  <a:cubicBezTo>
                    <a:pt x="1712" y="2524"/>
                    <a:pt x="1903" y="2478"/>
                    <a:pt x="2091" y="2445"/>
                  </a:cubicBezTo>
                  <a:cubicBezTo>
                    <a:pt x="2274" y="2413"/>
                    <a:pt x="2356" y="2394"/>
                    <a:pt x="2455" y="2235"/>
                  </a:cubicBezTo>
                  <a:cubicBezTo>
                    <a:pt x="2682" y="1872"/>
                    <a:pt x="2880" y="1491"/>
                    <a:pt x="3056" y="1101"/>
                  </a:cubicBezTo>
                  <a:cubicBezTo>
                    <a:pt x="3059" y="1096"/>
                    <a:pt x="3059" y="1091"/>
                    <a:pt x="3059" y="1087"/>
                  </a:cubicBezTo>
                  <a:cubicBezTo>
                    <a:pt x="3074" y="1087"/>
                    <a:pt x="3090" y="1088"/>
                    <a:pt x="3105" y="1089"/>
                  </a:cubicBezTo>
                  <a:cubicBezTo>
                    <a:pt x="3139" y="1090"/>
                    <a:pt x="3143" y="1048"/>
                    <a:pt x="3121" y="1031"/>
                  </a:cubicBezTo>
                  <a:moveTo>
                    <a:pt x="1502" y="2447"/>
                  </a:moveTo>
                  <a:cubicBezTo>
                    <a:pt x="1497" y="2445"/>
                    <a:pt x="1491" y="2444"/>
                    <a:pt x="1484" y="2446"/>
                  </a:cubicBezTo>
                  <a:lnTo>
                    <a:pt x="1483" y="2446"/>
                  </a:lnTo>
                  <a:cubicBezTo>
                    <a:pt x="1443" y="2412"/>
                    <a:pt x="1383" y="2380"/>
                    <a:pt x="1405" y="2392"/>
                  </a:cubicBezTo>
                  <a:cubicBezTo>
                    <a:pt x="1336" y="2352"/>
                    <a:pt x="1266" y="2312"/>
                    <a:pt x="1196" y="2273"/>
                  </a:cubicBezTo>
                  <a:cubicBezTo>
                    <a:pt x="1074" y="2203"/>
                    <a:pt x="952" y="2135"/>
                    <a:pt x="829" y="2067"/>
                  </a:cubicBezTo>
                  <a:cubicBezTo>
                    <a:pt x="574" y="1925"/>
                    <a:pt x="317" y="1782"/>
                    <a:pt x="50" y="1661"/>
                  </a:cubicBezTo>
                  <a:cubicBezTo>
                    <a:pt x="202" y="1410"/>
                    <a:pt x="347" y="1155"/>
                    <a:pt x="491" y="899"/>
                  </a:cubicBezTo>
                  <a:cubicBezTo>
                    <a:pt x="553" y="789"/>
                    <a:pt x="615" y="679"/>
                    <a:pt x="677" y="569"/>
                  </a:cubicBezTo>
                  <a:cubicBezTo>
                    <a:pt x="718" y="496"/>
                    <a:pt x="755" y="418"/>
                    <a:pt x="801" y="348"/>
                  </a:cubicBezTo>
                  <a:cubicBezTo>
                    <a:pt x="812" y="330"/>
                    <a:pt x="822" y="312"/>
                    <a:pt x="832" y="293"/>
                  </a:cubicBezTo>
                  <a:cubicBezTo>
                    <a:pt x="863" y="223"/>
                    <a:pt x="903" y="212"/>
                    <a:pt x="950" y="261"/>
                  </a:cubicBezTo>
                  <a:cubicBezTo>
                    <a:pt x="1069" y="298"/>
                    <a:pt x="1191" y="394"/>
                    <a:pt x="1300" y="454"/>
                  </a:cubicBezTo>
                  <a:lnTo>
                    <a:pt x="1650" y="648"/>
                  </a:lnTo>
                  <a:cubicBezTo>
                    <a:pt x="1889" y="781"/>
                    <a:pt x="2128" y="913"/>
                    <a:pt x="2367" y="1046"/>
                  </a:cubicBezTo>
                  <a:cubicBezTo>
                    <a:pt x="2180" y="1227"/>
                    <a:pt x="2050" y="1467"/>
                    <a:pt x="1918" y="1688"/>
                  </a:cubicBezTo>
                  <a:cubicBezTo>
                    <a:pt x="1873" y="1763"/>
                    <a:pt x="1829" y="1838"/>
                    <a:pt x="1785" y="1915"/>
                  </a:cubicBezTo>
                  <a:cubicBezTo>
                    <a:pt x="1758" y="1905"/>
                    <a:pt x="1732" y="1895"/>
                    <a:pt x="1707" y="1883"/>
                  </a:cubicBezTo>
                  <a:cubicBezTo>
                    <a:pt x="1686" y="1873"/>
                    <a:pt x="1667" y="1903"/>
                    <a:pt x="1688" y="1916"/>
                  </a:cubicBezTo>
                  <a:cubicBezTo>
                    <a:pt x="1712" y="1930"/>
                    <a:pt x="1737" y="1943"/>
                    <a:pt x="1762" y="1954"/>
                  </a:cubicBezTo>
                  <a:cubicBezTo>
                    <a:pt x="1669" y="2116"/>
                    <a:pt x="1581" y="2279"/>
                    <a:pt x="1502" y="2447"/>
                  </a:cubicBezTo>
                  <a:moveTo>
                    <a:pt x="2507" y="2029"/>
                  </a:moveTo>
                  <a:cubicBezTo>
                    <a:pt x="2465" y="2100"/>
                    <a:pt x="2426" y="2193"/>
                    <a:pt x="2371" y="2254"/>
                  </a:cubicBezTo>
                  <a:cubicBezTo>
                    <a:pt x="2275" y="2360"/>
                    <a:pt x="2175" y="2368"/>
                    <a:pt x="2044" y="2392"/>
                  </a:cubicBezTo>
                  <a:cubicBezTo>
                    <a:pt x="1882" y="2422"/>
                    <a:pt x="1714" y="2443"/>
                    <a:pt x="1553" y="2483"/>
                  </a:cubicBezTo>
                  <a:cubicBezTo>
                    <a:pt x="1644" y="2315"/>
                    <a:pt x="1732" y="2145"/>
                    <a:pt x="1825" y="1976"/>
                  </a:cubicBezTo>
                  <a:cubicBezTo>
                    <a:pt x="1830" y="1978"/>
                    <a:pt x="1836" y="1980"/>
                    <a:pt x="1841" y="1981"/>
                  </a:cubicBezTo>
                  <a:cubicBezTo>
                    <a:pt x="1869" y="1987"/>
                    <a:pt x="1880" y="1947"/>
                    <a:pt x="1853" y="1938"/>
                  </a:cubicBezTo>
                  <a:cubicBezTo>
                    <a:pt x="1851" y="1937"/>
                    <a:pt x="1849" y="1937"/>
                    <a:pt x="1847" y="1936"/>
                  </a:cubicBezTo>
                  <a:cubicBezTo>
                    <a:pt x="1878" y="1881"/>
                    <a:pt x="1909" y="1826"/>
                    <a:pt x="1941" y="1772"/>
                  </a:cubicBezTo>
                  <a:cubicBezTo>
                    <a:pt x="2085" y="1528"/>
                    <a:pt x="2229" y="1252"/>
                    <a:pt x="2441" y="1061"/>
                  </a:cubicBezTo>
                  <a:cubicBezTo>
                    <a:pt x="2442" y="1059"/>
                    <a:pt x="2443" y="1057"/>
                    <a:pt x="2444" y="1055"/>
                  </a:cubicBezTo>
                  <a:cubicBezTo>
                    <a:pt x="2628" y="1070"/>
                    <a:pt x="2812" y="1076"/>
                    <a:pt x="2996" y="1084"/>
                  </a:cubicBezTo>
                  <a:cubicBezTo>
                    <a:pt x="2849" y="1407"/>
                    <a:pt x="2687" y="1723"/>
                    <a:pt x="2507" y="2029"/>
                  </a:cubicBezTo>
                  <a:moveTo>
                    <a:pt x="2427" y="996"/>
                  </a:moveTo>
                  <a:cubicBezTo>
                    <a:pt x="2421" y="996"/>
                    <a:pt x="2417" y="998"/>
                    <a:pt x="2413" y="1000"/>
                  </a:cubicBezTo>
                  <a:cubicBezTo>
                    <a:pt x="2133" y="845"/>
                    <a:pt x="1853" y="690"/>
                    <a:pt x="1573" y="535"/>
                  </a:cubicBezTo>
                  <a:cubicBezTo>
                    <a:pt x="1430" y="455"/>
                    <a:pt x="1286" y="376"/>
                    <a:pt x="1143" y="296"/>
                  </a:cubicBezTo>
                  <a:cubicBezTo>
                    <a:pt x="1093" y="269"/>
                    <a:pt x="1001" y="193"/>
                    <a:pt x="928" y="168"/>
                  </a:cubicBezTo>
                  <a:cubicBezTo>
                    <a:pt x="1188" y="156"/>
                    <a:pt x="1467" y="125"/>
                    <a:pt x="1715" y="55"/>
                  </a:cubicBezTo>
                  <a:cubicBezTo>
                    <a:pt x="1719" y="54"/>
                    <a:pt x="1722" y="52"/>
                    <a:pt x="1725" y="49"/>
                  </a:cubicBezTo>
                  <a:cubicBezTo>
                    <a:pt x="2140" y="387"/>
                    <a:pt x="2577" y="701"/>
                    <a:pt x="3005" y="1021"/>
                  </a:cubicBezTo>
                  <a:cubicBezTo>
                    <a:pt x="2812" y="1011"/>
                    <a:pt x="2620" y="999"/>
                    <a:pt x="2427" y="99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288970" y="890317"/>
              <a:ext cx="66314" cy="23925"/>
            </a:xfrm>
            <a:custGeom>
              <a:avLst/>
              <a:gdLst/>
              <a:ahLst/>
              <a:cxnLst/>
              <a:rect l="l" t="t" r="r" b="b"/>
              <a:pathLst>
                <a:path w="255" h="92" extrusionOk="0">
                  <a:moveTo>
                    <a:pt x="215" y="4"/>
                  </a:moveTo>
                  <a:cubicBezTo>
                    <a:pt x="151" y="13"/>
                    <a:pt x="87" y="31"/>
                    <a:pt x="25" y="48"/>
                  </a:cubicBezTo>
                  <a:cubicBezTo>
                    <a:pt x="0" y="55"/>
                    <a:pt x="11" y="91"/>
                    <a:pt x="36" y="87"/>
                  </a:cubicBezTo>
                  <a:cubicBezTo>
                    <a:pt x="99" y="76"/>
                    <a:pt x="165" y="65"/>
                    <a:pt x="227" y="47"/>
                  </a:cubicBezTo>
                  <a:cubicBezTo>
                    <a:pt x="254" y="38"/>
                    <a:pt x="242" y="0"/>
                    <a:pt x="215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5368287" y="878354"/>
              <a:ext cx="54612" cy="19764"/>
            </a:xfrm>
            <a:custGeom>
              <a:avLst/>
              <a:gdLst/>
              <a:ahLst/>
              <a:cxnLst/>
              <a:rect l="l" t="t" r="r" b="b"/>
              <a:pathLst>
                <a:path w="210" h="76" extrusionOk="0">
                  <a:moveTo>
                    <a:pt x="179" y="2"/>
                  </a:moveTo>
                  <a:cubicBezTo>
                    <a:pt x="128" y="7"/>
                    <a:pt x="77" y="21"/>
                    <a:pt x="27" y="32"/>
                  </a:cubicBezTo>
                  <a:cubicBezTo>
                    <a:pt x="0" y="37"/>
                    <a:pt x="12" y="75"/>
                    <a:pt x="37" y="71"/>
                  </a:cubicBezTo>
                  <a:cubicBezTo>
                    <a:pt x="86" y="63"/>
                    <a:pt x="137" y="59"/>
                    <a:pt x="185" y="47"/>
                  </a:cubicBezTo>
                  <a:cubicBezTo>
                    <a:pt x="209" y="40"/>
                    <a:pt x="205" y="0"/>
                    <a:pt x="179" y="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446563" y="868992"/>
              <a:ext cx="59553" cy="19244"/>
            </a:xfrm>
            <a:custGeom>
              <a:avLst/>
              <a:gdLst/>
              <a:ahLst/>
              <a:cxnLst/>
              <a:rect l="l" t="t" r="r" b="b"/>
              <a:pathLst>
                <a:path w="229" h="74" extrusionOk="0">
                  <a:moveTo>
                    <a:pt x="194" y="4"/>
                  </a:moveTo>
                  <a:cubicBezTo>
                    <a:pt x="136" y="12"/>
                    <a:pt x="79" y="23"/>
                    <a:pt x="21" y="34"/>
                  </a:cubicBezTo>
                  <a:cubicBezTo>
                    <a:pt x="0" y="37"/>
                    <a:pt x="5" y="73"/>
                    <a:pt x="26" y="71"/>
                  </a:cubicBezTo>
                  <a:cubicBezTo>
                    <a:pt x="84" y="65"/>
                    <a:pt x="143" y="61"/>
                    <a:pt x="201" y="52"/>
                  </a:cubicBezTo>
                  <a:cubicBezTo>
                    <a:pt x="228" y="48"/>
                    <a:pt x="222" y="0"/>
                    <a:pt x="194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5686074" y="504396"/>
              <a:ext cx="28346" cy="45250"/>
            </a:xfrm>
            <a:custGeom>
              <a:avLst/>
              <a:gdLst/>
              <a:ahLst/>
              <a:cxnLst/>
              <a:rect l="l" t="t" r="r" b="b"/>
              <a:pathLst>
                <a:path w="109" h="174" extrusionOk="0">
                  <a:moveTo>
                    <a:pt x="58" y="25"/>
                  </a:moveTo>
                  <a:cubicBezTo>
                    <a:pt x="45" y="59"/>
                    <a:pt x="27" y="90"/>
                    <a:pt x="11" y="122"/>
                  </a:cubicBezTo>
                  <a:cubicBezTo>
                    <a:pt x="0" y="145"/>
                    <a:pt x="30" y="173"/>
                    <a:pt x="48" y="151"/>
                  </a:cubicBezTo>
                  <a:cubicBezTo>
                    <a:pt x="75" y="118"/>
                    <a:pt x="91" y="78"/>
                    <a:pt x="101" y="37"/>
                  </a:cubicBezTo>
                  <a:cubicBezTo>
                    <a:pt x="108" y="9"/>
                    <a:pt x="69" y="0"/>
                    <a:pt x="58" y="2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5657988" y="566549"/>
              <a:ext cx="23665" cy="41869"/>
            </a:xfrm>
            <a:custGeom>
              <a:avLst/>
              <a:gdLst/>
              <a:ahLst/>
              <a:cxnLst/>
              <a:rect l="l" t="t" r="r" b="b"/>
              <a:pathLst>
                <a:path w="91" h="161" extrusionOk="0">
                  <a:moveTo>
                    <a:pt x="71" y="8"/>
                  </a:moveTo>
                  <a:cubicBezTo>
                    <a:pt x="47" y="45"/>
                    <a:pt x="23" y="83"/>
                    <a:pt x="8" y="124"/>
                  </a:cubicBezTo>
                  <a:cubicBezTo>
                    <a:pt x="0" y="146"/>
                    <a:pt x="35" y="160"/>
                    <a:pt x="45" y="140"/>
                  </a:cubicBezTo>
                  <a:cubicBezTo>
                    <a:pt x="65" y="101"/>
                    <a:pt x="77" y="57"/>
                    <a:pt x="87" y="15"/>
                  </a:cubicBezTo>
                  <a:cubicBezTo>
                    <a:pt x="90" y="5"/>
                    <a:pt x="77" y="0"/>
                    <a:pt x="71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5624181" y="621941"/>
              <a:ext cx="27046" cy="41349"/>
            </a:xfrm>
            <a:custGeom>
              <a:avLst/>
              <a:gdLst/>
              <a:ahLst/>
              <a:cxnLst/>
              <a:rect l="l" t="t" r="r" b="b"/>
              <a:pathLst>
                <a:path w="104" h="159" extrusionOk="0">
                  <a:moveTo>
                    <a:pt x="70" y="13"/>
                  </a:moveTo>
                  <a:cubicBezTo>
                    <a:pt x="48" y="47"/>
                    <a:pt x="24" y="83"/>
                    <a:pt x="9" y="121"/>
                  </a:cubicBezTo>
                  <a:cubicBezTo>
                    <a:pt x="0" y="144"/>
                    <a:pt x="36" y="158"/>
                    <a:pt x="49" y="137"/>
                  </a:cubicBezTo>
                  <a:cubicBezTo>
                    <a:pt x="70" y="103"/>
                    <a:pt x="84" y="63"/>
                    <a:pt x="97" y="25"/>
                  </a:cubicBezTo>
                  <a:cubicBezTo>
                    <a:pt x="103" y="8"/>
                    <a:pt x="79" y="0"/>
                    <a:pt x="70" y="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5581272" y="690595"/>
              <a:ext cx="35888" cy="50451"/>
            </a:xfrm>
            <a:custGeom>
              <a:avLst/>
              <a:gdLst/>
              <a:ahLst/>
              <a:cxnLst/>
              <a:rect l="l" t="t" r="r" b="b"/>
              <a:pathLst>
                <a:path w="138" h="194" extrusionOk="0">
                  <a:moveTo>
                    <a:pt x="109" y="10"/>
                  </a:moveTo>
                  <a:cubicBezTo>
                    <a:pt x="71" y="50"/>
                    <a:pt x="41" y="98"/>
                    <a:pt x="14" y="146"/>
                  </a:cubicBezTo>
                  <a:cubicBezTo>
                    <a:pt x="0" y="172"/>
                    <a:pt x="38" y="193"/>
                    <a:pt x="54" y="169"/>
                  </a:cubicBezTo>
                  <a:cubicBezTo>
                    <a:pt x="85" y="124"/>
                    <a:pt x="114" y="76"/>
                    <a:pt x="133" y="24"/>
                  </a:cubicBezTo>
                  <a:cubicBezTo>
                    <a:pt x="137" y="10"/>
                    <a:pt x="118" y="0"/>
                    <a:pt x="109" y="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5543824" y="765751"/>
              <a:ext cx="26786" cy="49671"/>
            </a:xfrm>
            <a:custGeom>
              <a:avLst/>
              <a:gdLst/>
              <a:ahLst/>
              <a:cxnLst/>
              <a:rect l="l" t="t" r="r" b="b"/>
              <a:pathLst>
                <a:path w="103" h="191" extrusionOk="0">
                  <a:moveTo>
                    <a:pt x="72" y="13"/>
                  </a:moveTo>
                  <a:cubicBezTo>
                    <a:pt x="63" y="36"/>
                    <a:pt x="55" y="60"/>
                    <a:pt x="45" y="82"/>
                  </a:cubicBezTo>
                  <a:cubicBezTo>
                    <a:pt x="35" y="103"/>
                    <a:pt x="23" y="122"/>
                    <a:pt x="13" y="143"/>
                  </a:cubicBezTo>
                  <a:cubicBezTo>
                    <a:pt x="0" y="169"/>
                    <a:pt x="35" y="190"/>
                    <a:pt x="52" y="166"/>
                  </a:cubicBezTo>
                  <a:cubicBezTo>
                    <a:pt x="80" y="124"/>
                    <a:pt x="97" y="67"/>
                    <a:pt x="101" y="17"/>
                  </a:cubicBezTo>
                  <a:cubicBezTo>
                    <a:pt x="102" y="0"/>
                    <a:pt x="78" y="0"/>
                    <a:pt x="72" y="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513397" y="831024"/>
              <a:ext cx="21585" cy="39788"/>
            </a:xfrm>
            <a:custGeom>
              <a:avLst/>
              <a:gdLst/>
              <a:ahLst/>
              <a:cxnLst/>
              <a:rect l="l" t="t" r="r" b="b"/>
              <a:pathLst>
                <a:path w="83" h="153" extrusionOk="0">
                  <a:moveTo>
                    <a:pt x="56" y="11"/>
                  </a:moveTo>
                  <a:cubicBezTo>
                    <a:pt x="32" y="43"/>
                    <a:pt x="4" y="84"/>
                    <a:pt x="1" y="125"/>
                  </a:cubicBezTo>
                  <a:cubicBezTo>
                    <a:pt x="0" y="148"/>
                    <a:pt x="35" y="152"/>
                    <a:pt x="41" y="130"/>
                  </a:cubicBezTo>
                  <a:cubicBezTo>
                    <a:pt x="46" y="113"/>
                    <a:pt x="46" y="95"/>
                    <a:pt x="52" y="78"/>
                  </a:cubicBezTo>
                  <a:cubicBezTo>
                    <a:pt x="57" y="59"/>
                    <a:pt x="65" y="42"/>
                    <a:pt x="75" y="26"/>
                  </a:cubicBezTo>
                  <a:cubicBezTo>
                    <a:pt x="82" y="14"/>
                    <a:pt x="65" y="0"/>
                    <a:pt x="56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5539923" y="889016"/>
              <a:ext cx="60073" cy="34587"/>
            </a:xfrm>
            <a:custGeom>
              <a:avLst/>
              <a:gdLst/>
              <a:ahLst/>
              <a:cxnLst/>
              <a:rect l="l" t="t" r="r" b="b"/>
              <a:pathLst>
                <a:path w="231" h="133" extrusionOk="0">
                  <a:moveTo>
                    <a:pt x="208" y="82"/>
                  </a:moveTo>
                  <a:cubicBezTo>
                    <a:pt x="152" y="52"/>
                    <a:pt x="89" y="26"/>
                    <a:pt x="30" y="6"/>
                  </a:cubicBezTo>
                  <a:cubicBezTo>
                    <a:pt x="11" y="0"/>
                    <a:pt x="0" y="28"/>
                    <a:pt x="16" y="37"/>
                  </a:cubicBezTo>
                  <a:cubicBezTo>
                    <a:pt x="71" y="70"/>
                    <a:pt x="131" y="100"/>
                    <a:pt x="190" y="123"/>
                  </a:cubicBezTo>
                  <a:cubicBezTo>
                    <a:pt x="215" y="132"/>
                    <a:pt x="230" y="94"/>
                    <a:pt x="208" y="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5624701" y="928545"/>
              <a:ext cx="57732" cy="34327"/>
            </a:xfrm>
            <a:custGeom>
              <a:avLst/>
              <a:gdLst/>
              <a:ahLst/>
              <a:cxnLst/>
              <a:rect l="l" t="t" r="r" b="b"/>
              <a:pathLst>
                <a:path w="222" h="132" extrusionOk="0">
                  <a:moveTo>
                    <a:pt x="201" y="82"/>
                  </a:moveTo>
                  <a:cubicBezTo>
                    <a:pt x="153" y="43"/>
                    <a:pt x="93" y="17"/>
                    <a:pt x="33" y="5"/>
                  </a:cubicBezTo>
                  <a:cubicBezTo>
                    <a:pt x="9" y="0"/>
                    <a:pt x="0" y="33"/>
                    <a:pt x="23" y="40"/>
                  </a:cubicBezTo>
                  <a:cubicBezTo>
                    <a:pt x="78" y="59"/>
                    <a:pt x="126" y="85"/>
                    <a:pt x="174" y="117"/>
                  </a:cubicBezTo>
                  <a:cubicBezTo>
                    <a:pt x="195" y="131"/>
                    <a:pt x="221" y="98"/>
                    <a:pt x="201" y="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5794517" y="1006821"/>
              <a:ext cx="41089" cy="23925"/>
            </a:xfrm>
            <a:custGeom>
              <a:avLst/>
              <a:gdLst/>
              <a:ahLst/>
              <a:cxnLst/>
              <a:rect l="l" t="t" r="r" b="b"/>
              <a:pathLst>
                <a:path w="158" h="92" extrusionOk="0">
                  <a:moveTo>
                    <a:pt x="130" y="38"/>
                  </a:moveTo>
                  <a:cubicBezTo>
                    <a:pt x="99" y="26"/>
                    <a:pt x="67" y="17"/>
                    <a:pt x="35" y="7"/>
                  </a:cubicBezTo>
                  <a:cubicBezTo>
                    <a:pt x="9" y="0"/>
                    <a:pt x="0" y="38"/>
                    <a:pt x="24" y="47"/>
                  </a:cubicBezTo>
                  <a:cubicBezTo>
                    <a:pt x="55" y="59"/>
                    <a:pt x="86" y="73"/>
                    <a:pt x="118" y="82"/>
                  </a:cubicBezTo>
                  <a:cubicBezTo>
                    <a:pt x="147" y="91"/>
                    <a:pt x="157" y="49"/>
                    <a:pt x="130" y="3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5846788" y="1038027"/>
              <a:ext cx="45250" cy="24705"/>
            </a:xfrm>
            <a:custGeom>
              <a:avLst/>
              <a:gdLst/>
              <a:ahLst/>
              <a:cxnLst/>
              <a:rect l="l" t="t" r="r" b="b"/>
              <a:pathLst>
                <a:path w="174" h="95" extrusionOk="0">
                  <a:moveTo>
                    <a:pt x="134" y="33"/>
                  </a:moveTo>
                  <a:cubicBezTo>
                    <a:pt x="100" y="29"/>
                    <a:pt x="66" y="16"/>
                    <a:pt x="33" y="7"/>
                  </a:cubicBezTo>
                  <a:cubicBezTo>
                    <a:pt x="10" y="0"/>
                    <a:pt x="0" y="35"/>
                    <a:pt x="23" y="43"/>
                  </a:cubicBezTo>
                  <a:cubicBezTo>
                    <a:pt x="56" y="53"/>
                    <a:pt x="91" y="61"/>
                    <a:pt x="122" y="77"/>
                  </a:cubicBezTo>
                  <a:cubicBezTo>
                    <a:pt x="156" y="94"/>
                    <a:pt x="173" y="37"/>
                    <a:pt x="134" y="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21"/>
          <p:cNvSpPr/>
          <p:nvPr/>
        </p:nvSpPr>
        <p:spPr>
          <a:xfrm rot="713634">
            <a:off x="8518548" y="3626119"/>
            <a:ext cx="634536" cy="300364"/>
          </a:xfrm>
          <a:custGeom>
            <a:avLst/>
            <a:gdLst/>
            <a:ahLst/>
            <a:cxnLst/>
            <a:rect l="l" t="t" r="r" b="b"/>
            <a:pathLst>
              <a:path w="2440" h="1155" extrusionOk="0">
                <a:moveTo>
                  <a:pt x="259" y="643"/>
                </a:moveTo>
                <a:cubicBezTo>
                  <a:pt x="258" y="646"/>
                  <a:pt x="258" y="650"/>
                  <a:pt x="258" y="654"/>
                </a:cubicBezTo>
                <a:cubicBezTo>
                  <a:pt x="256" y="732"/>
                  <a:pt x="297" y="824"/>
                  <a:pt x="309" y="901"/>
                </a:cubicBezTo>
                <a:cubicBezTo>
                  <a:pt x="314" y="937"/>
                  <a:pt x="263" y="953"/>
                  <a:pt x="253" y="916"/>
                </a:cubicBezTo>
                <a:cubicBezTo>
                  <a:pt x="238" y="858"/>
                  <a:pt x="227" y="799"/>
                  <a:pt x="215" y="740"/>
                </a:cubicBezTo>
                <a:cubicBezTo>
                  <a:pt x="208" y="709"/>
                  <a:pt x="191" y="666"/>
                  <a:pt x="193" y="632"/>
                </a:cubicBezTo>
                <a:cubicBezTo>
                  <a:pt x="165" y="603"/>
                  <a:pt x="140" y="569"/>
                  <a:pt x="114" y="538"/>
                </a:cubicBezTo>
                <a:cubicBezTo>
                  <a:pt x="81" y="500"/>
                  <a:pt x="47" y="461"/>
                  <a:pt x="14" y="422"/>
                </a:cubicBezTo>
                <a:cubicBezTo>
                  <a:pt x="0" y="405"/>
                  <a:pt x="23" y="381"/>
                  <a:pt x="39" y="397"/>
                </a:cubicBezTo>
                <a:cubicBezTo>
                  <a:pt x="77" y="436"/>
                  <a:pt x="114" y="475"/>
                  <a:pt x="152" y="514"/>
                </a:cubicBezTo>
                <a:cubicBezTo>
                  <a:pt x="173" y="535"/>
                  <a:pt x="196" y="556"/>
                  <a:pt x="217" y="578"/>
                </a:cubicBezTo>
                <a:cubicBezTo>
                  <a:pt x="237" y="549"/>
                  <a:pt x="265" y="519"/>
                  <a:pt x="280" y="498"/>
                </a:cubicBezTo>
                <a:cubicBezTo>
                  <a:pt x="308" y="459"/>
                  <a:pt x="337" y="420"/>
                  <a:pt x="367" y="381"/>
                </a:cubicBezTo>
                <a:cubicBezTo>
                  <a:pt x="380" y="364"/>
                  <a:pt x="407" y="386"/>
                  <a:pt x="396" y="404"/>
                </a:cubicBezTo>
                <a:cubicBezTo>
                  <a:pt x="357" y="468"/>
                  <a:pt x="272" y="555"/>
                  <a:pt x="259" y="635"/>
                </a:cubicBezTo>
                <a:cubicBezTo>
                  <a:pt x="260" y="638"/>
                  <a:pt x="259" y="640"/>
                  <a:pt x="259" y="643"/>
                </a:cubicBezTo>
                <a:moveTo>
                  <a:pt x="596" y="744"/>
                </a:moveTo>
                <a:cubicBezTo>
                  <a:pt x="559" y="743"/>
                  <a:pt x="523" y="751"/>
                  <a:pt x="487" y="750"/>
                </a:cubicBezTo>
                <a:cubicBezTo>
                  <a:pt x="446" y="748"/>
                  <a:pt x="407" y="741"/>
                  <a:pt x="367" y="731"/>
                </a:cubicBezTo>
                <a:cubicBezTo>
                  <a:pt x="345" y="725"/>
                  <a:pt x="336" y="759"/>
                  <a:pt x="358" y="766"/>
                </a:cubicBezTo>
                <a:cubicBezTo>
                  <a:pt x="430" y="789"/>
                  <a:pt x="527" y="808"/>
                  <a:pt x="601" y="785"/>
                </a:cubicBezTo>
                <a:cubicBezTo>
                  <a:pt x="624" y="778"/>
                  <a:pt x="620" y="744"/>
                  <a:pt x="596" y="744"/>
                </a:cubicBezTo>
                <a:moveTo>
                  <a:pt x="605" y="641"/>
                </a:moveTo>
                <a:cubicBezTo>
                  <a:pt x="514" y="637"/>
                  <a:pt x="423" y="637"/>
                  <a:pt x="331" y="629"/>
                </a:cubicBezTo>
                <a:cubicBezTo>
                  <a:pt x="315" y="628"/>
                  <a:pt x="312" y="654"/>
                  <a:pt x="327" y="658"/>
                </a:cubicBezTo>
                <a:cubicBezTo>
                  <a:pt x="415" y="680"/>
                  <a:pt x="515" y="695"/>
                  <a:pt x="605" y="689"/>
                </a:cubicBezTo>
                <a:cubicBezTo>
                  <a:pt x="635" y="687"/>
                  <a:pt x="636" y="643"/>
                  <a:pt x="605" y="641"/>
                </a:cubicBezTo>
                <a:moveTo>
                  <a:pt x="1001" y="778"/>
                </a:moveTo>
                <a:cubicBezTo>
                  <a:pt x="927" y="805"/>
                  <a:pt x="840" y="814"/>
                  <a:pt x="794" y="732"/>
                </a:cubicBezTo>
                <a:cubicBezTo>
                  <a:pt x="744" y="641"/>
                  <a:pt x="823" y="552"/>
                  <a:pt x="905" y="526"/>
                </a:cubicBezTo>
                <a:cubicBezTo>
                  <a:pt x="923" y="520"/>
                  <a:pt x="920" y="493"/>
                  <a:pt x="900" y="492"/>
                </a:cubicBezTo>
                <a:cubicBezTo>
                  <a:pt x="776" y="486"/>
                  <a:pt x="691" y="640"/>
                  <a:pt x="739" y="748"/>
                </a:cubicBezTo>
                <a:cubicBezTo>
                  <a:pt x="782" y="846"/>
                  <a:pt x="942" y="906"/>
                  <a:pt x="1027" y="823"/>
                </a:cubicBezTo>
                <a:cubicBezTo>
                  <a:pt x="1044" y="805"/>
                  <a:pt x="1026" y="769"/>
                  <a:pt x="1001" y="778"/>
                </a:cubicBezTo>
                <a:moveTo>
                  <a:pt x="1209" y="705"/>
                </a:moveTo>
                <a:cubicBezTo>
                  <a:pt x="1200" y="682"/>
                  <a:pt x="1163" y="677"/>
                  <a:pt x="1156" y="705"/>
                </a:cubicBezTo>
                <a:cubicBezTo>
                  <a:pt x="1153" y="720"/>
                  <a:pt x="1148" y="736"/>
                  <a:pt x="1134" y="744"/>
                </a:cubicBezTo>
                <a:cubicBezTo>
                  <a:pt x="1117" y="754"/>
                  <a:pt x="1074" y="754"/>
                  <a:pt x="1086" y="717"/>
                </a:cubicBezTo>
                <a:cubicBezTo>
                  <a:pt x="1093" y="694"/>
                  <a:pt x="1059" y="686"/>
                  <a:pt x="1051" y="707"/>
                </a:cubicBezTo>
                <a:cubicBezTo>
                  <a:pt x="1034" y="747"/>
                  <a:pt x="1063" y="793"/>
                  <a:pt x="1105" y="800"/>
                </a:cubicBezTo>
                <a:cubicBezTo>
                  <a:pt x="1132" y="805"/>
                  <a:pt x="1155" y="795"/>
                  <a:pt x="1173" y="778"/>
                </a:cubicBezTo>
                <a:cubicBezTo>
                  <a:pt x="1184" y="828"/>
                  <a:pt x="1184" y="879"/>
                  <a:pt x="1176" y="931"/>
                </a:cubicBezTo>
                <a:cubicBezTo>
                  <a:pt x="1170" y="966"/>
                  <a:pt x="1223" y="982"/>
                  <a:pt x="1230" y="946"/>
                </a:cubicBezTo>
                <a:cubicBezTo>
                  <a:pt x="1247" y="865"/>
                  <a:pt x="1239" y="782"/>
                  <a:pt x="1209" y="705"/>
                </a:cubicBezTo>
                <a:moveTo>
                  <a:pt x="1544" y="632"/>
                </a:moveTo>
                <a:cubicBezTo>
                  <a:pt x="1522" y="707"/>
                  <a:pt x="1443" y="741"/>
                  <a:pt x="1373" y="758"/>
                </a:cubicBezTo>
                <a:cubicBezTo>
                  <a:pt x="1377" y="798"/>
                  <a:pt x="1378" y="839"/>
                  <a:pt x="1364" y="880"/>
                </a:cubicBezTo>
                <a:cubicBezTo>
                  <a:pt x="1353" y="909"/>
                  <a:pt x="1308" y="905"/>
                  <a:pt x="1308" y="872"/>
                </a:cubicBezTo>
                <a:cubicBezTo>
                  <a:pt x="1307" y="764"/>
                  <a:pt x="1302" y="657"/>
                  <a:pt x="1303" y="549"/>
                </a:cubicBezTo>
                <a:cubicBezTo>
                  <a:pt x="1303" y="528"/>
                  <a:pt x="1328" y="525"/>
                  <a:pt x="1338" y="539"/>
                </a:cubicBezTo>
                <a:cubicBezTo>
                  <a:pt x="1371" y="492"/>
                  <a:pt x="1436" y="460"/>
                  <a:pt x="1491" y="488"/>
                </a:cubicBezTo>
                <a:cubicBezTo>
                  <a:pt x="1542" y="514"/>
                  <a:pt x="1559" y="580"/>
                  <a:pt x="1544" y="632"/>
                </a:cubicBezTo>
                <a:moveTo>
                  <a:pt x="1458" y="555"/>
                </a:moveTo>
                <a:cubicBezTo>
                  <a:pt x="1415" y="533"/>
                  <a:pt x="1387" y="562"/>
                  <a:pt x="1374" y="605"/>
                </a:cubicBezTo>
                <a:cubicBezTo>
                  <a:pt x="1365" y="635"/>
                  <a:pt x="1364" y="666"/>
                  <a:pt x="1367" y="697"/>
                </a:cubicBezTo>
                <a:cubicBezTo>
                  <a:pt x="1413" y="685"/>
                  <a:pt x="1470" y="666"/>
                  <a:pt x="1485" y="616"/>
                </a:cubicBezTo>
                <a:cubicBezTo>
                  <a:pt x="1495" y="583"/>
                  <a:pt x="1487" y="570"/>
                  <a:pt x="1458" y="555"/>
                </a:cubicBezTo>
                <a:moveTo>
                  <a:pt x="2009" y="649"/>
                </a:moveTo>
                <a:cubicBezTo>
                  <a:pt x="1887" y="635"/>
                  <a:pt x="1762" y="614"/>
                  <a:pt x="1640" y="613"/>
                </a:cubicBezTo>
                <a:cubicBezTo>
                  <a:pt x="1619" y="613"/>
                  <a:pt x="1614" y="645"/>
                  <a:pt x="1635" y="650"/>
                </a:cubicBezTo>
                <a:cubicBezTo>
                  <a:pt x="1756" y="680"/>
                  <a:pt x="1885" y="690"/>
                  <a:pt x="2009" y="707"/>
                </a:cubicBezTo>
                <a:cubicBezTo>
                  <a:pt x="2045" y="712"/>
                  <a:pt x="2045" y="653"/>
                  <a:pt x="2009" y="649"/>
                </a:cubicBezTo>
                <a:moveTo>
                  <a:pt x="1943" y="162"/>
                </a:moveTo>
                <a:cubicBezTo>
                  <a:pt x="1894" y="256"/>
                  <a:pt x="1862" y="362"/>
                  <a:pt x="1823" y="462"/>
                </a:cubicBezTo>
                <a:cubicBezTo>
                  <a:pt x="1770" y="374"/>
                  <a:pt x="1723" y="283"/>
                  <a:pt x="1676" y="192"/>
                </a:cubicBezTo>
                <a:cubicBezTo>
                  <a:pt x="1667" y="174"/>
                  <a:pt x="1636" y="186"/>
                  <a:pt x="1643" y="206"/>
                </a:cubicBezTo>
                <a:cubicBezTo>
                  <a:pt x="1686" y="322"/>
                  <a:pt x="1745" y="431"/>
                  <a:pt x="1804" y="539"/>
                </a:cubicBezTo>
                <a:cubicBezTo>
                  <a:pt x="1813" y="557"/>
                  <a:pt x="1844" y="559"/>
                  <a:pt x="1854" y="539"/>
                </a:cubicBezTo>
                <a:cubicBezTo>
                  <a:pt x="1905" y="428"/>
                  <a:pt x="1969" y="304"/>
                  <a:pt x="1992" y="183"/>
                </a:cubicBezTo>
                <a:cubicBezTo>
                  <a:pt x="1998" y="154"/>
                  <a:pt x="1957" y="133"/>
                  <a:pt x="1943" y="162"/>
                </a:cubicBezTo>
                <a:moveTo>
                  <a:pt x="2206" y="251"/>
                </a:moveTo>
                <a:cubicBezTo>
                  <a:pt x="2162" y="242"/>
                  <a:pt x="2122" y="235"/>
                  <a:pt x="2082" y="219"/>
                </a:cubicBezTo>
                <a:cubicBezTo>
                  <a:pt x="2129" y="173"/>
                  <a:pt x="2193" y="118"/>
                  <a:pt x="2154" y="50"/>
                </a:cubicBezTo>
                <a:cubicBezTo>
                  <a:pt x="2128" y="5"/>
                  <a:pt x="2045" y="0"/>
                  <a:pt x="2033" y="58"/>
                </a:cubicBezTo>
                <a:cubicBezTo>
                  <a:pt x="2028" y="81"/>
                  <a:pt x="2062" y="99"/>
                  <a:pt x="2073" y="75"/>
                </a:cubicBezTo>
                <a:cubicBezTo>
                  <a:pt x="2083" y="53"/>
                  <a:pt x="2110" y="64"/>
                  <a:pt x="2112" y="87"/>
                </a:cubicBezTo>
                <a:cubicBezTo>
                  <a:pt x="2115" y="108"/>
                  <a:pt x="2098" y="128"/>
                  <a:pt x="2085" y="142"/>
                </a:cubicBezTo>
                <a:cubicBezTo>
                  <a:pt x="2062" y="165"/>
                  <a:pt x="2035" y="183"/>
                  <a:pt x="2014" y="208"/>
                </a:cubicBezTo>
                <a:cubicBezTo>
                  <a:pt x="2002" y="222"/>
                  <a:pt x="2003" y="243"/>
                  <a:pt x="2020" y="253"/>
                </a:cubicBezTo>
                <a:cubicBezTo>
                  <a:pt x="2073" y="284"/>
                  <a:pt x="2136" y="310"/>
                  <a:pt x="2199" y="306"/>
                </a:cubicBezTo>
                <a:cubicBezTo>
                  <a:pt x="2229" y="305"/>
                  <a:pt x="2239" y="257"/>
                  <a:pt x="2206" y="251"/>
                </a:cubicBezTo>
                <a:moveTo>
                  <a:pt x="2013" y="1072"/>
                </a:moveTo>
                <a:cubicBezTo>
                  <a:pt x="1990" y="1110"/>
                  <a:pt x="1890" y="1082"/>
                  <a:pt x="1859" y="1079"/>
                </a:cubicBezTo>
                <a:cubicBezTo>
                  <a:pt x="1827" y="1075"/>
                  <a:pt x="1795" y="1071"/>
                  <a:pt x="1764" y="1067"/>
                </a:cubicBezTo>
                <a:cubicBezTo>
                  <a:pt x="1831" y="1000"/>
                  <a:pt x="1910" y="918"/>
                  <a:pt x="1854" y="823"/>
                </a:cubicBezTo>
                <a:cubicBezTo>
                  <a:pt x="1815" y="756"/>
                  <a:pt x="1705" y="756"/>
                  <a:pt x="1689" y="841"/>
                </a:cubicBezTo>
                <a:cubicBezTo>
                  <a:pt x="1685" y="863"/>
                  <a:pt x="1716" y="872"/>
                  <a:pt x="1723" y="850"/>
                </a:cubicBezTo>
                <a:cubicBezTo>
                  <a:pt x="1748" y="770"/>
                  <a:pt x="1821" y="847"/>
                  <a:pt x="1820" y="885"/>
                </a:cubicBezTo>
                <a:cubicBezTo>
                  <a:pt x="1819" y="917"/>
                  <a:pt x="1799" y="948"/>
                  <a:pt x="1780" y="971"/>
                </a:cubicBezTo>
                <a:cubicBezTo>
                  <a:pt x="1750" y="1007"/>
                  <a:pt x="1711" y="1036"/>
                  <a:pt x="1679" y="1069"/>
                </a:cubicBezTo>
                <a:cubicBezTo>
                  <a:pt x="1658" y="1089"/>
                  <a:pt x="1675" y="1118"/>
                  <a:pt x="1700" y="1121"/>
                </a:cubicBezTo>
                <a:cubicBezTo>
                  <a:pt x="1784" y="1132"/>
                  <a:pt x="1869" y="1147"/>
                  <a:pt x="1952" y="1152"/>
                </a:cubicBezTo>
                <a:cubicBezTo>
                  <a:pt x="1998" y="1154"/>
                  <a:pt x="2044" y="1147"/>
                  <a:pt x="2066" y="1103"/>
                </a:cubicBezTo>
                <a:cubicBezTo>
                  <a:pt x="2083" y="1068"/>
                  <a:pt x="2034" y="1039"/>
                  <a:pt x="2013" y="1072"/>
                </a:cubicBezTo>
                <a:moveTo>
                  <a:pt x="2421" y="678"/>
                </a:moveTo>
                <a:cubicBezTo>
                  <a:pt x="2400" y="622"/>
                  <a:pt x="2347" y="590"/>
                  <a:pt x="2293" y="575"/>
                </a:cubicBezTo>
                <a:cubicBezTo>
                  <a:pt x="2271" y="569"/>
                  <a:pt x="2249" y="566"/>
                  <a:pt x="2226" y="563"/>
                </a:cubicBezTo>
                <a:cubicBezTo>
                  <a:pt x="2184" y="556"/>
                  <a:pt x="2172" y="571"/>
                  <a:pt x="2174" y="520"/>
                </a:cubicBezTo>
                <a:cubicBezTo>
                  <a:pt x="2176" y="474"/>
                  <a:pt x="2197" y="466"/>
                  <a:pt x="2240" y="453"/>
                </a:cubicBezTo>
                <a:cubicBezTo>
                  <a:pt x="2272" y="443"/>
                  <a:pt x="2304" y="443"/>
                  <a:pt x="2337" y="446"/>
                </a:cubicBezTo>
                <a:cubicBezTo>
                  <a:pt x="2356" y="448"/>
                  <a:pt x="2361" y="416"/>
                  <a:pt x="2342" y="413"/>
                </a:cubicBezTo>
                <a:cubicBezTo>
                  <a:pt x="2267" y="400"/>
                  <a:pt x="2192" y="410"/>
                  <a:pt x="2130" y="457"/>
                </a:cubicBezTo>
                <a:cubicBezTo>
                  <a:pt x="2095" y="483"/>
                  <a:pt x="2058" y="526"/>
                  <a:pt x="2088" y="571"/>
                </a:cubicBezTo>
                <a:cubicBezTo>
                  <a:pt x="2127" y="632"/>
                  <a:pt x="2231" y="614"/>
                  <a:pt x="2290" y="636"/>
                </a:cubicBezTo>
                <a:cubicBezTo>
                  <a:pt x="2335" y="652"/>
                  <a:pt x="2361" y="675"/>
                  <a:pt x="2357" y="725"/>
                </a:cubicBezTo>
                <a:cubicBezTo>
                  <a:pt x="2354" y="772"/>
                  <a:pt x="2328" y="801"/>
                  <a:pt x="2281" y="812"/>
                </a:cubicBezTo>
                <a:cubicBezTo>
                  <a:pt x="2235" y="823"/>
                  <a:pt x="2202" y="812"/>
                  <a:pt x="2160" y="835"/>
                </a:cubicBezTo>
                <a:cubicBezTo>
                  <a:pt x="2125" y="855"/>
                  <a:pt x="2156" y="909"/>
                  <a:pt x="2191" y="889"/>
                </a:cubicBezTo>
                <a:cubicBezTo>
                  <a:pt x="2228" y="868"/>
                  <a:pt x="2280" y="880"/>
                  <a:pt x="2320" y="864"/>
                </a:cubicBezTo>
                <a:cubicBezTo>
                  <a:pt x="2346" y="854"/>
                  <a:pt x="2371" y="838"/>
                  <a:pt x="2390" y="817"/>
                </a:cubicBezTo>
                <a:cubicBezTo>
                  <a:pt x="2423" y="779"/>
                  <a:pt x="2439" y="727"/>
                  <a:pt x="2421" y="67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377725" y="274100"/>
            <a:ext cx="8394600" cy="4616100"/>
          </a:xfrm>
          <a:prstGeom prst="snip2SameRect">
            <a:avLst>
              <a:gd name="adj1" fmla="val 1247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70050" y="373291"/>
            <a:ext cx="582948" cy="571485"/>
          </a:xfrm>
          <a:custGeom>
            <a:avLst/>
            <a:gdLst/>
            <a:ahLst/>
            <a:cxnLst/>
            <a:rect l="l" t="t" r="r" b="b"/>
            <a:pathLst>
              <a:path w="2746" h="2692" extrusionOk="0">
                <a:moveTo>
                  <a:pt x="2733" y="1382"/>
                </a:moveTo>
                <a:cubicBezTo>
                  <a:pt x="2737" y="975"/>
                  <a:pt x="2579" y="567"/>
                  <a:pt x="2243" y="326"/>
                </a:cubicBezTo>
                <a:cubicBezTo>
                  <a:pt x="1786" y="0"/>
                  <a:pt x="1173" y="45"/>
                  <a:pt x="700" y="311"/>
                </a:cubicBezTo>
                <a:cubicBezTo>
                  <a:pt x="212" y="584"/>
                  <a:pt x="0" y="1126"/>
                  <a:pt x="129" y="1667"/>
                </a:cubicBezTo>
                <a:cubicBezTo>
                  <a:pt x="270" y="2252"/>
                  <a:pt x="813" y="2679"/>
                  <a:pt x="1416" y="2661"/>
                </a:cubicBezTo>
                <a:cubicBezTo>
                  <a:pt x="1418" y="2662"/>
                  <a:pt x="1420" y="2662"/>
                  <a:pt x="1421" y="2663"/>
                </a:cubicBezTo>
                <a:cubicBezTo>
                  <a:pt x="1424" y="2675"/>
                  <a:pt x="1433" y="2686"/>
                  <a:pt x="1450" y="2687"/>
                </a:cubicBezTo>
                <a:cubicBezTo>
                  <a:pt x="1711" y="2691"/>
                  <a:pt x="1999" y="2513"/>
                  <a:pt x="2212" y="2374"/>
                </a:cubicBezTo>
                <a:cubicBezTo>
                  <a:pt x="2433" y="2229"/>
                  <a:pt x="2606" y="2036"/>
                  <a:pt x="2678" y="1777"/>
                </a:cubicBezTo>
                <a:cubicBezTo>
                  <a:pt x="2710" y="1663"/>
                  <a:pt x="2728" y="1545"/>
                  <a:pt x="2732" y="1426"/>
                </a:cubicBezTo>
                <a:cubicBezTo>
                  <a:pt x="2745" y="1413"/>
                  <a:pt x="2744" y="1394"/>
                  <a:pt x="2733" y="1382"/>
                </a:cubicBezTo>
                <a:moveTo>
                  <a:pt x="587" y="456"/>
                </a:moveTo>
                <a:cubicBezTo>
                  <a:pt x="863" y="256"/>
                  <a:pt x="1214" y="143"/>
                  <a:pt x="1557" y="159"/>
                </a:cubicBezTo>
                <a:cubicBezTo>
                  <a:pt x="1149" y="432"/>
                  <a:pt x="885" y="894"/>
                  <a:pt x="867" y="1387"/>
                </a:cubicBezTo>
                <a:cubicBezTo>
                  <a:pt x="624" y="1287"/>
                  <a:pt x="406" y="1135"/>
                  <a:pt x="230" y="930"/>
                </a:cubicBezTo>
                <a:cubicBezTo>
                  <a:pt x="300" y="744"/>
                  <a:pt x="418" y="578"/>
                  <a:pt x="587" y="456"/>
                </a:cubicBezTo>
                <a:moveTo>
                  <a:pt x="260" y="1860"/>
                </a:moveTo>
                <a:cubicBezTo>
                  <a:pt x="139" y="1581"/>
                  <a:pt x="122" y="1259"/>
                  <a:pt x="214" y="976"/>
                </a:cubicBezTo>
                <a:cubicBezTo>
                  <a:pt x="384" y="1195"/>
                  <a:pt x="612" y="1351"/>
                  <a:pt x="866" y="1453"/>
                </a:cubicBezTo>
                <a:cubicBezTo>
                  <a:pt x="868" y="1721"/>
                  <a:pt x="948" y="1984"/>
                  <a:pt x="1064" y="2224"/>
                </a:cubicBezTo>
                <a:cubicBezTo>
                  <a:pt x="1116" y="2331"/>
                  <a:pt x="1195" y="2517"/>
                  <a:pt x="1311" y="2609"/>
                </a:cubicBezTo>
                <a:cubicBezTo>
                  <a:pt x="857" y="2555"/>
                  <a:pt x="446" y="2292"/>
                  <a:pt x="260" y="1860"/>
                </a:cubicBezTo>
                <a:moveTo>
                  <a:pt x="2659" y="1506"/>
                </a:moveTo>
                <a:cubicBezTo>
                  <a:pt x="2637" y="1826"/>
                  <a:pt x="2501" y="2089"/>
                  <a:pt x="2241" y="2278"/>
                </a:cubicBezTo>
                <a:cubicBezTo>
                  <a:pt x="2048" y="2419"/>
                  <a:pt x="1754" y="2601"/>
                  <a:pt x="1504" y="2622"/>
                </a:cubicBezTo>
                <a:cubicBezTo>
                  <a:pt x="1503" y="2622"/>
                  <a:pt x="1502" y="2621"/>
                  <a:pt x="1501" y="2621"/>
                </a:cubicBezTo>
                <a:cubicBezTo>
                  <a:pt x="1257" y="2636"/>
                  <a:pt x="1089" y="2152"/>
                  <a:pt x="1024" y="1971"/>
                </a:cubicBezTo>
                <a:cubicBezTo>
                  <a:pt x="968" y="1812"/>
                  <a:pt x="934" y="1645"/>
                  <a:pt x="929" y="1477"/>
                </a:cubicBezTo>
                <a:cubicBezTo>
                  <a:pt x="1056" y="1523"/>
                  <a:pt x="1189" y="1556"/>
                  <a:pt x="1323" y="1577"/>
                </a:cubicBezTo>
                <a:cubicBezTo>
                  <a:pt x="1350" y="1581"/>
                  <a:pt x="1378" y="1585"/>
                  <a:pt x="1406" y="1588"/>
                </a:cubicBezTo>
                <a:cubicBezTo>
                  <a:pt x="1397" y="1638"/>
                  <a:pt x="1389" y="1687"/>
                  <a:pt x="1387" y="1738"/>
                </a:cubicBezTo>
                <a:cubicBezTo>
                  <a:pt x="1386" y="1762"/>
                  <a:pt x="1421" y="1761"/>
                  <a:pt x="1424" y="1738"/>
                </a:cubicBezTo>
                <a:cubicBezTo>
                  <a:pt x="1430" y="1689"/>
                  <a:pt x="1430" y="1640"/>
                  <a:pt x="1430" y="1591"/>
                </a:cubicBezTo>
                <a:cubicBezTo>
                  <a:pt x="1644" y="1615"/>
                  <a:pt x="1861" y="1613"/>
                  <a:pt x="2077" y="1595"/>
                </a:cubicBezTo>
                <a:cubicBezTo>
                  <a:pt x="2278" y="1579"/>
                  <a:pt x="2479" y="1556"/>
                  <a:pt x="2660" y="1466"/>
                </a:cubicBezTo>
                <a:cubicBezTo>
                  <a:pt x="2660" y="1480"/>
                  <a:pt x="2660" y="1493"/>
                  <a:pt x="2659" y="1506"/>
                </a:cubicBezTo>
                <a:moveTo>
                  <a:pt x="2652" y="1371"/>
                </a:moveTo>
                <a:cubicBezTo>
                  <a:pt x="2627" y="1370"/>
                  <a:pt x="2619" y="1395"/>
                  <a:pt x="2628" y="1412"/>
                </a:cubicBezTo>
                <a:cubicBezTo>
                  <a:pt x="2440" y="1504"/>
                  <a:pt x="2227" y="1523"/>
                  <a:pt x="2019" y="1537"/>
                </a:cubicBezTo>
                <a:cubicBezTo>
                  <a:pt x="1982" y="1539"/>
                  <a:pt x="1944" y="1541"/>
                  <a:pt x="1906" y="1543"/>
                </a:cubicBezTo>
                <a:cubicBezTo>
                  <a:pt x="1906" y="1542"/>
                  <a:pt x="1907" y="1542"/>
                  <a:pt x="1907" y="1541"/>
                </a:cubicBezTo>
                <a:cubicBezTo>
                  <a:pt x="1921" y="1483"/>
                  <a:pt x="1924" y="1418"/>
                  <a:pt x="1926" y="1358"/>
                </a:cubicBezTo>
                <a:cubicBezTo>
                  <a:pt x="1927" y="1331"/>
                  <a:pt x="1888" y="1332"/>
                  <a:pt x="1885" y="1358"/>
                </a:cubicBezTo>
                <a:cubicBezTo>
                  <a:pt x="1878" y="1416"/>
                  <a:pt x="1873" y="1479"/>
                  <a:pt x="1879" y="1537"/>
                </a:cubicBezTo>
                <a:cubicBezTo>
                  <a:pt x="1880" y="1540"/>
                  <a:pt x="1881" y="1542"/>
                  <a:pt x="1882" y="1544"/>
                </a:cubicBezTo>
                <a:cubicBezTo>
                  <a:pt x="1691" y="1551"/>
                  <a:pt x="1499" y="1543"/>
                  <a:pt x="1311" y="1513"/>
                </a:cubicBezTo>
                <a:cubicBezTo>
                  <a:pt x="1179" y="1491"/>
                  <a:pt x="1051" y="1458"/>
                  <a:pt x="929" y="1412"/>
                </a:cubicBezTo>
                <a:cubicBezTo>
                  <a:pt x="929" y="1365"/>
                  <a:pt x="932" y="1319"/>
                  <a:pt x="937" y="1273"/>
                </a:cubicBezTo>
                <a:cubicBezTo>
                  <a:pt x="943" y="1225"/>
                  <a:pt x="952" y="1179"/>
                  <a:pt x="962" y="1133"/>
                </a:cubicBezTo>
                <a:cubicBezTo>
                  <a:pt x="1022" y="1144"/>
                  <a:pt x="1083" y="1158"/>
                  <a:pt x="1144" y="1163"/>
                </a:cubicBezTo>
                <a:cubicBezTo>
                  <a:pt x="1167" y="1165"/>
                  <a:pt x="1172" y="1128"/>
                  <a:pt x="1149" y="1123"/>
                </a:cubicBezTo>
                <a:cubicBezTo>
                  <a:pt x="1090" y="1111"/>
                  <a:pt x="1029" y="1107"/>
                  <a:pt x="968" y="1101"/>
                </a:cubicBezTo>
                <a:cubicBezTo>
                  <a:pt x="1062" y="718"/>
                  <a:pt x="1308" y="381"/>
                  <a:pt x="1645" y="172"/>
                </a:cubicBezTo>
                <a:cubicBezTo>
                  <a:pt x="1647" y="171"/>
                  <a:pt x="1649" y="170"/>
                  <a:pt x="1650" y="168"/>
                </a:cubicBezTo>
                <a:cubicBezTo>
                  <a:pt x="1642" y="182"/>
                  <a:pt x="1644" y="202"/>
                  <a:pt x="1663" y="205"/>
                </a:cubicBezTo>
                <a:cubicBezTo>
                  <a:pt x="1664" y="205"/>
                  <a:pt x="1665" y="205"/>
                  <a:pt x="1665" y="205"/>
                </a:cubicBezTo>
                <a:cubicBezTo>
                  <a:pt x="1667" y="209"/>
                  <a:pt x="1667" y="212"/>
                  <a:pt x="1669" y="215"/>
                </a:cubicBezTo>
                <a:cubicBezTo>
                  <a:pt x="1673" y="223"/>
                  <a:pt x="1680" y="229"/>
                  <a:pt x="1690" y="230"/>
                </a:cubicBezTo>
                <a:cubicBezTo>
                  <a:pt x="1710" y="233"/>
                  <a:pt x="1720" y="206"/>
                  <a:pt x="1701" y="198"/>
                </a:cubicBezTo>
                <a:cubicBezTo>
                  <a:pt x="1701" y="197"/>
                  <a:pt x="1701" y="197"/>
                  <a:pt x="1701" y="196"/>
                </a:cubicBezTo>
                <a:cubicBezTo>
                  <a:pt x="1702" y="194"/>
                  <a:pt x="1701" y="190"/>
                  <a:pt x="1701" y="188"/>
                </a:cubicBezTo>
                <a:cubicBezTo>
                  <a:pt x="1700" y="183"/>
                  <a:pt x="1699" y="177"/>
                  <a:pt x="1697" y="172"/>
                </a:cubicBezTo>
                <a:cubicBezTo>
                  <a:pt x="1812" y="190"/>
                  <a:pt x="1925" y="223"/>
                  <a:pt x="2032" y="274"/>
                </a:cubicBezTo>
                <a:cubicBezTo>
                  <a:pt x="2473" y="483"/>
                  <a:pt x="2659" y="910"/>
                  <a:pt x="2662" y="1371"/>
                </a:cubicBezTo>
                <a:cubicBezTo>
                  <a:pt x="2659" y="1371"/>
                  <a:pt x="2656" y="1371"/>
                  <a:pt x="2652" y="1371"/>
                </a:cubicBezTo>
                <a:moveTo>
                  <a:pt x="573" y="859"/>
                </a:moveTo>
                <a:cubicBezTo>
                  <a:pt x="497" y="860"/>
                  <a:pt x="426" y="871"/>
                  <a:pt x="351" y="879"/>
                </a:cubicBezTo>
                <a:cubicBezTo>
                  <a:pt x="340" y="880"/>
                  <a:pt x="335" y="863"/>
                  <a:pt x="345" y="858"/>
                </a:cubicBezTo>
                <a:cubicBezTo>
                  <a:pt x="412" y="827"/>
                  <a:pt x="499" y="818"/>
                  <a:pt x="573" y="822"/>
                </a:cubicBezTo>
                <a:cubicBezTo>
                  <a:pt x="597" y="824"/>
                  <a:pt x="597" y="858"/>
                  <a:pt x="573" y="859"/>
                </a:cubicBezTo>
                <a:moveTo>
                  <a:pt x="933" y="869"/>
                </a:moveTo>
                <a:cubicBezTo>
                  <a:pt x="869" y="861"/>
                  <a:pt x="807" y="856"/>
                  <a:pt x="742" y="859"/>
                </a:cubicBezTo>
                <a:cubicBezTo>
                  <a:pt x="720" y="860"/>
                  <a:pt x="721" y="827"/>
                  <a:pt x="742" y="825"/>
                </a:cubicBezTo>
                <a:cubicBezTo>
                  <a:pt x="808" y="817"/>
                  <a:pt x="874" y="816"/>
                  <a:pt x="938" y="828"/>
                </a:cubicBezTo>
                <a:cubicBezTo>
                  <a:pt x="961" y="833"/>
                  <a:pt x="956" y="872"/>
                  <a:pt x="933" y="869"/>
                </a:cubicBezTo>
                <a:moveTo>
                  <a:pt x="1302" y="920"/>
                </a:moveTo>
                <a:cubicBezTo>
                  <a:pt x="1242" y="918"/>
                  <a:pt x="1182" y="908"/>
                  <a:pt x="1122" y="901"/>
                </a:cubicBezTo>
                <a:cubicBezTo>
                  <a:pt x="1102" y="898"/>
                  <a:pt x="1101" y="867"/>
                  <a:pt x="1122" y="868"/>
                </a:cubicBezTo>
                <a:cubicBezTo>
                  <a:pt x="1184" y="872"/>
                  <a:pt x="1246" y="873"/>
                  <a:pt x="1307" y="882"/>
                </a:cubicBezTo>
                <a:cubicBezTo>
                  <a:pt x="1329" y="885"/>
                  <a:pt x="1323" y="920"/>
                  <a:pt x="1302" y="920"/>
                </a:cubicBezTo>
                <a:moveTo>
                  <a:pt x="1760" y="1019"/>
                </a:moveTo>
                <a:cubicBezTo>
                  <a:pt x="1688" y="993"/>
                  <a:pt x="1617" y="968"/>
                  <a:pt x="1543" y="948"/>
                </a:cubicBezTo>
                <a:cubicBezTo>
                  <a:pt x="1543" y="988"/>
                  <a:pt x="1538" y="1029"/>
                  <a:pt x="1522" y="1068"/>
                </a:cubicBezTo>
                <a:cubicBezTo>
                  <a:pt x="1514" y="1090"/>
                  <a:pt x="1481" y="1082"/>
                  <a:pt x="1487" y="1058"/>
                </a:cubicBezTo>
                <a:cubicBezTo>
                  <a:pt x="1496" y="1018"/>
                  <a:pt x="1503" y="979"/>
                  <a:pt x="1507" y="939"/>
                </a:cubicBezTo>
                <a:cubicBezTo>
                  <a:pt x="1497" y="937"/>
                  <a:pt x="1487" y="934"/>
                  <a:pt x="1476" y="932"/>
                </a:cubicBezTo>
                <a:cubicBezTo>
                  <a:pt x="1453" y="927"/>
                  <a:pt x="1463" y="894"/>
                  <a:pt x="1486" y="897"/>
                </a:cubicBezTo>
                <a:cubicBezTo>
                  <a:pt x="1493" y="899"/>
                  <a:pt x="1501" y="900"/>
                  <a:pt x="1509" y="902"/>
                </a:cubicBezTo>
                <a:cubicBezTo>
                  <a:pt x="1509" y="892"/>
                  <a:pt x="1510" y="882"/>
                  <a:pt x="1509" y="873"/>
                </a:cubicBezTo>
                <a:cubicBezTo>
                  <a:pt x="1508" y="858"/>
                  <a:pt x="1532" y="854"/>
                  <a:pt x="1535" y="869"/>
                </a:cubicBezTo>
                <a:cubicBezTo>
                  <a:pt x="1537" y="882"/>
                  <a:pt x="1539" y="895"/>
                  <a:pt x="1540" y="907"/>
                </a:cubicBezTo>
                <a:cubicBezTo>
                  <a:pt x="1621" y="924"/>
                  <a:pt x="1702" y="946"/>
                  <a:pt x="1776" y="981"/>
                </a:cubicBezTo>
                <a:cubicBezTo>
                  <a:pt x="1798" y="991"/>
                  <a:pt x="1783" y="1027"/>
                  <a:pt x="1760" y="1019"/>
                </a:cubicBezTo>
                <a:moveTo>
                  <a:pt x="2078" y="1122"/>
                </a:moveTo>
                <a:cubicBezTo>
                  <a:pt x="2048" y="1114"/>
                  <a:pt x="2019" y="1103"/>
                  <a:pt x="1990" y="1091"/>
                </a:cubicBezTo>
                <a:cubicBezTo>
                  <a:pt x="1992" y="1110"/>
                  <a:pt x="1965" y="1118"/>
                  <a:pt x="1960" y="1098"/>
                </a:cubicBezTo>
                <a:cubicBezTo>
                  <a:pt x="1958" y="1091"/>
                  <a:pt x="1956" y="1084"/>
                  <a:pt x="1954" y="1076"/>
                </a:cubicBezTo>
                <a:cubicBezTo>
                  <a:pt x="1932" y="1067"/>
                  <a:pt x="1910" y="1058"/>
                  <a:pt x="1888" y="1048"/>
                </a:cubicBezTo>
                <a:cubicBezTo>
                  <a:pt x="1867" y="1040"/>
                  <a:pt x="1875" y="1006"/>
                  <a:pt x="1897" y="1013"/>
                </a:cubicBezTo>
                <a:cubicBezTo>
                  <a:pt x="1912" y="1018"/>
                  <a:pt x="1927" y="1023"/>
                  <a:pt x="1941" y="1028"/>
                </a:cubicBezTo>
                <a:cubicBezTo>
                  <a:pt x="1933" y="995"/>
                  <a:pt x="1925" y="963"/>
                  <a:pt x="1919" y="930"/>
                </a:cubicBezTo>
                <a:cubicBezTo>
                  <a:pt x="1914" y="905"/>
                  <a:pt x="1950" y="895"/>
                  <a:pt x="1957" y="919"/>
                </a:cubicBezTo>
                <a:cubicBezTo>
                  <a:pt x="1967" y="960"/>
                  <a:pt x="1974" y="1000"/>
                  <a:pt x="1981" y="1041"/>
                </a:cubicBezTo>
                <a:cubicBezTo>
                  <a:pt x="2020" y="1054"/>
                  <a:pt x="2058" y="1068"/>
                  <a:pt x="2094" y="1085"/>
                </a:cubicBezTo>
                <a:cubicBezTo>
                  <a:pt x="2115" y="1095"/>
                  <a:pt x="2100" y="1128"/>
                  <a:pt x="2078" y="1122"/>
                </a:cubicBezTo>
                <a:moveTo>
                  <a:pt x="2320" y="1237"/>
                </a:moveTo>
                <a:cubicBezTo>
                  <a:pt x="2292" y="1210"/>
                  <a:pt x="2262" y="1189"/>
                  <a:pt x="2225" y="1176"/>
                </a:cubicBezTo>
                <a:cubicBezTo>
                  <a:pt x="2201" y="1168"/>
                  <a:pt x="2211" y="1132"/>
                  <a:pt x="2236" y="1138"/>
                </a:cubicBezTo>
                <a:cubicBezTo>
                  <a:pt x="2280" y="1150"/>
                  <a:pt x="2320" y="1172"/>
                  <a:pt x="2352" y="1204"/>
                </a:cubicBezTo>
                <a:cubicBezTo>
                  <a:pt x="2373" y="1226"/>
                  <a:pt x="2341" y="1258"/>
                  <a:pt x="2320" y="1237"/>
                </a:cubicBezTo>
                <a:moveTo>
                  <a:pt x="2614" y="1362"/>
                </a:moveTo>
                <a:cubicBezTo>
                  <a:pt x="2615" y="1377"/>
                  <a:pt x="2602" y="1395"/>
                  <a:pt x="2583" y="1392"/>
                </a:cubicBezTo>
                <a:cubicBezTo>
                  <a:pt x="2526" y="1383"/>
                  <a:pt x="2470" y="1370"/>
                  <a:pt x="2415" y="1359"/>
                </a:cubicBezTo>
                <a:cubicBezTo>
                  <a:pt x="2387" y="1353"/>
                  <a:pt x="2400" y="1314"/>
                  <a:pt x="2426" y="1318"/>
                </a:cubicBezTo>
                <a:cubicBezTo>
                  <a:pt x="2473" y="1325"/>
                  <a:pt x="2522" y="1332"/>
                  <a:pt x="2570" y="1340"/>
                </a:cubicBezTo>
                <a:cubicBezTo>
                  <a:pt x="2556" y="1327"/>
                  <a:pt x="2542" y="1314"/>
                  <a:pt x="2525" y="1305"/>
                </a:cubicBezTo>
                <a:cubicBezTo>
                  <a:pt x="2501" y="1290"/>
                  <a:pt x="2474" y="1281"/>
                  <a:pt x="2446" y="1275"/>
                </a:cubicBezTo>
                <a:cubicBezTo>
                  <a:pt x="2425" y="1271"/>
                  <a:pt x="2430" y="1235"/>
                  <a:pt x="2451" y="1237"/>
                </a:cubicBezTo>
                <a:cubicBezTo>
                  <a:pt x="2516" y="1244"/>
                  <a:pt x="2589" y="1274"/>
                  <a:pt x="2628" y="1328"/>
                </a:cubicBezTo>
                <a:cubicBezTo>
                  <a:pt x="2639" y="1344"/>
                  <a:pt x="2628" y="1358"/>
                  <a:pt x="2614" y="1362"/>
                </a:cubicBezTo>
                <a:moveTo>
                  <a:pt x="1583" y="2407"/>
                </a:moveTo>
                <a:cubicBezTo>
                  <a:pt x="1561" y="2482"/>
                  <a:pt x="1518" y="2550"/>
                  <a:pt x="1463" y="2606"/>
                </a:cubicBezTo>
                <a:cubicBezTo>
                  <a:pt x="1451" y="2619"/>
                  <a:pt x="1427" y="2602"/>
                  <a:pt x="1438" y="2587"/>
                </a:cubicBezTo>
                <a:cubicBezTo>
                  <a:pt x="1483" y="2528"/>
                  <a:pt x="1517" y="2465"/>
                  <a:pt x="1544" y="2397"/>
                </a:cubicBezTo>
                <a:cubicBezTo>
                  <a:pt x="1554" y="2374"/>
                  <a:pt x="1591" y="2382"/>
                  <a:pt x="1583" y="2407"/>
                </a:cubicBezTo>
                <a:moveTo>
                  <a:pt x="1773" y="2059"/>
                </a:moveTo>
                <a:cubicBezTo>
                  <a:pt x="1751" y="2125"/>
                  <a:pt x="1719" y="2191"/>
                  <a:pt x="1688" y="2254"/>
                </a:cubicBezTo>
                <a:cubicBezTo>
                  <a:pt x="1678" y="2274"/>
                  <a:pt x="1645" y="2260"/>
                  <a:pt x="1653" y="2239"/>
                </a:cubicBezTo>
                <a:cubicBezTo>
                  <a:pt x="1677" y="2173"/>
                  <a:pt x="1702" y="2105"/>
                  <a:pt x="1735" y="2043"/>
                </a:cubicBezTo>
                <a:cubicBezTo>
                  <a:pt x="1746" y="2022"/>
                  <a:pt x="1780" y="2037"/>
                  <a:pt x="1773" y="2059"/>
                </a:cubicBezTo>
                <a:moveTo>
                  <a:pt x="1883" y="1691"/>
                </a:moveTo>
                <a:cubicBezTo>
                  <a:pt x="1871" y="1768"/>
                  <a:pt x="1851" y="1846"/>
                  <a:pt x="1830" y="1921"/>
                </a:cubicBezTo>
                <a:cubicBezTo>
                  <a:pt x="1825" y="1938"/>
                  <a:pt x="1795" y="1936"/>
                  <a:pt x="1797" y="1916"/>
                </a:cubicBezTo>
                <a:cubicBezTo>
                  <a:pt x="1807" y="1838"/>
                  <a:pt x="1819" y="1756"/>
                  <a:pt x="1839" y="1679"/>
                </a:cubicBezTo>
                <a:cubicBezTo>
                  <a:pt x="1846" y="1650"/>
                  <a:pt x="1887" y="1663"/>
                  <a:pt x="1883" y="1691"/>
                </a:cubicBezTo>
                <a:moveTo>
                  <a:pt x="1896" y="760"/>
                </a:moveTo>
                <a:cubicBezTo>
                  <a:pt x="1892" y="777"/>
                  <a:pt x="1866" y="773"/>
                  <a:pt x="1867" y="756"/>
                </a:cubicBezTo>
                <a:cubicBezTo>
                  <a:pt x="1867" y="721"/>
                  <a:pt x="1862" y="690"/>
                  <a:pt x="1853" y="656"/>
                </a:cubicBezTo>
                <a:cubicBezTo>
                  <a:pt x="1845" y="630"/>
                  <a:pt x="1884" y="620"/>
                  <a:pt x="1892" y="645"/>
                </a:cubicBezTo>
                <a:cubicBezTo>
                  <a:pt x="1904" y="682"/>
                  <a:pt x="1905" y="722"/>
                  <a:pt x="1896" y="760"/>
                </a:cubicBezTo>
                <a:moveTo>
                  <a:pt x="1857" y="429"/>
                </a:moveTo>
                <a:cubicBezTo>
                  <a:pt x="1859" y="448"/>
                  <a:pt x="1828" y="452"/>
                  <a:pt x="1824" y="434"/>
                </a:cubicBezTo>
                <a:cubicBezTo>
                  <a:pt x="1816" y="391"/>
                  <a:pt x="1796" y="357"/>
                  <a:pt x="1770" y="323"/>
                </a:cubicBezTo>
                <a:cubicBezTo>
                  <a:pt x="1756" y="304"/>
                  <a:pt x="1786" y="282"/>
                  <a:pt x="1802" y="298"/>
                </a:cubicBezTo>
                <a:cubicBezTo>
                  <a:pt x="1836" y="333"/>
                  <a:pt x="1853" y="381"/>
                  <a:pt x="1857" y="429"/>
                </a:cubicBezTo>
                <a:moveTo>
                  <a:pt x="1668" y="271"/>
                </a:moveTo>
                <a:cubicBezTo>
                  <a:pt x="1666" y="335"/>
                  <a:pt x="1655" y="404"/>
                  <a:pt x="1638" y="466"/>
                </a:cubicBezTo>
                <a:cubicBezTo>
                  <a:pt x="1633" y="487"/>
                  <a:pt x="1598" y="483"/>
                  <a:pt x="1600" y="461"/>
                </a:cubicBezTo>
                <a:cubicBezTo>
                  <a:pt x="1606" y="397"/>
                  <a:pt x="1619" y="328"/>
                  <a:pt x="1639" y="267"/>
                </a:cubicBezTo>
                <a:cubicBezTo>
                  <a:pt x="1644" y="252"/>
                  <a:pt x="1669" y="254"/>
                  <a:pt x="1668" y="271"/>
                </a:cubicBezTo>
                <a:moveTo>
                  <a:pt x="1575" y="730"/>
                </a:moveTo>
                <a:cubicBezTo>
                  <a:pt x="1566" y="753"/>
                  <a:pt x="1530" y="744"/>
                  <a:pt x="1538" y="720"/>
                </a:cubicBezTo>
                <a:cubicBezTo>
                  <a:pt x="1553" y="673"/>
                  <a:pt x="1564" y="626"/>
                  <a:pt x="1566" y="577"/>
                </a:cubicBezTo>
                <a:cubicBezTo>
                  <a:pt x="1566" y="566"/>
                  <a:pt x="1583" y="563"/>
                  <a:pt x="1585" y="574"/>
                </a:cubicBezTo>
                <a:cubicBezTo>
                  <a:pt x="1595" y="627"/>
                  <a:pt x="1595" y="680"/>
                  <a:pt x="1575" y="730"/>
                </a:cubicBezTo>
                <a:moveTo>
                  <a:pt x="1534" y="1249"/>
                </a:moveTo>
                <a:cubicBezTo>
                  <a:pt x="1521" y="1249"/>
                  <a:pt x="1507" y="1247"/>
                  <a:pt x="1494" y="1245"/>
                </a:cubicBezTo>
                <a:cubicBezTo>
                  <a:pt x="1487" y="1292"/>
                  <a:pt x="1484" y="1338"/>
                  <a:pt x="1475" y="1383"/>
                </a:cubicBezTo>
                <a:cubicBezTo>
                  <a:pt x="1470" y="1406"/>
                  <a:pt x="1437" y="1396"/>
                  <a:pt x="1440" y="1374"/>
                </a:cubicBezTo>
                <a:cubicBezTo>
                  <a:pt x="1447" y="1329"/>
                  <a:pt x="1459" y="1287"/>
                  <a:pt x="1468" y="1243"/>
                </a:cubicBezTo>
                <a:cubicBezTo>
                  <a:pt x="1407" y="1234"/>
                  <a:pt x="1345" y="1219"/>
                  <a:pt x="1286" y="1205"/>
                </a:cubicBezTo>
                <a:cubicBezTo>
                  <a:pt x="1267" y="1201"/>
                  <a:pt x="1271" y="1168"/>
                  <a:pt x="1291" y="1171"/>
                </a:cubicBezTo>
                <a:cubicBezTo>
                  <a:pt x="1373" y="1180"/>
                  <a:pt x="1460" y="1187"/>
                  <a:pt x="1539" y="1211"/>
                </a:cubicBezTo>
                <a:cubicBezTo>
                  <a:pt x="1560" y="1217"/>
                  <a:pt x="1557" y="1250"/>
                  <a:pt x="1534" y="1249"/>
                </a:cubicBezTo>
                <a:moveTo>
                  <a:pt x="1381" y="2027"/>
                </a:moveTo>
                <a:cubicBezTo>
                  <a:pt x="1375" y="2048"/>
                  <a:pt x="1343" y="2040"/>
                  <a:pt x="1348" y="2018"/>
                </a:cubicBezTo>
                <a:cubicBezTo>
                  <a:pt x="1360" y="1971"/>
                  <a:pt x="1371" y="1923"/>
                  <a:pt x="1374" y="1875"/>
                </a:cubicBezTo>
                <a:cubicBezTo>
                  <a:pt x="1375" y="1859"/>
                  <a:pt x="1398" y="1859"/>
                  <a:pt x="1399" y="1875"/>
                </a:cubicBezTo>
                <a:cubicBezTo>
                  <a:pt x="1401" y="1928"/>
                  <a:pt x="1398" y="1977"/>
                  <a:pt x="1381" y="2027"/>
                </a:cubicBezTo>
                <a:moveTo>
                  <a:pt x="1391" y="2181"/>
                </a:moveTo>
                <a:cubicBezTo>
                  <a:pt x="1390" y="2222"/>
                  <a:pt x="1387" y="2261"/>
                  <a:pt x="1379" y="2301"/>
                </a:cubicBezTo>
                <a:cubicBezTo>
                  <a:pt x="1376" y="2320"/>
                  <a:pt x="1346" y="2316"/>
                  <a:pt x="1347" y="2297"/>
                </a:cubicBezTo>
                <a:cubicBezTo>
                  <a:pt x="1348" y="2256"/>
                  <a:pt x="1355" y="2217"/>
                  <a:pt x="1364" y="2178"/>
                </a:cubicBezTo>
                <a:cubicBezTo>
                  <a:pt x="1367" y="2162"/>
                  <a:pt x="1391" y="2166"/>
                  <a:pt x="1391" y="2181"/>
                </a:cubicBezTo>
                <a:moveTo>
                  <a:pt x="1366" y="2552"/>
                </a:moveTo>
                <a:cubicBezTo>
                  <a:pt x="1343" y="2503"/>
                  <a:pt x="1345" y="2449"/>
                  <a:pt x="1360" y="2398"/>
                </a:cubicBezTo>
                <a:cubicBezTo>
                  <a:pt x="1365" y="2380"/>
                  <a:pt x="1393" y="2388"/>
                  <a:pt x="1388" y="2406"/>
                </a:cubicBezTo>
                <a:cubicBezTo>
                  <a:pt x="1377" y="2452"/>
                  <a:pt x="1387" y="2493"/>
                  <a:pt x="1403" y="2536"/>
                </a:cubicBezTo>
                <a:cubicBezTo>
                  <a:pt x="1411" y="2557"/>
                  <a:pt x="1375" y="2572"/>
                  <a:pt x="1366" y="2552"/>
                </a:cubicBezTo>
                <a:moveTo>
                  <a:pt x="462" y="1000"/>
                </a:moveTo>
                <a:cubicBezTo>
                  <a:pt x="399" y="987"/>
                  <a:pt x="336" y="966"/>
                  <a:pt x="275" y="947"/>
                </a:cubicBezTo>
                <a:cubicBezTo>
                  <a:pt x="259" y="942"/>
                  <a:pt x="265" y="919"/>
                  <a:pt x="281" y="922"/>
                </a:cubicBezTo>
                <a:cubicBezTo>
                  <a:pt x="345" y="934"/>
                  <a:pt x="410" y="945"/>
                  <a:pt x="472" y="964"/>
                </a:cubicBezTo>
                <a:cubicBezTo>
                  <a:pt x="495" y="971"/>
                  <a:pt x="485" y="1005"/>
                  <a:pt x="462" y="1000"/>
                </a:cubicBezTo>
                <a:moveTo>
                  <a:pt x="811" y="1093"/>
                </a:moveTo>
                <a:cubicBezTo>
                  <a:pt x="740" y="1083"/>
                  <a:pt x="670" y="1062"/>
                  <a:pt x="602" y="1043"/>
                </a:cubicBezTo>
                <a:cubicBezTo>
                  <a:pt x="586" y="1038"/>
                  <a:pt x="593" y="1016"/>
                  <a:pt x="608" y="1018"/>
                </a:cubicBezTo>
                <a:cubicBezTo>
                  <a:pt x="679" y="1029"/>
                  <a:pt x="752" y="1038"/>
                  <a:pt x="820" y="1059"/>
                </a:cubicBezTo>
                <a:cubicBezTo>
                  <a:pt x="843" y="1065"/>
                  <a:pt x="833" y="1096"/>
                  <a:pt x="811" y="1093"/>
                </a:cubicBezTo>
                <a:moveTo>
                  <a:pt x="1925" y="1302"/>
                </a:moveTo>
                <a:cubicBezTo>
                  <a:pt x="1843" y="1295"/>
                  <a:pt x="1764" y="1283"/>
                  <a:pt x="1682" y="1279"/>
                </a:cubicBezTo>
                <a:cubicBezTo>
                  <a:pt x="1660" y="1279"/>
                  <a:pt x="1660" y="1248"/>
                  <a:pt x="1682" y="1246"/>
                </a:cubicBezTo>
                <a:cubicBezTo>
                  <a:pt x="1762" y="1238"/>
                  <a:pt x="1852" y="1240"/>
                  <a:pt x="1930" y="1262"/>
                </a:cubicBezTo>
                <a:cubicBezTo>
                  <a:pt x="1952" y="1268"/>
                  <a:pt x="1949" y="1305"/>
                  <a:pt x="1925" y="1302"/>
                </a:cubicBezTo>
                <a:moveTo>
                  <a:pt x="2251" y="1339"/>
                </a:moveTo>
                <a:cubicBezTo>
                  <a:pt x="2206" y="1339"/>
                  <a:pt x="2160" y="1337"/>
                  <a:pt x="2114" y="1336"/>
                </a:cubicBezTo>
                <a:cubicBezTo>
                  <a:pt x="2087" y="1336"/>
                  <a:pt x="2088" y="1295"/>
                  <a:pt x="2114" y="1295"/>
                </a:cubicBezTo>
                <a:cubicBezTo>
                  <a:pt x="2160" y="1294"/>
                  <a:pt x="2206" y="1293"/>
                  <a:pt x="2251" y="1293"/>
                </a:cubicBezTo>
                <a:cubicBezTo>
                  <a:pt x="2281" y="1293"/>
                  <a:pt x="2281" y="1339"/>
                  <a:pt x="2251" y="133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"/>
          <p:cNvSpPr/>
          <p:nvPr/>
        </p:nvSpPr>
        <p:spPr>
          <a:xfrm rot="-1983431">
            <a:off x="8780764" y="294748"/>
            <a:ext cx="527178" cy="671205"/>
          </a:xfrm>
          <a:custGeom>
            <a:avLst/>
            <a:gdLst/>
            <a:ahLst/>
            <a:cxnLst/>
            <a:rect l="l" t="t" r="r" b="b"/>
            <a:pathLst>
              <a:path w="3009" h="3831" extrusionOk="0">
                <a:moveTo>
                  <a:pt x="2557" y="2782"/>
                </a:moveTo>
                <a:cubicBezTo>
                  <a:pt x="2461" y="2635"/>
                  <a:pt x="2363" y="2485"/>
                  <a:pt x="2314" y="2315"/>
                </a:cubicBezTo>
                <a:cubicBezTo>
                  <a:pt x="2261" y="2137"/>
                  <a:pt x="2280" y="1950"/>
                  <a:pt x="2295" y="1768"/>
                </a:cubicBezTo>
                <a:cubicBezTo>
                  <a:pt x="2327" y="1361"/>
                  <a:pt x="2450" y="1005"/>
                  <a:pt x="2752" y="719"/>
                </a:cubicBezTo>
                <a:cubicBezTo>
                  <a:pt x="2767" y="704"/>
                  <a:pt x="2763" y="686"/>
                  <a:pt x="2752" y="675"/>
                </a:cubicBezTo>
                <a:cubicBezTo>
                  <a:pt x="2832" y="539"/>
                  <a:pt x="2755" y="395"/>
                  <a:pt x="2642" y="304"/>
                </a:cubicBezTo>
                <a:cubicBezTo>
                  <a:pt x="2310" y="36"/>
                  <a:pt x="1778" y="0"/>
                  <a:pt x="1371" y="13"/>
                </a:cubicBezTo>
                <a:cubicBezTo>
                  <a:pt x="1111" y="21"/>
                  <a:pt x="839" y="44"/>
                  <a:pt x="586" y="104"/>
                </a:cubicBezTo>
                <a:cubicBezTo>
                  <a:pt x="370" y="155"/>
                  <a:pt x="170" y="260"/>
                  <a:pt x="78" y="471"/>
                </a:cubicBezTo>
                <a:cubicBezTo>
                  <a:pt x="73" y="480"/>
                  <a:pt x="75" y="490"/>
                  <a:pt x="79" y="497"/>
                </a:cubicBezTo>
                <a:cubicBezTo>
                  <a:pt x="72" y="522"/>
                  <a:pt x="72" y="548"/>
                  <a:pt x="77" y="573"/>
                </a:cubicBezTo>
                <a:cubicBezTo>
                  <a:pt x="64" y="576"/>
                  <a:pt x="56" y="592"/>
                  <a:pt x="67" y="605"/>
                </a:cubicBezTo>
                <a:cubicBezTo>
                  <a:pt x="82" y="624"/>
                  <a:pt x="97" y="643"/>
                  <a:pt x="112" y="661"/>
                </a:cubicBezTo>
                <a:cubicBezTo>
                  <a:pt x="125" y="682"/>
                  <a:pt x="141" y="701"/>
                  <a:pt x="158" y="719"/>
                </a:cubicBezTo>
                <a:cubicBezTo>
                  <a:pt x="333" y="949"/>
                  <a:pt x="472" y="1203"/>
                  <a:pt x="599" y="1463"/>
                </a:cubicBezTo>
                <a:cubicBezTo>
                  <a:pt x="778" y="1828"/>
                  <a:pt x="739" y="2162"/>
                  <a:pt x="534" y="2507"/>
                </a:cubicBezTo>
                <a:cubicBezTo>
                  <a:pt x="387" y="2754"/>
                  <a:pt x="160" y="2984"/>
                  <a:pt x="71" y="3261"/>
                </a:cubicBezTo>
                <a:cubicBezTo>
                  <a:pt x="0" y="3478"/>
                  <a:pt x="123" y="3599"/>
                  <a:pt x="313" y="3682"/>
                </a:cubicBezTo>
                <a:cubicBezTo>
                  <a:pt x="585" y="3801"/>
                  <a:pt x="895" y="3808"/>
                  <a:pt x="1187" y="3819"/>
                </a:cubicBezTo>
                <a:cubicBezTo>
                  <a:pt x="1507" y="3830"/>
                  <a:pt x="1831" y="3823"/>
                  <a:pt x="2145" y="3757"/>
                </a:cubicBezTo>
                <a:cubicBezTo>
                  <a:pt x="2353" y="3713"/>
                  <a:pt x="2708" y="3643"/>
                  <a:pt x="2792" y="3409"/>
                </a:cubicBezTo>
                <a:cubicBezTo>
                  <a:pt x="2871" y="3190"/>
                  <a:pt x="2668" y="2951"/>
                  <a:pt x="2557" y="2782"/>
                </a:cubicBezTo>
                <a:moveTo>
                  <a:pt x="128" y="611"/>
                </a:moveTo>
                <a:cubicBezTo>
                  <a:pt x="113" y="579"/>
                  <a:pt x="109" y="545"/>
                  <a:pt x="120" y="507"/>
                </a:cubicBezTo>
                <a:cubicBezTo>
                  <a:pt x="122" y="505"/>
                  <a:pt x="125" y="503"/>
                  <a:pt x="126" y="499"/>
                </a:cubicBezTo>
                <a:cubicBezTo>
                  <a:pt x="327" y="92"/>
                  <a:pt x="951" y="91"/>
                  <a:pt x="1343" y="76"/>
                </a:cubicBezTo>
                <a:cubicBezTo>
                  <a:pt x="1575" y="68"/>
                  <a:pt x="1808" y="79"/>
                  <a:pt x="2035" y="126"/>
                </a:cubicBezTo>
                <a:cubicBezTo>
                  <a:pt x="2239" y="169"/>
                  <a:pt x="2529" y="238"/>
                  <a:pt x="2662" y="412"/>
                </a:cubicBezTo>
                <a:cubicBezTo>
                  <a:pt x="3008" y="864"/>
                  <a:pt x="1674" y="947"/>
                  <a:pt x="1453" y="949"/>
                </a:cubicBezTo>
                <a:cubicBezTo>
                  <a:pt x="1206" y="951"/>
                  <a:pt x="959" y="931"/>
                  <a:pt x="716" y="888"/>
                </a:cubicBezTo>
                <a:cubicBezTo>
                  <a:pt x="622" y="871"/>
                  <a:pt x="369" y="815"/>
                  <a:pt x="222" y="712"/>
                </a:cubicBezTo>
                <a:cubicBezTo>
                  <a:pt x="192" y="677"/>
                  <a:pt x="161" y="643"/>
                  <a:pt x="128" y="611"/>
                </a:cubicBezTo>
                <a:moveTo>
                  <a:pt x="629" y="1383"/>
                </a:moveTo>
                <a:cubicBezTo>
                  <a:pt x="534" y="1195"/>
                  <a:pt x="436" y="1002"/>
                  <a:pt x="312" y="829"/>
                </a:cubicBezTo>
                <a:cubicBezTo>
                  <a:pt x="441" y="896"/>
                  <a:pt x="592" y="927"/>
                  <a:pt x="730" y="951"/>
                </a:cubicBezTo>
                <a:cubicBezTo>
                  <a:pt x="1236" y="1039"/>
                  <a:pt x="1775" y="1039"/>
                  <a:pt x="2276" y="919"/>
                </a:cubicBezTo>
                <a:cubicBezTo>
                  <a:pt x="2365" y="898"/>
                  <a:pt x="2474" y="872"/>
                  <a:pt x="2569" y="827"/>
                </a:cubicBezTo>
                <a:cubicBezTo>
                  <a:pt x="2306" y="1160"/>
                  <a:pt x="2213" y="1585"/>
                  <a:pt x="2215" y="2014"/>
                </a:cubicBezTo>
                <a:cubicBezTo>
                  <a:pt x="2207" y="2014"/>
                  <a:pt x="2198" y="2017"/>
                  <a:pt x="2193" y="2026"/>
                </a:cubicBezTo>
                <a:cubicBezTo>
                  <a:pt x="2049" y="2264"/>
                  <a:pt x="1749" y="2300"/>
                  <a:pt x="1491" y="2290"/>
                </a:cubicBezTo>
                <a:cubicBezTo>
                  <a:pt x="1243" y="2282"/>
                  <a:pt x="951" y="2221"/>
                  <a:pt x="780" y="2028"/>
                </a:cubicBezTo>
                <a:cubicBezTo>
                  <a:pt x="804" y="1803"/>
                  <a:pt x="736" y="1594"/>
                  <a:pt x="629" y="1383"/>
                </a:cubicBezTo>
                <a:moveTo>
                  <a:pt x="2405" y="3621"/>
                </a:moveTo>
                <a:cubicBezTo>
                  <a:pt x="2098" y="3728"/>
                  <a:pt x="1772" y="3759"/>
                  <a:pt x="1448" y="3761"/>
                </a:cubicBezTo>
                <a:cubicBezTo>
                  <a:pt x="1140" y="3762"/>
                  <a:pt x="808" y="3763"/>
                  <a:pt x="508" y="3684"/>
                </a:cubicBezTo>
                <a:cubicBezTo>
                  <a:pt x="336" y="3638"/>
                  <a:pt x="73" y="3549"/>
                  <a:pt x="118" y="3324"/>
                </a:cubicBezTo>
                <a:cubicBezTo>
                  <a:pt x="147" y="3173"/>
                  <a:pt x="263" y="3024"/>
                  <a:pt x="348" y="2899"/>
                </a:cubicBezTo>
                <a:cubicBezTo>
                  <a:pt x="501" y="2673"/>
                  <a:pt x="670" y="2451"/>
                  <a:pt x="748" y="2185"/>
                </a:cubicBezTo>
                <a:cubicBezTo>
                  <a:pt x="757" y="2154"/>
                  <a:pt x="764" y="2123"/>
                  <a:pt x="770" y="2093"/>
                </a:cubicBezTo>
                <a:cubicBezTo>
                  <a:pt x="937" y="2304"/>
                  <a:pt x="1301" y="2354"/>
                  <a:pt x="1546" y="2354"/>
                </a:cubicBezTo>
                <a:cubicBezTo>
                  <a:pt x="1761" y="2353"/>
                  <a:pt x="2102" y="2318"/>
                  <a:pt x="2217" y="2102"/>
                </a:cubicBezTo>
                <a:cubicBezTo>
                  <a:pt x="2227" y="2352"/>
                  <a:pt x="2341" y="2564"/>
                  <a:pt x="2475" y="2770"/>
                </a:cubicBezTo>
                <a:cubicBezTo>
                  <a:pt x="2549" y="2885"/>
                  <a:pt x="2632" y="2997"/>
                  <a:pt x="2692" y="3121"/>
                </a:cubicBezTo>
                <a:cubicBezTo>
                  <a:pt x="2824" y="3393"/>
                  <a:pt x="2644" y="3537"/>
                  <a:pt x="2405" y="3621"/>
                </a:cubicBezTo>
                <a:moveTo>
                  <a:pt x="945" y="1894"/>
                </a:moveTo>
                <a:cubicBezTo>
                  <a:pt x="906" y="1913"/>
                  <a:pt x="865" y="1930"/>
                  <a:pt x="824" y="1946"/>
                </a:cubicBezTo>
                <a:cubicBezTo>
                  <a:pt x="806" y="1952"/>
                  <a:pt x="795" y="1924"/>
                  <a:pt x="811" y="1915"/>
                </a:cubicBezTo>
                <a:cubicBezTo>
                  <a:pt x="848" y="1895"/>
                  <a:pt x="887" y="1876"/>
                  <a:pt x="925" y="1860"/>
                </a:cubicBezTo>
                <a:cubicBezTo>
                  <a:pt x="948" y="1850"/>
                  <a:pt x="969" y="1883"/>
                  <a:pt x="945" y="1894"/>
                </a:cubicBezTo>
                <a:moveTo>
                  <a:pt x="1237" y="1844"/>
                </a:moveTo>
                <a:cubicBezTo>
                  <a:pt x="1178" y="1860"/>
                  <a:pt x="1113" y="1872"/>
                  <a:pt x="1052" y="1876"/>
                </a:cubicBezTo>
                <a:cubicBezTo>
                  <a:pt x="1034" y="1877"/>
                  <a:pt x="1032" y="1850"/>
                  <a:pt x="1048" y="1844"/>
                </a:cubicBezTo>
                <a:cubicBezTo>
                  <a:pt x="1104" y="1825"/>
                  <a:pt x="1166" y="1811"/>
                  <a:pt x="1225" y="1803"/>
                </a:cubicBezTo>
                <a:cubicBezTo>
                  <a:pt x="1252" y="1799"/>
                  <a:pt x="1264" y="1837"/>
                  <a:pt x="1237" y="1844"/>
                </a:cubicBezTo>
                <a:moveTo>
                  <a:pt x="1590" y="1838"/>
                </a:moveTo>
                <a:cubicBezTo>
                  <a:pt x="1530" y="1838"/>
                  <a:pt x="1471" y="1835"/>
                  <a:pt x="1411" y="1833"/>
                </a:cubicBezTo>
                <a:cubicBezTo>
                  <a:pt x="1387" y="1832"/>
                  <a:pt x="1387" y="1797"/>
                  <a:pt x="1411" y="1796"/>
                </a:cubicBezTo>
                <a:cubicBezTo>
                  <a:pt x="1471" y="1794"/>
                  <a:pt x="1530" y="1791"/>
                  <a:pt x="1590" y="1792"/>
                </a:cubicBezTo>
                <a:cubicBezTo>
                  <a:pt x="1620" y="1792"/>
                  <a:pt x="1620" y="1838"/>
                  <a:pt x="1590" y="1838"/>
                </a:cubicBezTo>
                <a:moveTo>
                  <a:pt x="1891" y="1899"/>
                </a:moveTo>
                <a:cubicBezTo>
                  <a:pt x="1842" y="1881"/>
                  <a:pt x="1794" y="1865"/>
                  <a:pt x="1743" y="1856"/>
                </a:cubicBezTo>
                <a:cubicBezTo>
                  <a:pt x="1722" y="1852"/>
                  <a:pt x="1727" y="1816"/>
                  <a:pt x="1748" y="1818"/>
                </a:cubicBezTo>
                <a:cubicBezTo>
                  <a:pt x="1801" y="1822"/>
                  <a:pt x="1855" y="1832"/>
                  <a:pt x="1904" y="1852"/>
                </a:cubicBezTo>
                <a:cubicBezTo>
                  <a:pt x="1933" y="1864"/>
                  <a:pt x="1920" y="1911"/>
                  <a:pt x="1891" y="1899"/>
                </a:cubicBezTo>
                <a:moveTo>
                  <a:pt x="2122" y="2026"/>
                </a:moveTo>
                <a:cubicBezTo>
                  <a:pt x="2097" y="1982"/>
                  <a:pt x="2066" y="1948"/>
                  <a:pt x="2012" y="1943"/>
                </a:cubicBezTo>
                <a:cubicBezTo>
                  <a:pt x="1986" y="1941"/>
                  <a:pt x="1985" y="1901"/>
                  <a:pt x="2012" y="1901"/>
                </a:cubicBezTo>
                <a:cubicBezTo>
                  <a:pt x="2078" y="1901"/>
                  <a:pt x="2149" y="1941"/>
                  <a:pt x="2171" y="2006"/>
                </a:cubicBezTo>
                <a:cubicBezTo>
                  <a:pt x="2181" y="2035"/>
                  <a:pt x="2137" y="2052"/>
                  <a:pt x="2122" y="2026"/>
                </a:cubicBezTo>
                <a:moveTo>
                  <a:pt x="334" y="3151"/>
                </a:moveTo>
                <a:cubicBezTo>
                  <a:pt x="278" y="3184"/>
                  <a:pt x="225" y="3218"/>
                  <a:pt x="176" y="3261"/>
                </a:cubicBezTo>
                <a:cubicBezTo>
                  <a:pt x="162" y="3274"/>
                  <a:pt x="143" y="3255"/>
                  <a:pt x="155" y="3240"/>
                </a:cubicBezTo>
                <a:cubicBezTo>
                  <a:pt x="198" y="3189"/>
                  <a:pt x="252" y="3144"/>
                  <a:pt x="313" y="3115"/>
                </a:cubicBezTo>
                <a:cubicBezTo>
                  <a:pt x="337" y="3103"/>
                  <a:pt x="358" y="3138"/>
                  <a:pt x="334" y="3151"/>
                </a:cubicBezTo>
                <a:moveTo>
                  <a:pt x="719" y="3046"/>
                </a:moveTo>
                <a:cubicBezTo>
                  <a:pt x="647" y="3068"/>
                  <a:pt x="572" y="3083"/>
                  <a:pt x="498" y="3100"/>
                </a:cubicBezTo>
                <a:cubicBezTo>
                  <a:pt x="476" y="3106"/>
                  <a:pt x="467" y="3072"/>
                  <a:pt x="489" y="3066"/>
                </a:cubicBezTo>
                <a:cubicBezTo>
                  <a:pt x="561" y="3045"/>
                  <a:pt x="634" y="3021"/>
                  <a:pt x="708" y="3004"/>
                </a:cubicBezTo>
                <a:cubicBezTo>
                  <a:pt x="735" y="2998"/>
                  <a:pt x="746" y="3039"/>
                  <a:pt x="719" y="3046"/>
                </a:cubicBezTo>
                <a:moveTo>
                  <a:pt x="1163" y="3007"/>
                </a:moveTo>
                <a:cubicBezTo>
                  <a:pt x="1092" y="3018"/>
                  <a:pt x="1018" y="3019"/>
                  <a:pt x="946" y="3014"/>
                </a:cubicBezTo>
                <a:cubicBezTo>
                  <a:pt x="924" y="3013"/>
                  <a:pt x="924" y="2980"/>
                  <a:pt x="946" y="2980"/>
                </a:cubicBezTo>
                <a:cubicBezTo>
                  <a:pt x="1018" y="2979"/>
                  <a:pt x="1087" y="2970"/>
                  <a:pt x="1157" y="2962"/>
                </a:cubicBezTo>
                <a:cubicBezTo>
                  <a:pt x="1183" y="2959"/>
                  <a:pt x="1188" y="3003"/>
                  <a:pt x="1163" y="3007"/>
                </a:cubicBezTo>
                <a:moveTo>
                  <a:pt x="1601" y="3010"/>
                </a:moveTo>
                <a:cubicBezTo>
                  <a:pt x="1523" y="3003"/>
                  <a:pt x="1447" y="2994"/>
                  <a:pt x="1369" y="2996"/>
                </a:cubicBezTo>
                <a:cubicBezTo>
                  <a:pt x="1342" y="2997"/>
                  <a:pt x="1343" y="2957"/>
                  <a:pt x="1369" y="2956"/>
                </a:cubicBezTo>
                <a:cubicBezTo>
                  <a:pt x="1447" y="2951"/>
                  <a:pt x="1529" y="2951"/>
                  <a:pt x="1606" y="2966"/>
                </a:cubicBezTo>
                <a:cubicBezTo>
                  <a:pt x="1631" y="2971"/>
                  <a:pt x="1625" y="3012"/>
                  <a:pt x="1601" y="3010"/>
                </a:cubicBezTo>
                <a:moveTo>
                  <a:pt x="2017" y="3060"/>
                </a:moveTo>
                <a:cubicBezTo>
                  <a:pt x="1947" y="3050"/>
                  <a:pt x="1877" y="3029"/>
                  <a:pt x="1808" y="3012"/>
                </a:cubicBezTo>
                <a:cubicBezTo>
                  <a:pt x="1784" y="3006"/>
                  <a:pt x="1794" y="2972"/>
                  <a:pt x="1817" y="2976"/>
                </a:cubicBezTo>
                <a:cubicBezTo>
                  <a:pt x="1887" y="2988"/>
                  <a:pt x="1960" y="2998"/>
                  <a:pt x="2029" y="3018"/>
                </a:cubicBezTo>
                <a:cubicBezTo>
                  <a:pt x="2057" y="3026"/>
                  <a:pt x="2045" y="3064"/>
                  <a:pt x="2017" y="3060"/>
                </a:cubicBezTo>
                <a:moveTo>
                  <a:pt x="2357" y="3158"/>
                </a:moveTo>
                <a:cubicBezTo>
                  <a:pt x="2315" y="3133"/>
                  <a:pt x="2272" y="3116"/>
                  <a:pt x="2223" y="3112"/>
                </a:cubicBezTo>
                <a:cubicBezTo>
                  <a:pt x="2195" y="3110"/>
                  <a:pt x="2194" y="3066"/>
                  <a:pt x="2223" y="3067"/>
                </a:cubicBezTo>
                <a:cubicBezTo>
                  <a:pt x="2279" y="3070"/>
                  <a:pt x="2335" y="3084"/>
                  <a:pt x="2383" y="3114"/>
                </a:cubicBezTo>
                <a:cubicBezTo>
                  <a:pt x="2410" y="3132"/>
                  <a:pt x="2385" y="3175"/>
                  <a:pt x="2357" y="3158"/>
                </a:cubicBezTo>
                <a:moveTo>
                  <a:pt x="2638" y="3342"/>
                </a:moveTo>
                <a:cubicBezTo>
                  <a:pt x="2588" y="3300"/>
                  <a:pt x="2544" y="3263"/>
                  <a:pt x="2482" y="3239"/>
                </a:cubicBezTo>
                <a:cubicBezTo>
                  <a:pt x="2456" y="3229"/>
                  <a:pt x="2467" y="3188"/>
                  <a:pt x="2493" y="3197"/>
                </a:cubicBezTo>
                <a:cubicBezTo>
                  <a:pt x="2558" y="3219"/>
                  <a:pt x="2629" y="3254"/>
                  <a:pt x="2677" y="3303"/>
                </a:cubicBezTo>
                <a:cubicBezTo>
                  <a:pt x="2702" y="3329"/>
                  <a:pt x="2665" y="3365"/>
                  <a:pt x="2638" y="334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2248173" y="4652105"/>
            <a:ext cx="925796" cy="671202"/>
          </a:xfrm>
          <a:custGeom>
            <a:avLst/>
            <a:gdLst/>
            <a:ahLst/>
            <a:cxnLst/>
            <a:rect l="l" t="t" r="r" b="b"/>
            <a:pathLst>
              <a:path w="3560" h="2581" extrusionOk="0">
                <a:moveTo>
                  <a:pt x="3541" y="1789"/>
                </a:moveTo>
                <a:cubicBezTo>
                  <a:pt x="3468" y="1741"/>
                  <a:pt x="3323" y="1779"/>
                  <a:pt x="3240" y="1781"/>
                </a:cubicBezTo>
                <a:cubicBezTo>
                  <a:pt x="3129" y="1784"/>
                  <a:pt x="3019" y="1786"/>
                  <a:pt x="2909" y="1789"/>
                </a:cubicBezTo>
                <a:cubicBezTo>
                  <a:pt x="2878" y="1179"/>
                  <a:pt x="2636" y="561"/>
                  <a:pt x="2048" y="314"/>
                </a:cubicBezTo>
                <a:cubicBezTo>
                  <a:pt x="1805" y="211"/>
                  <a:pt x="1535" y="172"/>
                  <a:pt x="1274" y="198"/>
                </a:cubicBezTo>
                <a:cubicBezTo>
                  <a:pt x="1274" y="145"/>
                  <a:pt x="1274" y="93"/>
                  <a:pt x="1275" y="40"/>
                </a:cubicBezTo>
                <a:cubicBezTo>
                  <a:pt x="1275" y="0"/>
                  <a:pt x="1212" y="0"/>
                  <a:pt x="1212" y="40"/>
                </a:cubicBezTo>
                <a:cubicBezTo>
                  <a:pt x="1212" y="96"/>
                  <a:pt x="1211" y="151"/>
                  <a:pt x="1211" y="206"/>
                </a:cubicBezTo>
                <a:cubicBezTo>
                  <a:pt x="790" y="265"/>
                  <a:pt x="403" y="497"/>
                  <a:pt x="214" y="912"/>
                </a:cubicBezTo>
                <a:cubicBezTo>
                  <a:pt x="92" y="1178"/>
                  <a:pt x="81" y="1487"/>
                  <a:pt x="164" y="1766"/>
                </a:cubicBezTo>
                <a:cubicBezTo>
                  <a:pt x="119" y="1766"/>
                  <a:pt x="73" y="1766"/>
                  <a:pt x="27" y="1766"/>
                </a:cubicBezTo>
                <a:cubicBezTo>
                  <a:pt x="0" y="1766"/>
                  <a:pt x="1" y="1804"/>
                  <a:pt x="27" y="1807"/>
                </a:cubicBezTo>
                <a:cubicBezTo>
                  <a:pt x="78" y="1811"/>
                  <a:pt x="130" y="1815"/>
                  <a:pt x="181" y="1819"/>
                </a:cubicBezTo>
                <a:cubicBezTo>
                  <a:pt x="191" y="1846"/>
                  <a:pt x="201" y="1874"/>
                  <a:pt x="212" y="1901"/>
                </a:cubicBezTo>
                <a:cubicBezTo>
                  <a:pt x="358" y="2249"/>
                  <a:pt x="622" y="2410"/>
                  <a:pt x="994" y="2440"/>
                </a:cubicBezTo>
                <a:cubicBezTo>
                  <a:pt x="1063" y="2445"/>
                  <a:pt x="1133" y="2444"/>
                  <a:pt x="1202" y="2436"/>
                </a:cubicBezTo>
                <a:cubicBezTo>
                  <a:pt x="1203" y="2475"/>
                  <a:pt x="1205" y="2514"/>
                  <a:pt x="1208" y="2553"/>
                </a:cubicBezTo>
                <a:cubicBezTo>
                  <a:pt x="1210" y="2580"/>
                  <a:pt x="1248" y="2580"/>
                  <a:pt x="1251" y="2553"/>
                </a:cubicBezTo>
                <a:cubicBezTo>
                  <a:pt x="1254" y="2511"/>
                  <a:pt x="1256" y="2469"/>
                  <a:pt x="1258" y="2427"/>
                </a:cubicBezTo>
                <a:cubicBezTo>
                  <a:pt x="1494" y="2386"/>
                  <a:pt x="1710" y="2260"/>
                  <a:pt x="1802" y="2022"/>
                </a:cubicBezTo>
                <a:cubicBezTo>
                  <a:pt x="1823" y="1968"/>
                  <a:pt x="1833" y="1914"/>
                  <a:pt x="1835" y="1861"/>
                </a:cubicBezTo>
                <a:cubicBezTo>
                  <a:pt x="2114" y="1862"/>
                  <a:pt x="2393" y="1860"/>
                  <a:pt x="2672" y="1856"/>
                </a:cubicBezTo>
                <a:cubicBezTo>
                  <a:pt x="2731" y="1855"/>
                  <a:pt x="2790" y="1854"/>
                  <a:pt x="2848" y="1853"/>
                </a:cubicBezTo>
                <a:cubicBezTo>
                  <a:pt x="2852" y="2003"/>
                  <a:pt x="2843" y="2151"/>
                  <a:pt x="2825" y="2286"/>
                </a:cubicBezTo>
                <a:cubicBezTo>
                  <a:pt x="2820" y="2326"/>
                  <a:pt x="2883" y="2326"/>
                  <a:pt x="2888" y="2286"/>
                </a:cubicBezTo>
                <a:cubicBezTo>
                  <a:pt x="2906" y="2146"/>
                  <a:pt x="2914" y="1999"/>
                  <a:pt x="2911" y="1852"/>
                </a:cubicBezTo>
                <a:cubicBezTo>
                  <a:pt x="2978" y="1850"/>
                  <a:pt x="3046" y="1849"/>
                  <a:pt x="3113" y="1847"/>
                </a:cubicBezTo>
                <a:cubicBezTo>
                  <a:pt x="3176" y="1846"/>
                  <a:pt x="3239" y="1844"/>
                  <a:pt x="3302" y="1842"/>
                </a:cubicBezTo>
                <a:cubicBezTo>
                  <a:pt x="3344" y="1841"/>
                  <a:pt x="3386" y="1840"/>
                  <a:pt x="3428" y="1839"/>
                </a:cubicBezTo>
                <a:cubicBezTo>
                  <a:pt x="3449" y="1847"/>
                  <a:pt x="3466" y="1848"/>
                  <a:pt x="3479" y="1843"/>
                </a:cubicBezTo>
                <a:cubicBezTo>
                  <a:pt x="3483" y="1855"/>
                  <a:pt x="3492" y="1864"/>
                  <a:pt x="3507" y="1864"/>
                </a:cubicBezTo>
                <a:lnTo>
                  <a:pt x="3521" y="1864"/>
                </a:lnTo>
                <a:cubicBezTo>
                  <a:pt x="3534" y="1864"/>
                  <a:pt x="3548" y="1854"/>
                  <a:pt x="3551" y="1841"/>
                </a:cubicBezTo>
                <a:cubicBezTo>
                  <a:pt x="3552" y="1835"/>
                  <a:pt x="3553" y="1830"/>
                  <a:pt x="3555" y="1825"/>
                </a:cubicBezTo>
                <a:cubicBezTo>
                  <a:pt x="3559" y="1810"/>
                  <a:pt x="3553" y="1797"/>
                  <a:pt x="3541" y="1789"/>
                </a:cubicBezTo>
                <a:moveTo>
                  <a:pt x="674" y="468"/>
                </a:moveTo>
                <a:cubicBezTo>
                  <a:pt x="835" y="359"/>
                  <a:pt x="1019" y="291"/>
                  <a:pt x="1211" y="262"/>
                </a:cubicBezTo>
                <a:cubicBezTo>
                  <a:pt x="1209" y="607"/>
                  <a:pt x="1207" y="952"/>
                  <a:pt x="1205" y="1296"/>
                </a:cubicBezTo>
                <a:cubicBezTo>
                  <a:pt x="1205" y="1304"/>
                  <a:pt x="1205" y="1313"/>
                  <a:pt x="1205" y="1321"/>
                </a:cubicBezTo>
                <a:cubicBezTo>
                  <a:pt x="1011" y="1342"/>
                  <a:pt x="843" y="1464"/>
                  <a:pt x="869" y="1701"/>
                </a:cubicBezTo>
                <a:cubicBezTo>
                  <a:pt x="872" y="1728"/>
                  <a:pt x="880" y="1754"/>
                  <a:pt x="891" y="1779"/>
                </a:cubicBezTo>
                <a:cubicBezTo>
                  <a:pt x="670" y="1773"/>
                  <a:pt x="450" y="1768"/>
                  <a:pt x="229" y="1766"/>
                </a:cubicBezTo>
                <a:cubicBezTo>
                  <a:pt x="80" y="1286"/>
                  <a:pt x="247" y="760"/>
                  <a:pt x="674" y="468"/>
                </a:cubicBezTo>
                <a:moveTo>
                  <a:pt x="1270" y="1789"/>
                </a:moveTo>
                <a:cubicBezTo>
                  <a:pt x="1269" y="1651"/>
                  <a:pt x="1268" y="1513"/>
                  <a:pt x="1268" y="1376"/>
                </a:cubicBezTo>
                <a:cubicBezTo>
                  <a:pt x="1271" y="1376"/>
                  <a:pt x="1274" y="1375"/>
                  <a:pt x="1278" y="1375"/>
                </a:cubicBezTo>
                <a:cubicBezTo>
                  <a:pt x="1517" y="1382"/>
                  <a:pt x="1742" y="1567"/>
                  <a:pt x="1771" y="1797"/>
                </a:cubicBezTo>
                <a:cubicBezTo>
                  <a:pt x="1604" y="1796"/>
                  <a:pt x="1437" y="1792"/>
                  <a:pt x="1270" y="1789"/>
                </a:cubicBezTo>
                <a:moveTo>
                  <a:pt x="1196" y="1919"/>
                </a:moveTo>
                <a:cubicBezTo>
                  <a:pt x="1136" y="1943"/>
                  <a:pt x="1070" y="1909"/>
                  <a:pt x="1018" y="1854"/>
                </a:cubicBezTo>
                <a:cubicBezTo>
                  <a:pt x="1078" y="1855"/>
                  <a:pt x="1137" y="1855"/>
                  <a:pt x="1197" y="1856"/>
                </a:cubicBezTo>
                <a:lnTo>
                  <a:pt x="1196" y="1919"/>
                </a:lnTo>
                <a:moveTo>
                  <a:pt x="1198" y="1787"/>
                </a:moveTo>
                <a:cubicBezTo>
                  <a:pt x="1120" y="1785"/>
                  <a:pt x="1043" y="1783"/>
                  <a:pt x="966" y="1781"/>
                </a:cubicBezTo>
                <a:cubicBezTo>
                  <a:pt x="943" y="1741"/>
                  <a:pt x="930" y="1699"/>
                  <a:pt x="929" y="1664"/>
                </a:cubicBezTo>
                <a:cubicBezTo>
                  <a:pt x="928" y="1496"/>
                  <a:pt x="1055" y="1400"/>
                  <a:pt x="1205" y="1379"/>
                </a:cubicBezTo>
                <a:cubicBezTo>
                  <a:pt x="1203" y="1515"/>
                  <a:pt x="1200" y="1651"/>
                  <a:pt x="1198" y="1787"/>
                </a:cubicBezTo>
                <a:moveTo>
                  <a:pt x="1022" y="2378"/>
                </a:moveTo>
                <a:cubicBezTo>
                  <a:pt x="689" y="2359"/>
                  <a:pt x="431" y="2227"/>
                  <a:pt x="287" y="1916"/>
                </a:cubicBezTo>
                <a:cubicBezTo>
                  <a:pt x="273" y="1886"/>
                  <a:pt x="260" y="1855"/>
                  <a:pt x="249" y="1824"/>
                </a:cubicBezTo>
                <a:cubicBezTo>
                  <a:pt x="477" y="1839"/>
                  <a:pt x="706" y="1847"/>
                  <a:pt x="935" y="1852"/>
                </a:cubicBezTo>
                <a:cubicBezTo>
                  <a:pt x="1002" y="1937"/>
                  <a:pt x="1105" y="1996"/>
                  <a:pt x="1195" y="1974"/>
                </a:cubicBezTo>
                <a:cubicBezTo>
                  <a:pt x="1194" y="2107"/>
                  <a:pt x="1195" y="2240"/>
                  <a:pt x="1199" y="2373"/>
                </a:cubicBezTo>
                <a:cubicBezTo>
                  <a:pt x="1140" y="2380"/>
                  <a:pt x="1080" y="2382"/>
                  <a:pt x="1022" y="2378"/>
                </a:cubicBezTo>
                <a:moveTo>
                  <a:pt x="1757" y="1962"/>
                </a:moveTo>
                <a:cubicBezTo>
                  <a:pt x="1689" y="2195"/>
                  <a:pt x="1485" y="2320"/>
                  <a:pt x="1262" y="2363"/>
                </a:cubicBezTo>
                <a:cubicBezTo>
                  <a:pt x="1269" y="2219"/>
                  <a:pt x="1271" y="2075"/>
                  <a:pt x="1271" y="1930"/>
                </a:cubicBezTo>
                <a:cubicBezTo>
                  <a:pt x="1287" y="1915"/>
                  <a:pt x="1301" y="1895"/>
                  <a:pt x="1314" y="1870"/>
                </a:cubicBezTo>
                <a:cubicBezTo>
                  <a:pt x="1316" y="1865"/>
                  <a:pt x="1317" y="1862"/>
                  <a:pt x="1317" y="1857"/>
                </a:cubicBezTo>
                <a:cubicBezTo>
                  <a:pt x="1469" y="1859"/>
                  <a:pt x="1621" y="1859"/>
                  <a:pt x="1774" y="1860"/>
                </a:cubicBezTo>
                <a:cubicBezTo>
                  <a:pt x="1772" y="1893"/>
                  <a:pt x="1767" y="1927"/>
                  <a:pt x="1757" y="1962"/>
                </a:cubicBezTo>
                <a:moveTo>
                  <a:pt x="2799" y="1791"/>
                </a:moveTo>
                <a:cubicBezTo>
                  <a:pt x="2494" y="1797"/>
                  <a:pt x="2190" y="1799"/>
                  <a:pt x="1885" y="1798"/>
                </a:cubicBezTo>
                <a:cubicBezTo>
                  <a:pt x="1868" y="1798"/>
                  <a:pt x="1850" y="1798"/>
                  <a:pt x="1833" y="1798"/>
                </a:cubicBezTo>
                <a:cubicBezTo>
                  <a:pt x="1813" y="1609"/>
                  <a:pt x="1681" y="1443"/>
                  <a:pt x="1495" y="1363"/>
                </a:cubicBezTo>
                <a:cubicBezTo>
                  <a:pt x="1424" y="1333"/>
                  <a:pt x="1345" y="1318"/>
                  <a:pt x="1268" y="1318"/>
                </a:cubicBezTo>
                <a:lnTo>
                  <a:pt x="1268" y="1296"/>
                </a:lnTo>
                <a:cubicBezTo>
                  <a:pt x="1270" y="949"/>
                  <a:pt x="1272" y="602"/>
                  <a:pt x="1273" y="255"/>
                </a:cubicBezTo>
                <a:cubicBezTo>
                  <a:pt x="1622" y="218"/>
                  <a:pt x="1987" y="308"/>
                  <a:pt x="2272" y="506"/>
                </a:cubicBezTo>
                <a:cubicBezTo>
                  <a:pt x="2666" y="780"/>
                  <a:pt x="2823" y="1298"/>
                  <a:pt x="2846" y="1790"/>
                </a:cubicBezTo>
                <a:cubicBezTo>
                  <a:pt x="2831" y="1790"/>
                  <a:pt x="2815" y="1791"/>
                  <a:pt x="2799" y="1791"/>
                </a:cubicBezTo>
                <a:moveTo>
                  <a:pt x="1408" y="454"/>
                </a:moveTo>
                <a:cubicBezTo>
                  <a:pt x="1368" y="422"/>
                  <a:pt x="1329" y="385"/>
                  <a:pt x="1292" y="348"/>
                </a:cubicBezTo>
                <a:cubicBezTo>
                  <a:pt x="1276" y="332"/>
                  <a:pt x="1300" y="309"/>
                  <a:pt x="1317" y="324"/>
                </a:cubicBezTo>
                <a:cubicBezTo>
                  <a:pt x="1357" y="357"/>
                  <a:pt x="1397" y="391"/>
                  <a:pt x="1433" y="429"/>
                </a:cubicBezTo>
                <a:cubicBezTo>
                  <a:pt x="1450" y="446"/>
                  <a:pt x="1426" y="468"/>
                  <a:pt x="1408" y="454"/>
                </a:cubicBezTo>
                <a:moveTo>
                  <a:pt x="1708" y="720"/>
                </a:moveTo>
                <a:cubicBezTo>
                  <a:pt x="1661" y="686"/>
                  <a:pt x="1615" y="645"/>
                  <a:pt x="1576" y="602"/>
                </a:cubicBezTo>
                <a:cubicBezTo>
                  <a:pt x="1562" y="587"/>
                  <a:pt x="1581" y="559"/>
                  <a:pt x="1599" y="573"/>
                </a:cubicBezTo>
                <a:cubicBezTo>
                  <a:pt x="1645" y="607"/>
                  <a:pt x="1692" y="648"/>
                  <a:pt x="1730" y="691"/>
                </a:cubicBezTo>
                <a:cubicBezTo>
                  <a:pt x="1743" y="706"/>
                  <a:pt x="1726" y="732"/>
                  <a:pt x="1708" y="720"/>
                </a:cubicBezTo>
                <a:moveTo>
                  <a:pt x="1957" y="929"/>
                </a:moveTo>
                <a:cubicBezTo>
                  <a:pt x="1924" y="897"/>
                  <a:pt x="1891" y="865"/>
                  <a:pt x="1854" y="839"/>
                </a:cubicBezTo>
                <a:cubicBezTo>
                  <a:pt x="1834" y="825"/>
                  <a:pt x="1852" y="793"/>
                  <a:pt x="1873" y="806"/>
                </a:cubicBezTo>
                <a:cubicBezTo>
                  <a:pt x="1916" y="833"/>
                  <a:pt x="1955" y="866"/>
                  <a:pt x="1986" y="906"/>
                </a:cubicBezTo>
                <a:cubicBezTo>
                  <a:pt x="2000" y="924"/>
                  <a:pt x="1971" y="944"/>
                  <a:pt x="1957" y="929"/>
                </a:cubicBezTo>
                <a:moveTo>
                  <a:pt x="2252" y="1215"/>
                </a:moveTo>
                <a:cubicBezTo>
                  <a:pt x="2207" y="1166"/>
                  <a:pt x="2162" y="1119"/>
                  <a:pt x="2108" y="1080"/>
                </a:cubicBezTo>
                <a:cubicBezTo>
                  <a:pt x="2091" y="1068"/>
                  <a:pt x="2106" y="1041"/>
                  <a:pt x="2124" y="1052"/>
                </a:cubicBezTo>
                <a:cubicBezTo>
                  <a:pt x="2186" y="1088"/>
                  <a:pt x="2242" y="1133"/>
                  <a:pt x="2284" y="1190"/>
                </a:cubicBezTo>
                <a:cubicBezTo>
                  <a:pt x="2298" y="1209"/>
                  <a:pt x="2267" y="1232"/>
                  <a:pt x="2252" y="1215"/>
                </a:cubicBezTo>
                <a:moveTo>
                  <a:pt x="2524" y="1470"/>
                </a:moveTo>
                <a:cubicBezTo>
                  <a:pt x="2474" y="1421"/>
                  <a:pt x="2423" y="1374"/>
                  <a:pt x="2368" y="1331"/>
                </a:cubicBezTo>
                <a:cubicBezTo>
                  <a:pt x="2350" y="1317"/>
                  <a:pt x="2373" y="1288"/>
                  <a:pt x="2391" y="1300"/>
                </a:cubicBezTo>
                <a:cubicBezTo>
                  <a:pt x="2451" y="1340"/>
                  <a:pt x="2507" y="1386"/>
                  <a:pt x="2553" y="1441"/>
                </a:cubicBezTo>
                <a:cubicBezTo>
                  <a:pt x="2570" y="1461"/>
                  <a:pt x="2543" y="1488"/>
                  <a:pt x="2524" y="1470"/>
                </a:cubicBezTo>
                <a:moveTo>
                  <a:pt x="2797" y="1714"/>
                </a:moveTo>
                <a:cubicBezTo>
                  <a:pt x="2744" y="1672"/>
                  <a:pt x="2695" y="1626"/>
                  <a:pt x="2643" y="1584"/>
                </a:cubicBezTo>
                <a:cubicBezTo>
                  <a:pt x="2628" y="1572"/>
                  <a:pt x="2648" y="1546"/>
                  <a:pt x="2663" y="1557"/>
                </a:cubicBezTo>
                <a:cubicBezTo>
                  <a:pt x="2718" y="1599"/>
                  <a:pt x="2776" y="1638"/>
                  <a:pt x="2831" y="1680"/>
                </a:cubicBezTo>
                <a:cubicBezTo>
                  <a:pt x="2855" y="1699"/>
                  <a:pt x="2821" y="1733"/>
                  <a:pt x="2797" y="1714"/>
                </a:cubicBezTo>
                <a:moveTo>
                  <a:pt x="387" y="1540"/>
                </a:moveTo>
                <a:cubicBezTo>
                  <a:pt x="350" y="1587"/>
                  <a:pt x="317" y="1635"/>
                  <a:pt x="285" y="1685"/>
                </a:cubicBezTo>
                <a:cubicBezTo>
                  <a:pt x="273" y="1703"/>
                  <a:pt x="247" y="1687"/>
                  <a:pt x="256" y="1668"/>
                </a:cubicBezTo>
                <a:cubicBezTo>
                  <a:pt x="280" y="1612"/>
                  <a:pt x="318" y="1557"/>
                  <a:pt x="360" y="1513"/>
                </a:cubicBezTo>
                <a:cubicBezTo>
                  <a:pt x="377" y="1494"/>
                  <a:pt x="402" y="1521"/>
                  <a:pt x="387" y="1540"/>
                </a:cubicBezTo>
                <a:moveTo>
                  <a:pt x="582" y="1164"/>
                </a:moveTo>
                <a:cubicBezTo>
                  <a:pt x="548" y="1249"/>
                  <a:pt x="496" y="1330"/>
                  <a:pt x="434" y="1397"/>
                </a:cubicBezTo>
                <a:cubicBezTo>
                  <a:pt x="426" y="1406"/>
                  <a:pt x="412" y="1395"/>
                  <a:pt x="418" y="1384"/>
                </a:cubicBezTo>
                <a:cubicBezTo>
                  <a:pt x="465" y="1307"/>
                  <a:pt x="508" y="1230"/>
                  <a:pt x="551" y="1150"/>
                </a:cubicBezTo>
                <a:cubicBezTo>
                  <a:pt x="560" y="1134"/>
                  <a:pt x="589" y="1146"/>
                  <a:pt x="582" y="1164"/>
                </a:cubicBezTo>
                <a:moveTo>
                  <a:pt x="832" y="834"/>
                </a:moveTo>
                <a:cubicBezTo>
                  <a:pt x="784" y="878"/>
                  <a:pt x="745" y="932"/>
                  <a:pt x="723" y="993"/>
                </a:cubicBezTo>
                <a:cubicBezTo>
                  <a:pt x="716" y="1010"/>
                  <a:pt x="690" y="1003"/>
                  <a:pt x="694" y="985"/>
                </a:cubicBezTo>
                <a:cubicBezTo>
                  <a:pt x="711" y="914"/>
                  <a:pt x="747" y="852"/>
                  <a:pt x="805" y="807"/>
                </a:cubicBezTo>
                <a:cubicBezTo>
                  <a:pt x="824" y="792"/>
                  <a:pt x="851" y="817"/>
                  <a:pt x="832" y="834"/>
                </a:cubicBezTo>
                <a:moveTo>
                  <a:pt x="994" y="588"/>
                </a:moveTo>
                <a:cubicBezTo>
                  <a:pt x="975" y="619"/>
                  <a:pt x="967" y="649"/>
                  <a:pt x="964" y="685"/>
                </a:cubicBezTo>
                <a:cubicBezTo>
                  <a:pt x="963" y="699"/>
                  <a:pt x="943" y="703"/>
                  <a:pt x="939" y="688"/>
                </a:cubicBezTo>
                <a:cubicBezTo>
                  <a:pt x="927" y="646"/>
                  <a:pt x="940" y="601"/>
                  <a:pt x="967" y="568"/>
                </a:cubicBezTo>
                <a:cubicBezTo>
                  <a:pt x="980" y="553"/>
                  <a:pt x="1003" y="573"/>
                  <a:pt x="994" y="588"/>
                </a:cubicBezTo>
                <a:moveTo>
                  <a:pt x="1151" y="358"/>
                </a:moveTo>
                <a:cubicBezTo>
                  <a:pt x="1120" y="364"/>
                  <a:pt x="1095" y="391"/>
                  <a:pt x="1103" y="425"/>
                </a:cubicBezTo>
                <a:cubicBezTo>
                  <a:pt x="1107" y="444"/>
                  <a:pt x="1082" y="449"/>
                  <a:pt x="1075" y="432"/>
                </a:cubicBezTo>
                <a:cubicBezTo>
                  <a:pt x="1054" y="383"/>
                  <a:pt x="1092" y="322"/>
                  <a:pt x="1145" y="319"/>
                </a:cubicBezTo>
                <a:cubicBezTo>
                  <a:pt x="1168" y="318"/>
                  <a:pt x="1172" y="353"/>
                  <a:pt x="1151" y="358"/>
                </a:cubicBezTo>
                <a:moveTo>
                  <a:pt x="410" y="1933"/>
                </a:moveTo>
                <a:cubicBezTo>
                  <a:pt x="376" y="1915"/>
                  <a:pt x="346" y="1892"/>
                  <a:pt x="315" y="1868"/>
                </a:cubicBezTo>
                <a:cubicBezTo>
                  <a:pt x="301" y="1858"/>
                  <a:pt x="313" y="1835"/>
                  <a:pt x="330" y="1844"/>
                </a:cubicBezTo>
                <a:cubicBezTo>
                  <a:pt x="364" y="1864"/>
                  <a:pt x="398" y="1884"/>
                  <a:pt x="429" y="1909"/>
                </a:cubicBezTo>
                <a:cubicBezTo>
                  <a:pt x="443" y="1920"/>
                  <a:pt x="425" y="1941"/>
                  <a:pt x="410" y="1933"/>
                </a:cubicBezTo>
                <a:moveTo>
                  <a:pt x="642" y="2081"/>
                </a:moveTo>
                <a:cubicBezTo>
                  <a:pt x="603" y="2061"/>
                  <a:pt x="565" y="2038"/>
                  <a:pt x="526" y="2017"/>
                </a:cubicBezTo>
                <a:cubicBezTo>
                  <a:pt x="511" y="2008"/>
                  <a:pt x="524" y="1985"/>
                  <a:pt x="540" y="1993"/>
                </a:cubicBezTo>
                <a:cubicBezTo>
                  <a:pt x="580" y="2012"/>
                  <a:pt x="621" y="2029"/>
                  <a:pt x="660" y="2050"/>
                </a:cubicBezTo>
                <a:cubicBezTo>
                  <a:pt x="681" y="2061"/>
                  <a:pt x="662" y="2091"/>
                  <a:pt x="642" y="2081"/>
                </a:cubicBezTo>
                <a:moveTo>
                  <a:pt x="893" y="2213"/>
                </a:moveTo>
                <a:cubicBezTo>
                  <a:pt x="854" y="2195"/>
                  <a:pt x="816" y="2176"/>
                  <a:pt x="778" y="2156"/>
                </a:cubicBezTo>
                <a:cubicBezTo>
                  <a:pt x="759" y="2146"/>
                  <a:pt x="776" y="2118"/>
                  <a:pt x="796" y="2127"/>
                </a:cubicBezTo>
                <a:cubicBezTo>
                  <a:pt x="835" y="2144"/>
                  <a:pt x="874" y="2161"/>
                  <a:pt x="912" y="2179"/>
                </a:cubicBezTo>
                <a:cubicBezTo>
                  <a:pt x="934" y="2190"/>
                  <a:pt x="915" y="2223"/>
                  <a:pt x="893" y="2213"/>
                </a:cubicBezTo>
                <a:moveTo>
                  <a:pt x="1121" y="2347"/>
                </a:moveTo>
                <a:cubicBezTo>
                  <a:pt x="1103" y="2341"/>
                  <a:pt x="1088" y="2330"/>
                  <a:pt x="1072" y="2320"/>
                </a:cubicBezTo>
                <a:cubicBezTo>
                  <a:pt x="1056" y="2310"/>
                  <a:pt x="1039" y="2301"/>
                  <a:pt x="1022" y="2292"/>
                </a:cubicBezTo>
                <a:cubicBezTo>
                  <a:pt x="1006" y="2283"/>
                  <a:pt x="1020" y="2259"/>
                  <a:pt x="1036" y="2268"/>
                </a:cubicBezTo>
                <a:cubicBezTo>
                  <a:pt x="1053" y="2276"/>
                  <a:pt x="1069" y="2284"/>
                  <a:pt x="1085" y="2292"/>
                </a:cubicBezTo>
                <a:cubicBezTo>
                  <a:pt x="1101" y="2300"/>
                  <a:pt x="1119" y="2305"/>
                  <a:pt x="1134" y="2316"/>
                </a:cubicBezTo>
                <a:cubicBezTo>
                  <a:pt x="1148" y="2327"/>
                  <a:pt x="1140" y="2355"/>
                  <a:pt x="1121" y="2347"/>
                </a:cubicBezTo>
                <a:moveTo>
                  <a:pt x="1448" y="2192"/>
                </a:moveTo>
                <a:cubicBezTo>
                  <a:pt x="1417" y="2233"/>
                  <a:pt x="1384" y="2274"/>
                  <a:pt x="1348" y="2311"/>
                </a:cubicBezTo>
                <a:cubicBezTo>
                  <a:pt x="1335" y="2326"/>
                  <a:pt x="1310" y="2307"/>
                  <a:pt x="1321" y="2290"/>
                </a:cubicBezTo>
                <a:cubicBezTo>
                  <a:pt x="1350" y="2248"/>
                  <a:pt x="1382" y="2206"/>
                  <a:pt x="1416" y="2168"/>
                </a:cubicBezTo>
                <a:cubicBezTo>
                  <a:pt x="1431" y="2150"/>
                  <a:pt x="1462" y="2174"/>
                  <a:pt x="1448" y="2192"/>
                </a:cubicBezTo>
                <a:moveTo>
                  <a:pt x="1604" y="1990"/>
                </a:moveTo>
                <a:cubicBezTo>
                  <a:pt x="1583" y="2023"/>
                  <a:pt x="1544" y="2048"/>
                  <a:pt x="1512" y="2068"/>
                </a:cubicBezTo>
                <a:cubicBezTo>
                  <a:pt x="1501" y="2075"/>
                  <a:pt x="1488" y="2058"/>
                  <a:pt x="1498" y="2050"/>
                </a:cubicBezTo>
                <a:cubicBezTo>
                  <a:pt x="1513" y="2039"/>
                  <a:pt x="1527" y="2026"/>
                  <a:pt x="1540" y="2013"/>
                </a:cubicBezTo>
                <a:cubicBezTo>
                  <a:pt x="1553" y="1999"/>
                  <a:pt x="1563" y="1983"/>
                  <a:pt x="1577" y="1970"/>
                </a:cubicBezTo>
                <a:cubicBezTo>
                  <a:pt x="1591" y="1957"/>
                  <a:pt x="1615" y="1974"/>
                  <a:pt x="1604" y="1990"/>
                </a:cubicBezTo>
                <a:moveTo>
                  <a:pt x="1686" y="1899"/>
                </a:moveTo>
                <a:cubicBezTo>
                  <a:pt x="1672" y="1913"/>
                  <a:pt x="1656" y="1926"/>
                  <a:pt x="1642" y="1940"/>
                </a:cubicBezTo>
                <a:cubicBezTo>
                  <a:pt x="1628" y="1955"/>
                  <a:pt x="1606" y="1933"/>
                  <a:pt x="1620" y="1918"/>
                </a:cubicBezTo>
                <a:cubicBezTo>
                  <a:pt x="1633" y="1903"/>
                  <a:pt x="1646" y="1887"/>
                  <a:pt x="1659" y="1873"/>
                </a:cubicBezTo>
                <a:cubicBezTo>
                  <a:pt x="1676" y="1855"/>
                  <a:pt x="1703" y="1882"/>
                  <a:pt x="1686" y="189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2"/>
          <p:cNvSpPr/>
          <p:nvPr/>
        </p:nvSpPr>
        <p:spPr>
          <a:xfrm rot="817190">
            <a:off x="303984" y="4580919"/>
            <a:ext cx="1103675" cy="327930"/>
          </a:xfrm>
          <a:custGeom>
            <a:avLst/>
            <a:gdLst/>
            <a:ahLst/>
            <a:cxnLst/>
            <a:rect l="l" t="t" r="r" b="b"/>
            <a:pathLst>
              <a:path w="4244" h="1261" extrusionOk="0">
                <a:moveTo>
                  <a:pt x="384" y="356"/>
                </a:moveTo>
                <a:cubicBezTo>
                  <a:pt x="369" y="210"/>
                  <a:pt x="238" y="112"/>
                  <a:pt x="99" y="126"/>
                </a:cubicBezTo>
                <a:cubicBezTo>
                  <a:pt x="86" y="115"/>
                  <a:pt x="63" y="118"/>
                  <a:pt x="54" y="134"/>
                </a:cubicBezTo>
                <a:cubicBezTo>
                  <a:pt x="39" y="139"/>
                  <a:pt x="40" y="156"/>
                  <a:pt x="49" y="165"/>
                </a:cubicBezTo>
                <a:cubicBezTo>
                  <a:pt x="44" y="279"/>
                  <a:pt x="44" y="394"/>
                  <a:pt x="51" y="507"/>
                </a:cubicBezTo>
                <a:cubicBezTo>
                  <a:pt x="47" y="507"/>
                  <a:pt x="42" y="507"/>
                  <a:pt x="39" y="507"/>
                </a:cubicBezTo>
                <a:cubicBezTo>
                  <a:pt x="0" y="506"/>
                  <a:pt x="0" y="567"/>
                  <a:pt x="39" y="567"/>
                </a:cubicBezTo>
                <a:cubicBezTo>
                  <a:pt x="44" y="568"/>
                  <a:pt x="49" y="568"/>
                  <a:pt x="54" y="568"/>
                </a:cubicBezTo>
                <a:cubicBezTo>
                  <a:pt x="64" y="693"/>
                  <a:pt x="80" y="818"/>
                  <a:pt x="105" y="942"/>
                </a:cubicBezTo>
                <a:cubicBezTo>
                  <a:pt x="109" y="960"/>
                  <a:pt x="140" y="956"/>
                  <a:pt x="138" y="937"/>
                </a:cubicBezTo>
                <a:cubicBezTo>
                  <a:pt x="123" y="814"/>
                  <a:pt x="113" y="691"/>
                  <a:pt x="107" y="568"/>
                </a:cubicBezTo>
                <a:cubicBezTo>
                  <a:pt x="178" y="568"/>
                  <a:pt x="258" y="562"/>
                  <a:pt x="314" y="531"/>
                </a:cubicBezTo>
                <a:cubicBezTo>
                  <a:pt x="376" y="497"/>
                  <a:pt x="391" y="422"/>
                  <a:pt x="384" y="356"/>
                </a:cubicBezTo>
                <a:moveTo>
                  <a:pt x="105" y="508"/>
                </a:moveTo>
                <a:cubicBezTo>
                  <a:pt x="101" y="395"/>
                  <a:pt x="101" y="282"/>
                  <a:pt x="106" y="167"/>
                </a:cubicBezTo>
                <a:cubicBezTo>
                  <a:pt x="222" y="167"/>
                  <a:pt x="325" y="246"/>
                  <a:pt x="330" y="371"/>
                </a:cubicBezTo>
                <a:cubicBezTo>
                  <a:pt x="335" y="494"/>
                  <a:pt x="209" y="508"/>
                  <a:pt x="105" y="508"/>
                </a:cubicBezTo>
                <a:moveTo>
                  <a:pt x="630" y="657"/>
                </a:moveTo>
                <a:cubicBezTo>
                  <a:pt x="549" y="661"/>
                  <a:pt x="468" y="664"/>
                  <a:pt x="387" y="663"/>
                </a:cubicBezTo>
                <a:cubicBezTo>
                  <a:pt x="361" y="663"/>
                  <a:pt x="362" y="625"/>
                  <a:pt x="387" y="623"/>
                </a:cubicBezTo>
                <a:cubicBezTo>
                  <a:pt x="467" y="615"/>
                  <a:pt x="549" y="611"/>
                  <a:pt x="630" y="608"/>
                </a:cubicBezTo>
                <a:cubicBezTo>
                  <a:pt x="662" y="606"/>
                  <a:pt x="661" y="656"/>
                  <a:pt x="630" y="657"/>
                </a:cubicBezTo>
                <a:moveTo>
                  <a:pt x="647" y="553"/>
                </a:moveTo>
                <a:cubicBezTo>
                  <a:pt x="562" y="566"/>
                  <a:pt x="473" y="562"/>
                  <a:pt x="387" y="556"/>
                </a:cubicBezTo>
                <a:cubicBezTo>
                  <a:pt x="362" y="555"/>
                  <a:pt x="361" y="516"/>
                  <a:pt x="387" y="517"/>
                </a:cubicBezTo>
                <a:cubicBezTo>
                  <a:pt x="472" y="520"/>
                  <a:pt x="556" y="513"/>
                  <a:pt x="641" y="511"/>
                </a:cubicBezTo>
                <a:cubicBezTo>
                  <a:pt x="665" y="510"/>
                  <a:pt x="671" y="550"/>
                  <a:pt x="647" y="553"/>
                </a:cubicBezTo>
                <a:moveTo>
                  <a:pt x="1142" y="757"/>
                </a:moveTo>
                <a:cubicBezTo>
                  <a:pt x="1137" y="790"/>
                  <a:pt x="1084" y="781"/>
                  <a:pt x="1085" y="749"/>
                </a:cubicBezTo>
                <a:cubicBezTo>
                  <a:pt x="1085" y="714"/>
                  <a:pt x="1088" y="680"/>
                  <a:pt x="1091" y="646"/>
                </a:cubicBezTo>
                <a:cubicBezTo>
                  <a:pt x="1092" y="626"/>
                  <a:pt x="1106" y="575"/>
                  <a:pt x="1097" y="558"/>
                </a:cubicBezTo>
                <a:cubicBezTo>
                  <a:pt x="1079" y="523"/>
                  <a:pt x="1047" y="582"/>
                  <a:pt x="1038" y="602"/>
                </a:cubicBezTo>
                <a:cubicBezTo>
                  <a:pt x="1025" y="630"/>
                  <a:pt x="1019" y="661"/>
                  <a:pt x="1018" y="692"/>
                </a:cubicBezTo>
                <a:cubicBezTo>
                  <a:pt x="1017" y="731"/>
                  <a:pt x="958" y="732"/>
                  <a:pt x="957" y="692"/>
                </a:cubicBezTo>
                <a:cubicBezTo>
                  <a:pt x="957" y="658"/>
                  <a:pt x="960" y="613"/>
                  <a:pt x="946" y="581"/>
                </a:cubicBezTo>
                <a:cubicBezTo>
                  <a:pt x="930" y="541"/>
                  <a:pt x="924" y="535"/>
                  <a:pt x="898" y="577"/>
                </a:cubicBezTo>
                <a:cubicBezTo>
                  <a:pt x="867" y="627"/>
                  <a:pt x="852" y="683"/>
                  <a:pt x="843" y="741"/>
                </a:cubicBezTo>
                <a:cubicBezTo>
                  <a:pt x="839" y="770"/>
                  <a:pt x="789" y="763"/>
                  <a:pt x="792" y="734"/>
                </a:cubicBezTo>
                <a:cubicBezTo>
                  <a:pt x="799" y="651"/>
                  <a:pt x="797" y="568"/>
                  <a:pt x="804" y="485"/>
                </a:cubicBezTo>
                <a:cubicBezTo>
                  <a:pt x="805" y="462"/>
                  <a:pt x="837" y="462"/>
                  <a:pt x="839" y="485"/>
                </a:cubicBezTo>
                <a:cubicBezTo>
                  <a:pt x="840" y="506"/>
                  <a:pt x="840" y="527"/>
                  <a:pt x="841" y="548"/>
                </a:cubicBezTo>
                <a:cubicBezTo>
                  <a:pt x="859" y="514"/>
                  <a:pt x="884" y="487"/>
                  <a:pt x="916" y="478"/>
                </a:cubicBezTo>
                <a:cubicBezTo>
                  <a:pt x="961" y="466"/>
                  <a:pt x="986" y="497"/>
                  <a:pt x="1000" y="540"/>
                </a:cubicBezTo>
                <a:cubicBezTo>
                  <a:pt x="1024" y="496"/>
                  <a:pt x="1058" y="462"/>
                  <a:pt x="1103" y="469"/>
                </a:cubicBezTo>
                <a:cubicBezTo>
                  <a:pt x="1143" y="475"/>
                  <a:pt x="1157" y="515"/>
                  <a:pt x="1159" y="551"/>
                </a:cubicBezTo>
                <a:cubicBezTo>
                  <a:pt x="1163" y="617"/>
                  <a:pt x="1152" y="691"/>
                  <a:pt x="1142" y="757"/>
                </a:cubicBezTo>
                <a:moveTo>
                  <a:pt x="1294" y="654"/>
                </a:moveTo>
                <a:cubicBezTo>
                  <a:pt x="1296" y="669"/>
                  <a:pt x="1289" y="678"/>
                  <a:pt x="1277" y="687"/>
                </a:cubicBezTo>
                <a:cubicBezTo>
                  <a:pt x="1269" y="693"/>
                  <a:pt x="1252" y="690"/>
                  <a:pt x="1246" y="682"/>
                </a:cubicBezTo>
                <a:cubicBezTo>
                  <a:pt x="1236" y="671"/>
                  <a:pt x="1232" y="660"/>
                  <a:pt x="1237" y="646"/>
                </a:cubicBezTo>
                <a:cubicBezTo>
                  <a:pt x="1248" y="614"/>
                  <a:pt x="1290" y="622"/>
                  <a:pt x="1294" y="654"/>
                </a:cubicBezTo>
                <a:moveTo>
                  <a:pt x="1764" y="197"/>
                </a:moveTo>
                <a:cubicBezTo>
                  <a:pt x="1726" y="398"/>
                  <a:pt x="1685" y="593"/>
                  <a:pt x="1669" y="798"/>
                </a:cubicBezTo>
                <a:cubicBezTo>
                  <a:pt x="1667" y="824"/>
                  <a:pt x="1639" y="836"/>
                  <a:pt x="1619" y="819"/>
                </a:cubicBezTo>
                <a:cubicBezTo>
                  <a:pt x="1461" y="680"/>
                  <a:pt x="1452" y="451"/>
                  <a:pt x="1303" y="307"/>
                </a:cubicBezTo>
                <a:cubicBezTo>
                  <a:pt x="1284" y="289"/>
                  <a:pt x="1313" y="260"/>
                  <a:pt x="1332" y="278"/>
                </a:cubicBezTo>
                <a:cubicBezTo>
                  <a:pt x="1467" y="404"/>
                  <a:pt x="1492" y="604"/>
                  <a:pt x="1614" y="735"/>
                </a:cubicBezTo>
                <a:cubicBezTo>
                  <a:pt x="1628" y="549"/>
                  <a:pt x="1653" y="358"/>
                  <a:pt x="1709" y="182"/>
                </a:cubicBezTo>
                <a:cubicBezTo>
                  <a:pt x="1720" y="146"/>
                  <a:pt x="1771" y="161"/>
                  <a:pt x="1764" y="197"/>
                </a:cubicBezTo>
                <a:moveTo>
                  <a:pt x="2377" y="317"/>
                </a:moveTo>
                <a:cubicBezTo>
                  <a:pt x="2326" y="326"/>
                  <a:pt x="2275" y="333"/>
                  <a:pt x="2224" y="340"/>
                </a:cubicBezTo>
                <a:cubicBezTo>
                  <a:pt x="2230" y="455"/>
                  <a:pt x="2229" y="571"/>
                  <a:pt x="2236" y="686"/>
                </a:cubicBezTo>
                <a:cubicBezTo>
                  <a:pt x="2239" y="722"/>
                  <a:pt x="2180" y="723"/>
                  <a:pt x="2179" y="686"/>
                </a:cubicBezTo>
                <a:cubicBezTo>
                  <a:pt x="2175" y="574"/>
                  <a:pt x="2172" y="458"/>
                  <a:pt x="2181" y="346"/>
                </a:cubicBezTo>
                <a:cubicBezTo>
                  <a:pt x="2137" y="353"/>
                  <a:pt x="2092" y="360"/>
                  <a:pt x="2047" y="370"/>
                </a:cubicBezTo>
                <a:cubicBezTo>
                  <a:pt x="2026" y="374"/>
                  <a:pt x="2018" y="344"/>
                  <a:pt x="2038" y="337"/>
                </a:cubicBezTo>
                <a:cubicBezTo>
                  <a:pt x="2085" y="322"/>
                  <a:pt x="2135" y="308"/>
                  <a:pt x="2186" y="296"/>
                </a:cubicBezTo>
                <a:cubicBezTo>
                  <a:pt x="2187" y="287"/>
                  <a:pt x="2188" y="278"/>
                  <a:pt x="2190" y="269"/>
                </a:cubicBezTo>
                <a:cubicBezTo>
                  <a:pt x="2192" y="252"/>
                  <a:pt x="2214" y="257"/>
                  <a:pt x="2219" y="269"/>
                </a:cubicBezTo>
                <a:cubicBezTo>
                  <a:pt x="2223" y="277"/>
                  <a:pt x="2225" y="283"/>
                  <a:pt x="2227" y="288"/>
                </a:cubicBezTo>
                <a:cubicBezTo>
                  <a:pt x="2275" y="279"/>
                  <a:pt x="2323" y="272"/>
                  <a:pt x="2370" y="272"/>
                </a:cubicBezTo>
                <a:cubicBezTo>
                  <a:pt x="2396" y="272"/>
                  <a:pt x="2402" y="313"/>
                  <a:pt x="2377" y="317"/>
                </a:cubicBezTo>
                <a:moveTo>
                  <a:pt x="2540" y="576"/>
                </a:moveTo>
                <a:cubicBezTo>
                  <a:pt x="2477" y="582"/>
                  <a:pt x="2407" y="569"/>
                  <a:pt x="2346" y="552"/>
                </a:cubicBezTo>
                <a:cubicBezTo>
                  <a:pt x="2325" y="547"/>
                  <a:pt x="2334" y="515"/>
                  <a:pt x="2355" y="520"/>
                </a:cubicBezTo>
                <a:cubicBezTo>
                  <a:pt x="2418" y="534"/>
                  <a:pt x="2477" y="534"/>
                  <a:pt x="2540" y="534"/>
                </a:cubicBezTo>
                <a:cubicBezTo>
                  <a:pt x="2568" y="534"/>
                  <a:pt x="2567" y="574"/>
                  <a:pt x="2540" y="576"/>
                </a:cubicBezTo>
                <a:moveTo>
                  <a:pt x="2614" y="477"/>
                </a:moveTo>
                <a:cubicBezTo>
                  <a:pt x="2536" y="475"/>
                  <a:pt x="2459" y="473"/>
                  <a:pt x="2381" y="477"/>
                </a:cubicBezTo>
                <a:cubicBezTo>
                  <a:pt x="2361" y="478"/>
                  <a:pt x="2357" y="445"/>
                  <a:pt x="2377" y="441"/>
                </a:cubicBezTo>
                <a:cubicBezTo>
                  <a:pt x="2454" y="430"/>
                  <a:pt x="2536" y="423"/>
                  <a:pt x="2614" y="431"/>
                </a:cubicBezTo>
                <a:cubicBezTo>
                  <a:pt x="2643" y="434"/>
                  <a:pt x="2644" y="478"/>
                  <a:pt x="2614" y="477"/>
                </a:cubicBezTo>
                <a:moveTo>
                  <a:pt x="2983" y="706"/>
                </a:moveTo>
                <a:cubicBezTo>
                  <a:pt x="2899" y="704"/>
                  <a:pt x="2817" y="705"/>
                  <a:pt x="2734" y="713"/>
                </a:cubicBezTo>
                <a:cubicBezTo>
                  <a:pt x="2712" y="715"/>
                  <a:pt x="2696" y="686"/>
                  <a:pt x="2708" y="668"/>
                </a:cubicBezTo>
                <a:cubicBezTo>
                  <a:pt x="2750" y="605"/>
                  <a:pt x="2787" y="538"/>
                  <a:pt x="2816" y="469"/>
                </a:cubicBezTo>
                <a:cubicBezTo>
                  <a:pt x="2842" y="406"/>
                  <a:pt x="2883" y="301"/>
                  <a:pt x="2743" y="301"/>
                </a:cubicBezTo>
                <a:cubicBezTo>
                  <a:pt x="2700" y="301"/>
                  <a:pt x="2647" y="344"/>
                  <a:pt x="2616" y="370"/>
                </a:cubicBezTo>
                <a:cubicBezTo>
                  <a:pt x="2604" y="382"/>
                  <a:pt x="2586" y="364"/>
                  <a:pt x="2597" y="351"/>
                </a:cubicBezTo>
                <a:cubicBezTo>
                  <a:pt x="2661" y="284"/>
                  <a:pt x="2801" y="198"/>
                  <a:pt x="2870" y="303"/>
                </a:cubicBezTo>
                <a:cubicBezTo>
                  <a:pt x="2934" y="400"/>
                  <a:pt x="2851" y="546"/>
                  <a:pt x="2790" y="647"/>
                </a:cubicBezTo>
                <a:cubicBezTo>
                  <a:pt x="2854" y="642"/>
                  <a:pt x="2919" y="640"/>
                  <a:pt x="2983" y="645"/>
                </a:cubicBezTo>
                <a:cubicBezTo>
                  <a:pt x="3022" y="648"/>
                  <a:pt x="3023" y="707"/>
                  <a:pt x="2983" y="706"/>
                </a:cubicBezTo>
                <a:moveTo>
                  <a:pt x="3426" y="390"/>
                </a:moveTo>
                <a:cubicBezTo>
                  <a:pt x="3399" y="426"/>
                  <a:pt x="3352" y="440"/>
                  <a:pt x="3308" y="434"/>
                </a:cubicBezTo>
                <a:cubicBezTo>
                  <a:pt x="3312" y="496"/>
                  <a:pt x="3315" y="560"/>
                  <a:pt x="3313" y="622"/>
                </a:cubicBezTo>
                <a:cubicBezTo>
                  <a:pt x="3313" y="653"/>
                  <a:pt x="3266" y="652"/>
                  <a:pt x="3266" y="622"/>
                </a:cubicBezTo>
                <a:cubicBezTo>
                  <a:pt x="3264" y="556"/>
                  <a:pt x="3267" y="489"/>
                  <a:pt x="3271" y="423"/>
                </a:cubicBezTo>
                <a:cubicBezTo>
                  <a:pt x="3252" y="415"/>
                  <a:pt x="3237" y="402"/>
                  <a:pt x="3222" y="386"/>
                </a:cubicBezTo>
                <a:cubicBezTo>
                  <a:pt x="3217" y="381"/>
                  <a:pt x="3212" y="375"/>
                  <a:pt x="3208" y="370"/>
                </a:cubicBezTo>
                <a:cubicBezTo>
                  <a:pt x="3202" y="406"/>
                  <a:pt x="3195" y="440"/>
                  <a:pt x="3192" y="477"/>
                </a:cubicBezTo>
                <a:cubicBezTo>
                  <a:pt x="3189" y="515"/>
                  <a:pt x="3192" y="553"/>
                  <a:pt x="3189" y="591"/>
                </a:cubicBezTo>
                <a:cubicBezTo>
                  <a:pt x="3187" y="614"/>
                  <a:pt x="3150" y="623"/>
                  <a:pt x="3145" y="596"/>
                </a:cubicBezTo>
                <a:cubicBezTo>
                  <a:pt x="3131" y="517"/>
                  <a:pt x="3148" y="419"/>
                  <a:pt x="3180" y="345"/>
                </a:cubicBezTo>
                <a:cubicBezTo>
                  <a:pt x="3174" y="341"/>
                  <a:pt x="3167" y="339"/>
                  <a:pt x="3157" y="338"/>
                </a:cubicBezTo>
                <a:cubicBezTo>
                  <a:pt x="3117" y="335"/>
                  <a:pt x="3083" y="377"/>
                  <a:pt x="3064" y="406"/>
                </a:cubicBezTo>
                <a:cubicBezTo>
                  <a:pt x="3054" y="423"/>
                  <a:pt x="3030" y="408"/>
                  <a:pt x="3038" y="391"/>
                </a:cubicBezTo>
                <a:cubicBezTo>
                  <a:pt x="3062" y="338"/>
                  <a:pt x="3115" y="284"/>
                  <a:pt x="3179" y="296"/>
                </a:cubicBezTo>
                <a:cubicBezTo>
                  <a:pt x="3215" y="302"/>
                  <a:pt x="3232" y="328"/>
                  <a:pt x="3257" y="352"/>
                </a:cubicBezTo>
                <a:cubicBezTo>
                  <a:pt x="3303" y="396"/>
                  <a:pt x="3350" y="386"/>
                  <a:pt x="3397" y="352"/>
                </a:cubicBezTo>
                <a:cubicBezTo>
                  <a:pt x="3421" y="334"/>
                  <a:pt x="3442" y="371"/>
                  <a:pt x="3426" y="390"/>
                </a:cubicBezTo>
                <a:moveTo>
                  <a:pt x="4155" y="103"/>
                </a:moveTo>
                <a:cubicBezTo>
                  <a:pt x="4074" y="97"/>
                  <a:pt x="3994" y="90"/>
                  <a:pt x="3914" y="83"/>
                </a:cubicBezTo>
                <a:cubicBezTo>
                  <a:pt x="3873" y="80"/>
                  <a:pt x="3761" y="50"/>
                  <a:pt x="3732" y="68"/>
                </a:cubicBezTo>
                <a:cubicBezTo>
                  <a:pt x="3647" y="122"/>
                  <a:pt x="3692" y="376"/>
                  <a:pt x="3693" y="456"/>
                </a:cubicBezTo>
                <a:cubicBezTo>
                  <a:pt x="3697" y="692"/>
                  <a:pt x="3641" y="885"/>
                  <a:pt x="3532" y="1094"/>
                </a:cubicBezTo>
                <a:cubicBezTo>
                  <a:pt x="3520" y="1117"/>
                  <a:pt x="3485" y="1110"/>
                  <a:pt x="3479" y="1087"/>
                </a:cubicBezTo>
                <a:cubicBezTo>
                  <a:pt x="3428" y="913"/>
                  <a:pt x="3404" y="740"/>
                  <a:pt x="3417" y="559"/>
                </a:cubicBezTo>
                <a:cubicBezTo>
                  <a:pt x="3419" y="534"/>
                  <a:pt x="3457" y="533"/>
                  <a:pt x="3457" y="559"/>
                </a:cubicBezTo>
                <a:cubicBezTo>
                  <a:pt x="3455" y="710"/>
                  <a:pt x="3471" y="855"/>
                  <a:pt x="3512" y="999"/>
                </a:cubicBezTo>
                <a:cubicBezTo>
                  <a:pt x="3588" y="832"/>
                  <a:pt x="3633" y="675"/>
                  <a:pt x="3632" y="484"/>
                </a:cubicBezTo>
                <a:cubicBezTo>
                  <a:pt x="3632" y="329"/>
                  <a:pt x="3621" y="178"/>
                  <a:pt x="3642" y="23"/>
                </a:cubicBezTo>
                <a:cubicBezTo>
                  <a:pt x="3644" y="11"/>
                  <a:pt x="3660" y="0"/>
                  <a:pt x="3672" y="1"/>
                </a:cubicBezTo>
                <a:cubicBezTo>
                  <a:pt x="3833" y="14"/>
                  <a:pt x="3994" y="27"/>
                  <a:pt x="4155" y="41"/>
                </a:cubicBezTo>
                <a:cubicBezTo>
                  <a:pt x="4194" y="45"/>
                  <a:pt x="4195" y="106"/>
                  <a:pt x="4155" y="103"/>
                </a:cubicBezTo>
                <a:moveTo>
                  <a:pt x="4205" y="578"/>
                </a:moveTo>
                <a:cubicBezTo>
                  <a:pt x="4060" y="613"/>
                  <a:pt x="3903" y="623"/>
                  <a:pt x="3758" y="581"/>
                </a:cubicBezTo>
                <a:cubicBezTo>
                  <a:pt x="3738" y="576"/>
                  <a:pt x="3741" y="541"/>
                  <a:pt x="3763" y="543"/>
                </a:cubicBezTo>
                <a:cubicBezTo>
                  <a:pt x="3910" y="554"/>
                  <a:pt x="4045" y="556"/>
                  <a:pt x="4189" y="519"/>
                </a:cubicBezTo>
                <a:cubicBezTo>
                  <a:pt x="4227" y="510"/>
                  <a:pt x="4243" y="569"/>
                  <a:pt x="4205" y="578"/>
                </a:cubicBezTo>
                <a:moveTo>
                  <a:pt x="4122" y="432"/>
                </a:moveTo>
                <a:cubicBezTo>
                  <a:pt x="4076" y="460"/>
                  <a:pt x="4027" y="476"/>
                  <a:pt x="3972" y="461"/>
                </a:cubicBezTo>
                <a:cubicBezTo>
                  <a:pt x="3936" y="450"/>
                  <a:pt x="3908" y="427"/>
                  <a:pt x="3899" y="399"/>
                </a:cubicBezTo>
                <a:cubicBezTo>
                  <a:pt x="3983" y="400"/>
                  <a:pt x="4106" y="383"/>
                  <a:pt x="4117" y="302"/>
                </a:cubicBezTo>
                <a:cubicBezTo>
                  <a:pt x="4130" y="202"/>
                  <a:pt x="3961" y="231"/>
                  <a:pt x="3914" y="261"/>
                </a:cubicBezTo>
                <a:cubicBezTo>
                  <a:pt x="3876" y="285"/>
                  <a:pt x="3850" y="323"/>
                  <a:pt x="3843" y="362"/>
                </a:cubicBezTo>
                <a:cubicBezTo>
                  <a:pt x="3830" y="367"/>
                  <a:pt x="3828" y="388"/>
                  <a:pt x="3840" y="394"/>
                </a:cubicBezTo>
                <a:cubicBezTo>
                  <a:pt x="3843" y="424"/>
                  <a:pt x="3857" y="455"/>
                  <a:pt x="3887" y="479"/>
                </a:cubicBezTo>
                <a:cubicBezTo>
                  <a:pt x="3963" y="541"/>
                  <a:pt x="4081" y="538"/>
                  <a:pt x="4156" y="476"/>
                </a:cubicBezTo>
                <a:cubicBezTo>
                  <a:pt x="4181" y="455"/>
                  <a:pt x="4149" y="415"/>
                  <a:pt x="4122" y="432"/>
                </a:cubicBezTo>
                <a:moveTo>
                  <a:pt x="3927" y="318"/>
                </a:moveTo>
                <a:cubicBezTo>
                  <a:pt x="3950" y="297"/>
                  <a:pt x="3981" y="284"/>
                  <a:pt x="4012" y="283"/>
                </a:cubicBezTo>
                <a:cubicBezTo>
                  <a:pt x="4027" y="282"/>
                  <a:pt x="4040" y="284"/>
                  <a:pt x="4054" y="288"/>
                </a:cubicBezTo>
                <a:cubicBezTo>
                  <a:pt x="4054" y="312"/>
                  <a:pt x="4044" y="327"/>
                  <a:pt x="4024" y="333"/>
                </a:cubicBezTo>
                <a:cubicBezTo>
                  <a:pt x="3988" y="355"/>
                  <a:pt x="3942" y="362"/>
                  <a:pt x="3897" y="363"/>
                </a:cubicBezTo>
                <a:cubicBezTo>
                  <a:pt x="3901" y="348"/>
                  <a:pt x="3911" y="332"/>
                  <a:pt x="3927" y="318"/>
                </a:cubicBezTo>
                <a:moveTo>
                  <a:pt x="4077" y="665"/>
                </a:moveTo>
                <a:cubicBezTo>
                  <a:pt x="4065" y="646"/>
                  <a:pt x="4035" y="649"/>
                  <a:pt x="4026" y="670"/>
                </a:cubicBezTo>
                <a:cubicBezTo>
                  <a:pt x="4022" y="678"/>
                  <a:pt x="4022" y="688"/>
                  <a:pt x="4027" y="696"/>
                </a:cubicBezTo>
                <a:cubicBezTo>
                  <a:pt x="4017" y="711"/>
                  <a:pt x="4000" y="725"/>
                  <a:pt x="3987" y="734"/>
                </a:cubicBezTo>
                <a:cubicBezTo>
                  <a:pt x="3975" y="743"/>
                  <a:pt x="3961" y="749"/>
                  <a:pt x="3947" y="755"/>
                </a:cubicBezTo>
                <a:cubicBezTo>
                  <a:pt x="3872" y="675"/>
                  <a:pt x="3693" y="783"/>
                  <a:pt x="3731" y="890"/>
                </a:cubicBezTo>
                <a:cubicBezTo>
                  <a:pt x="3749" y="940"/>
                  <a:pt x="3807" y="971"/>
                  <a:pt x="3858" y="962"/>
                </a:cubicBezTo>
                <a:cubicBezTo>
                  <a:pt x="3876" y="959"/>
                  <a:pt x="3892" y="952"/>
                  <a:pt x="3906" y="943"/>
                </a:cubicBezTo>
                <a:cubicBezTo>
                  <a:pt x="3902" y="958"/>
                  <a:pt x="3898" y="973"/>
                  <a:pt x="3893" y="989"/>
                </a:cubicBezTo>
                <a:cubicBezTo>
                  <a:pt x="3780" y="957"/>
                  <a:pt x="3653" y="1079"/>
                  <a:pt x="3699" y="1199"/>
                </a:cubicBezTo>
                <a:cubicBezTo>
                  <a:pt x="3717" y="1246"/>
                  <a:pt x="3765" y="1260"/>
                  <a:pt x="3812" y="1246"/>
                </a:cubicBezTo>
                <a:cubicBezTo>
                  <a:pt x="3842" y="1237"/>
                  <a:pt x="3868" y="1217"/>
                  <a:pt x="3886" y="1192"/>
                </a:cubicBezTo>
                <a:cubicBezTo>
                  <a:pt x="3901" y="1171"/>
                  <a:pt x="3916" y="1075"/>
                  <a:pt x="3946" y="1084"/>
                </a:cubicBezTo>
                <a:cubicBezTo>
                  <a:pt x="3980" y="1093"/>
                  <a:pt x="3994" y="1041"/>
                  <a:pt x="3960" y="1032"/>
                </a:cubicBezTo>
                <a:cubicBezTo>
                  <a:pt x="3951" y="1029"/>
                  <a:pt x="3942" y="1028"/>
                  <a:pt x="3934" y="1028"/>
                </a:cubicBezTo>
                <a:cubicBezTo>
                  <a:pt x="3959" y="958"/>
                  <a:pt x="3970" y="891"/>
                  <a:pt x="3970" y="817"/>
                </a:cubicBezTo>
                <a:cubicBezTo>
                  <a:pt x="3970" y="807"/>
                  <a:pt x="3964" y="801"/>
                  <a:pt x="3956" y="797"/>
                </a:cubicBezTo>
                <a:cubicBezTo>
                  <a:pt x="3997" y="785"/>
                  <a:pt x="4033" y="762"/>
                  <a:pt x="4060" y="728"/>
                </a:cubicBezTo>
                <a:cubicBezTo>
                  <a:pt x="4074" y="711"/>
                  <a:pt x="4092" y="687"/>
                  <a:pt x="4077" y="665"/>
                </a:cubicBezTo>
                <a:moveTo>
                  <a:pt x="3872" y="1066"/>
                </a:moveTo>
                <a:cubicBezTo>
                  <a:pt x="3850" y="1101"/>
                  <a:pt x="3869" y="1170"/>
                  <a:pt x="3816" y="1187"/>
                </a:cubicBezTo>
                <a:cubicBezTo>
                  <a:pt x="3752" y="1189"/>
                  <a:pt x="3731" y="1167"/>
                  <a:pt x="3752" y="1120"/>
                </a:cubicBezTo>
                <a:cubicBezTo>
                  <a:pt x="3767" y="1057"/>
                  <a:pt x="3814" y="1032"/>
                  <a:pt x="3892" y="1043"/>
                </a:cubicBezTo>
                <a:cubicBezTo>
                  <a:pt x="3885" y="1049"/>
                  <a:pt x="3878" y="1056"/>
                  <a:pt x="3872" y="1066"/>
                </a:cubicBezTo>
                <a:moveTo>
                  <a:pt x="3921" y="810"/>
                </a:moveTo>
                <a:cubicBezTo>
                  <a:pt x="3920" y="825"/>
                  <a:pt x="3916" y="838"/>
                  <a:pt x="3908" y="851"/>
                </a:cubicBezTo>
                <a:cubicBezTo>
                  <a:pt x="3893" y="901"/>
                  <a:pt x="3856" y="890"/>
                  <a:pt x="3797" y="820"/>
                </a:cubicBezTo>
                <a:cubicBezTo>
                  <a:pt x="3813" y="792"/>
                  <a:pt x="3867" y="773"/>
                  <a:pt x="3904" y="779"/>
                </a:cubicBezTo>
                <a:cubicBezTo>
                  <a:pt x="3902" y="791"/>
                  <a:pt x="3909" y="805"/>
                  <a:pt x="3923" y="803"/>
                </a:cubicBezTo>
                <a:cubicBezTo>
                  <a:pt x="3924" y="803"/>
                  <a:pt x="3924" y="803"/>
                  <a:pt x="3925" y="803"/>
                </a:cubicBezTo>
                <a:cubicBezTo>
                  <a:pt x="3924" y="805"/>
                  <a:pt x="3922" y="807"/>
                  <a:pt x="3921" y="81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 rot="-449197">
            <a:off x="6367378" y="4428849"/>
            <a:ext cx="925797" cy="567667"/>
          </a:xfrm>
          <a:custGeom>
            <a:avLst/>
            <a:gdLst/>
            <a:ahLst/>
            <a:cxnLst/>
            <a:rect l="l" t="t" r="r" b="b"/>
            <a:pathLst>
              <a:path w="4423" h="2712" extrusionOk="0">
                <a:moveTo>
                  <a:pt x="4226" y="2256"/>
                </a:moveTo>
                <a:cubicBezTo>
                  <a:pt x="3529" y="2251"/>
                  <a:pt x="2832" y="2253"/>
                  <a:pt x="2134" y="2242"/>
                </a:cubicBezTo>
                <a:cubicBezTo>
                  <a:pt x="1970" y="2240"/>
                  <a:pt x="1805" y="2236"/>
                  <a:pt x="1641" y="2232"/>
                </a:cubicBezTo>
                <a:cubicBezTo>
                  <a:pt x="1642" y="2229"/>
                  <a:pt x="1643" y="2227"/>
                  <a:pt x="1643" y="2223"/>
                </a:cubicBezTo>
                <a:cubicBezTo>
                  <a:pt x="1667" y="1948"/>
                  <a:pt x="1586" y="1480"/>
                  <a:pt x="1298" y="1350"/>
                </a:cubicBezTo>
                <a:cubicBezTo>
                  <a:pt x="1367" y="1293"/>
                  <a:pt x="1436" y="1236"/>
                  <a:pt x="1505" y="1180"/>
                </a:cubicBezTo>
                <a:cubicBezTo>
                  <a:pt x="1974" y="805"/>
                  <a:pt x="2448" y="437"/>
                  <a:pt x="2926" y="74"/>
                </a:cubicBezTo>
                <a:cubicBezTo>
                  <a:pt x="2956" y="51"/>
                  <a:pt x="2927" y="0"/>
                  <a:pt x="2897" y="23"/>
                </a:cubicBezTo>
                <a:cubicBezTo>
                  <a:pt x="2442" y="369"/>
                  <a:pt x="1991" y="720"/>
                  <a:pt x="1545" y="1077"/>
                </a:cubicBezTo>
                <a:cubicBezTo>
                  <a:pt x="1091" y="1440"/>
                  <a:pt x="592" y="1791"/>
                  <a:pt x="186" y="2208"/>
                </a:cubicBezTo>
                <a:cubicBezTo>
                  <a:pt x="138" y="2208"/>
                  <a:pt x="90" y="2208"/>
                  <a:pt x="43" y="2209"/>
                </a:cubicBezTo>
                <a:cubicBezTo>
                  <a:pt x="17" y="2209"/>
                  <a:pt x="18" y="2246"/>
                  <a:pt x="43" y="2248"/>
                </a:cubicBezTo>
                <a:cubicBezTo>
                  <a:pt x="737" y="2301"/>
                  <a:pt x="1438" y="2301"/>
                  <a:pt x="2134" y="2312"/>
                </a:cubicBezTo>
                <a:cubicBezTo>
                  <a:pt x="2831" y="2322"/>
                  <a:pt x="3529" y="2333"/>
                  <a:pt x="4226" y="2325"/>
                </a:cubicBezTo>
                <a:cubicBezTo>
                  <a:pt x="4271" y="2324"/>
                  <a:pt x="4271" y="2257"/>
                  <a:pt x="4226" y="2256"/>
                </a:cubicBezTo>
                <a:moveTo>
                  <a:pt x="1266" y="1377"/>
                </a:moveTo>
                <a:cubicBezTo>
                  <a:pt x="1540" y="1522"/>
                  <a:pt x="1606" y="1947"/>
                  <a:pt x="1589" y="2223"/>
                </a:cubicBezTo>
                <a:cubicBezTo>
                  <a:pt x="1589" y="2226"/>
                  <a:pt x="1590" y="2228"/>
                  <a:pt x="1590" y="2231"/>
                </a:cubicBezTo>
                <a:cubicBezTo>
                  <a:pt x="1139" y="2220"/>
                  <a:pt x="687" y="2206"/>
                  <a:pt x="235" y="2207"/>
                </a:cubicBezTo>
                <a:cubicBezTo>
                  <a:pt x="595" y="1958"/>
                  <a:pt x="928" y="1660"/>
                  <a:pt x="1266" y="1377"/>
                </a:cubicBezTo>
                <a:moveTo>
                  <a:pt x="289" y="2661"/>
                </a:moveTo>
                <a:lnTo>
                  <a:pt x="264" y="2584"/>
                </a:lnTo>
                <a:lnTo>
                  <a:pt x="266" y="2584"/>
                </a:lnTo>
                <a:cubicBezTo>
                  <a:pt x="292" y="2584"/>
                  <a:pt x="292" y="2544"/>
                  <a:pt x="266" y="2544"/>
                </a:cubicBezTo>
                <a:cubicBezTo>
                  <a:pt x="261" y="2544"/>
                  <a:pt x="257" y="2545"/>
                  <a:pt x="252" y="2545"/>
                </a:cubicBezTo>
                <a:lnTo>
                  <a:pt x="216" y="2435"/>
                </a:lnTo>
                <a:cubicBezTo>
                  <a:pt x="205" y="2400"/>
                  <a:pt x="194" y="2338"/>
                  <a:pt x="147" y="2336"/>
                </a:cubicBezTo>
                <a:cubicBezTo>
                  <a:pt x="103" y="2335"/>
                  <a:pt x="93" y="2383"/>
                  <a:pt x="82" y="2415"/>
                </a:cubicBezTo>
                <a:cubicBezTo>
                  <a:pt x="57" y="2490"/>
                  <a:pt x="30" y="2564"/>
                  <a:pt x="8" y="2640"/>
                </a:cubicBezTo>
                <a:cubicBezTo>
                  <a:pt x="0" y="2667"/>
                  <a:pt x="38" y="2675"/>
                  <a:pt x="48" y="2651"/>
                </a:cubicBezTo>
                <a:cubicBezTo>
                  <a:pt x="58" y="2628"/>
                  <a:pt x="67" y="2605"/>
                  <a:pt x="76" y="2582"/>
                </a:cubicBezTo>
                <a:cubicBezTo>
                  <a:pt x="119" y="2582"/>
                  <a:pt x="162" y="2583"/>
                  <a:pt x="205" y="2583"/>
                </a:cubicBezTo>
                <a:cubicBezTo>
                  <a:pt x="214" y="2614"/>
                  <a:pt x="224" y="2645"/>
                  <a:pt x="234" y="2676"/>
                </a:cubicBezTo>
                <a:cubicBezTo>
                  <a:pt x="245" y="2711"/>
                  <a:pt x="300" y="2696"/>
                  <a:pt x="289" y="2661"/>
                </a:cubicBezTo>
                <a:moveTo>
                  <a:pt x="89" y="2546"/>
                </a:moveTo>
                <a:lnTo>
                  <a:pt x="97" y="2525"/>
                </a:lnTo>
                <a:lnTo>
                  <a:pt x="121" y="2461"/>
                </a:lnTo>
                <a:cubicBezTo>
                  <a:pt x="126" y="2447"/>
                  <a:pt x="132" y="2433"/>
                  <a:pt x="137" y="2419"/>
                </a:cubicBezTo>
                <a:cubicBezTo>
                  <a:pt x="144" y="2390"/>
                  <a:pt x="147" y="2383"/>
                  <a:pt x="147" y="2399"/>
                </a:cubicBezTo>
                <a:cubicBezTo>
                  <a:pt x="156" y="2406"/>
                  <a:pt x="162" y="2448"/>
                  <a:pt x="166" y="2461"/>
                </a:cubicBezTo>
                <a:cubicBezTo>
                  <a:pt x="173" y="2484"/>
                  <a:pt x="180" y="2506"/>
                  <a:pt x="187" y="2529"/>
                </a:cubicBezTo>
                <a:cubicBezTo>
                  <a:pt x="189" y="2534"/>
                  <a:pt x="191" y="2540"/>
                  <a:pt x="192" y="2545"/>
                </a:cubicBezTo>
                <a:cubicBezTo>
                  <a:pt x="158" y="2546"/>
                  <a:pt x="123" y="2546"/>
                  <a:pt x="89" y="2546"/>
                </a:cubicBezTo>
                <a:moveTo>
                  <a:pt x="4266" y="2473"/>
                </a:moveTo>
                <a:cubicBezTo>
                  <a:pt x="4291" y="2438"/>
                  <a:pt x="4309" y="2396"/>
                  <a:pt x="4269" y="2374"/>
                </a:cubicBezTo>
                <a:cubicBezTo>
                  <a:pt x="4215" y="2344"/>
                  <a:pt x="4133" y="2382"/>
                  <a:pt x="4094" y="2419"/>
                </a:cubicBezTo>
                <a:cubicBezTo>
                  <a:pt x="4079" y="2433"/>
                  <a:pt x="4098" y="2458"/>
                  <a:pt x="4115" y="2447"/>
                </a:cubicBezTo>
                <a:cubicBezTo>
                  <a:pt x="4118" y="2444"/>
                  <a:pt x="4121" y="2442"/>
                  <a:pt x="4125" y="2440"/>
                </a:cubicBezTo>
                <a:cubicBezTo>
                  <a:pt x="4122" y="2467"/>
                  <a:pt x="4121" y="2495"/>
                  <a:pt x="4120" y="2523"/>
                </a:cubicBezTo>
                <a:cubicBezTo>
                  <a:pt x="4119" y="2558"/>
                  <a:pt x="4114" y="2595"/>
                  <a:pt x="4121" y="2629"/>
                </a:cubicBezTo>
                <a:cubicBezTo>
                  <a:pt x="4122" y="2636"/>
                  <a:pt x="4127" y="2640"/>
                  <a:pt x="4132" y="2643"/>
                </a:cubicBezTo>
                <a:cubicBezTo>
                  <a:pt x="4121" y="2665"/>
                  <a:pt x="4136" y="2697"/>
                  <a:pt x="4163" y="2686"/>
                </a:cubicBezTo>
                <a:cubicBezTo>
                  <a:pt x="4222" y="2661"/>
                  <a:pt x="4280" y="2636"/>
                  <a:pt x="4338" y="2611"/>
                </a:cubicBezTo>
                <a:cubicBezTo>
                  <a:pt x="4368" y="2598"/>
                  <a:pt x="4419" y="2585"/>
                  <a:pt x="4420" y="2544"/>
                </a:cubicBezTo>
                <a:cubicBezTo>
                  <a:pt x="4422" y="2481"/>
                  <a:pt x="4334" y="2471"/>
                  <a:pt x="4266" y="2473"/>
                </a:cubicBezTo>
                <a:moveTo>
                  <a:pt x="4316" y="2559"/>
                </a:moveTo>
                <a:cubicBezTo>
                  <a:pt x="4294" y="2575"/>
                  <a:pt x="4257" y="2584"/>
                  <a:pt x="4231" y="2594"/>
                </a:cubicBezTo>
                <a:cubicBezTo>
                  <a:pt x="4210" y="2602"/>
                  <a:pt x="4189" y="2611"/>
                  <a:pt x="4168" y="2620"/>
                </a:cubicBezTo>
                <a:cubicBezTo>
                  <a:pt x="4173" y="2588"/>
                  <a:pt x="4169" y="2555"/>
                  <a:pt x="4168" y="2523"/>
                </a:cubicBezTo>
                <a:cubicBezTo>
                  <a:pt x="4166" y="2488"/>
                  <a:pt x="4166" y="2453"/>
                  <a:pt x="4162" y="2419"/>
                </a:cubicBezTo>
                <a:cubicBezTo>
                  <a:pt x="4180" y="2411"/>
                  <a:pt x="4199" y="2406"/>
                  <a:pt x="4218" y="2409"/>
                </a:cubicBezTo>
                <a:cubicBezTo>
                  <a:pt x="4242" y="2412"/>
                  <a:pt x="4242" y="2413"/>
                  <a:pt x="4234" y="2434"/>
                </a:cubicBezTo>
                <a:cubicBezTo>
                  <a:pt x="4226" y="2453"/>
                  <a:pt x="4203" y="2472"/>
                  <a:pt x="4188" y="2486"/>
                </a:cubicBezTo>
                <a:cubicBezTo>
                  <a:pt x="4174" y="2500"/>
                  <a:pt x="4184" y="2532"/>
                  <a:pt x="4206" y="2529"/>
                </a:cubicBezTo>
                <a:cubicBezTo>
                  <a:pt x="4232" y="2525"/>
                  <a:pt x="4259" y="2523"/>
                  <a:pt x="4285" y="2526"/>
                </a:cubicBezTo>
                <a:cubicBezTo>
                  <a:pt x="4303" y="2527"/>
                  <a:pt x="4320" y="2530"/>
                  <a:pt x="4337" y="2535"/>
                </a:cubicBezTo>
                <a:cubicBezTo>
                  <a:pt x="4342" y="2551"/>
                  <a:pt x="4335" y="2559"/>
                  <a:pt x="4316" y="255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2"/>
          <p:cNvSpPr/>
          <p:nvPr/>
        </p:nvSpPr>
        <p:spPr>
          <a:xfrm rot="401694">
            <a:off x="7736186" y="4179951"/>
            <a:ext cx="414764" cy="252301"/>
          </a:xfrm>
          <a:custGeom>
            <a:avLst/>
            <a:gdLst/>
            <a:ahLst/>
            <a:cxnLst/>
            <a:rect l="l" t="t" r="r" b="b"/>
            <a:pathLst>
              <a:path w="1177" h="716" extrusionOk="0">
                <a:moveTo>
                  <a:pt x="262" y="308"/>
                </a:moveTo>
                <a:cubicBezTo>
                  <a:pt x="270" y="228"/>
                  <a:pt x="180" y="148"/>
                  <a:pt x="115" y="117"/>
                </a:cubicBezTo>
                <a:cubicBezTo>
                  <a:pt x="67" y="94"/>
                  <a:pt x="33" y="91"/>
                  <a:pt x="18" y="146"/>
                </a:cubicBezTo>
                <a:cubicBezTo>
                  <a:pt x="0" y="215"/>
                  <a:pt x="17" y="320"/>
                  <a:pt x="17" y="392"/>
                </a:cubicBezTo>
                <a:cubicBezTo>
                  <a:pt x="17" y="486"/>
                  <a:pt x="18" y="580"/>
                  <a:pt x="24" y="674"/>
                </a:cubicBezTo>
                <a:cubicBezTo>
                  <a:pt x="26" y="693"/>
                  <a:pt x="53" y="693"/>
                  <a:pt x="54" y="674"/>
                </a:cubicBezTo>
                <a:cubicBezTo>
                  <a:pt x="58" y="602"/>
                  <a:pt x="59" y="530"/>
                  <a:pt x="60" y="458"/>
                </a:cubicBezTo>
                <a:cubicBezTo>
                  <a:pt x="108" y="526"/>
                  <a:pt x="157" y="594"/>
                  <a:pt x="207" y="660"/>
                </a:cubicBezTo>
                <a:cubicBezTo>
                  <a:pt x="224" y="682"/>
                  <a:pt x="263" y="662"/>
                  <a:pt x="246" y="637"/>
                </a:cubicBezTo>
                <a:cubicBezTo>
                  <a:pt x="197" y="565"/>
                  <a:pt x="145" y="495"/>
                  <a:pt x="94" y="424"/>
                </a:cubicBezTo>
                <a:cubicBezTo>
                  <a:pt x="167" y="413"/>
                  <a:pt x="255" y="384"/>
                  <a:pt x="262" y="308"/>
                </a:cubicBezTo>
                <a:moveTo>
                  <a:pt x="61" y="382"/>
                </a:moveTo>
                <a:cubicBezTo>
                  <a:pt x="61" y="342"/>
                  <a:pt x="61" y="302"/>
                  <a:pt x="62" y="262"/>
                </a:cubicBezTo>
                <a:cubicBezTo>
                  <a:pt x="62" y="241"/>
                  <a:pt x="54" y="192"/>
                  <a:pt x="63" y="175"/>
                </a:cubicBezTo>
                <a:cubicBezTo>
                  <a:pt x="57" y="149"/>
                  <a:pt x="67" y="143"/>
                  <a:pt x="94" y="159"/>
                </a:cubicBezTo>
                <a:cubicBezTo>
                  <a:pt x="104" y="164"/>
                  <a:pt x="113" y="170"/>
                  <a:pt x="122" y="175"/>
                </a:cubicBezTo>
                <a:cubicBezTo>
                  <a:pt x="147" y="190"/>
                  <a:pt x="192" y="229"/>
                  <a:pt x="201" y="257"/>
                </a:cubicBezTo>
                <a:cubicBezTo>
                  <a:pt x="232" y="355"/>
                  <a:pt x="126" y="375"/>
                  <a:pt x="61" y="382"/>
                </a:cubicBezTo>
                <a:moveTo>
                  <a:pt x="455" y="501"/>
                </a:moveTo>
                <a:cubicBezTo>
                  <a:pt x="399" y="496"/>
                  <a:pt x="343" y="494"/>
                  <a:pt x="287" y="489"/>
                </a:cubicBezTo>
                <a:cubicBezTo>
                  <a:pt x="269" y="487"/>
                  <a:pt x="268" y="459"/>
                  <a:pt x="287" y="459"/>
                </a:cubicBezTo>
                <a:cubicBezTo>
                  <a:pt x="343" y="460"/>
                  <a:pt x="399" y="463"/>
                  <a:pt x="455" y="465"/>
                </a:cubicBezTo>
                <a:cubicBezTo>
                  <a:pt x="478" y="466"/>
                  <a:pt x="478" y="503"/>
                  <a:pt x="455" y="501"/>
                </a:cubicBezTo>
                <a:moveTo>
                  <a:pt x="487" y="419"/>
                </a:moveTo>
                <a:cubicBezTo>
                  <a:pt x="429" y="423"/>
                  <a:pt x="370" y="418"/>
                  <a:pt x="311" y="417"/>
                </a:cubicBezTo>
                <a:cubicBezTo>
                  <a:pt x="292" y="417"/>
                  <a:pt x="292" y="387"/>
                  <a:pt x="311" y="387"/>
                </a:cubicBezTo>
                <a:cubicBezTo>
                  <a:pt x="370" y="386"/>
                  <a:pt x="429" y="381"/>
                  <a:pt x="487" y="385"/>
                </a:cubicBezTo>
                <a:cubicBezTo>
                  <a:pt x="509" y="386"/>
                  <a:pt x="509" y="418"/>
                  <a:pt x="487" y="419"/>
                </a:cubicBezTo>
                <a:moveTo>
                  <a:pt x="780" y="306"/>
                </a:moveTo>
                <a:cubicBezTo>
                  <a:pt x="755" y="272"/>
                  <a:pt x="717" y="268"/>
                  <a:pt x="682" y="280"/>
                </a:cubicBezTo>
                <a:cubicBezTo>
                  <a:pt x="682" y="278"/>
                  <a:pt x="682" y="276"/>
                  <a:pt x="682" y="274"/>
                </a:cubicBezTo>
                <a:cubicBezTo>
                  <a:pt x="679" y="252"/>
                  <a:pt x="647" y="251"/>
                  <a:pt x="647" y="274"/>
                </a:cubicBezTo>
                <a:cubicBezTo>
                  <a:pt x="647" y="282"/>
                  <a:pt x="648" y="289"/>
                  <a:pt x="648" y="297"/>
                </a:cubicBezTo>
                <a:cubicBezTo>
                  <a:pt x="644" y="299"/>
                  <a:pt x="641" y="302"/>
                  <a:pt x="638" y="304"/>
                </a:cubicBezTo>
                <a:cubicBezTo>
                  <a:pt x="628" y="312"/>
                  <a:pt x="638" y="327"/>
                  <a:pt x="648" y="325"/>
                </a:cubicBezTo>
                <a:cubicBezTo>
                  <a:pt x="651" y="419"/>
                  <a:pt x="653" y="514"/>
                  <a:pt x="648" y="609"/>
                </a:cubicBezTo>
                <a:cubicBezTo>
                  <a:pt x="647" y="638"/>
                  <a:pt x="694" y="638"/>
                  <a:pt x="694" y="609"/>
                </a:cubicBezTo>
                <a:cubicBezTo>
                  <a:pt x="694" y="558"/>
                  <a:pt x="694" y="508"/>
                  <a:pt x="692" y="457"/>
                </a:cubicBezTo>
                <a:cubicBezTo>
                  <a:pt x="695" y="463"/>
                  <a:pt x="700" y="468"/>
                  <a:pt x="706" y="469"/>
                </a:cubicBezTo>
                <a:cubicBezTo>
                  <a:pt x="717" y="471"/>
                  <a:pt x="724" y="469"/>
                  <a:pt x="733" y="461"/>
                </a:cubicBezTo>
                <a:cubicBezTo>
                  <a:pt x="738" y="456"/>
                  <a:pt x="739" y="448"/>
                  <a:pt x="738" y="441"/>
                </a:cubicBezTo>
                <a:cubicBezTo>
                  <a:pt x="745" y="433"/>
                  <a:pt x="760" y="421"/>
                  <a:pt x="764" y="417"/>
                </a:cubicBezTo>
                <a:cubicBezTo>
                  <a:pt x="774" y="405"/>
                  <a:pt x="782" y="393"/>
                  <a:pt x="788" y="380"/>
                </a:cubicBezTo>
                <a:cubicBezTo>
                  <a:pt x="798" y="355"/>
                  <a:pt x="796" y="328"/>
                  <a:pt x="780" y="306"/>
                </a:cubicBezTo>
                <a:moveTo>
                  <a:pt x="750" y="370"/>
                </a:moveTo>
                <a:cubicBezTo>
                  <a:pt x="735" y="395"/>
                  <a:pt x="700" y="410"/>
                  <a:pt x="692" y="438"/>
                </a:cubicBezTo>
                <a:cubicBezTo>
                  <a:pt x="690" y="394"/>
                  <a:pt x="688" y="351"/>
                  <a:pt x="684" y="307"/>
                </a:cubicBezTo>
                <a:cubicBezTo>
                  <a:pt x="697" y="303"/>
                  <a:pt x="711" y="301"/>
                  <a:pt x="724" y="306"/>
                </a:cubicBezTo>
                <a:cubicBezTo>
                  <a:pt x="754" y="315"/>
                  <a:pt x="765" y="344"/>
                  <a:pt x="750" y="370"/>
                </a:cubicBezTo>
                <a:moveTo>
                  <a:pt x="1120" y="432"/>
                </a:moveTo>
                <a:cubicBezTo>
                  <a:pt x="1037" y="433"/>
                  <a:pt x="954" y="430"/>
                  <a:pt x="871" y="430"/>
                </a:cubicBezTo>
                <a:cubicBezTo>
                  <a:pt x="849" y="430"/>
                  <a:pt x="850" y="398"/>
                  <a:pt x="871" y="396"/>
                </a:cubicBezTo>
                <a:cubicBezTo>
                  <a:pt x="952" y="387"/>
                  <a:pt x="1039" y="382"/>
                  <a:pt x="1120" y="390"/>
                </a:cubicBezTo>
                <a:cubicBezTo>
                  <a:pt x="1147" y="392"/>
                  <a:pt x="1148" y="431"/>
                  <a:pt x="1120" y="432"/>
                </a:cubicBezTo>
                <a:moveTo>
                  <a:pt x="1132" y="222"/>
                </a:moveTo>
                <a:cubicBezTo>
                  <a:pt x="1106" y="268"/>
                  <a:pt x="1070" y="262"/>
                  <a:pt x="1039" y="237"/>
                </a:cubicBezTo>
                <a:cubicBezTo>
                  <a:pt x="1072" y="203"/>
                  <a:pt x="1091" y="151"/>
                  <a:pt x="1095" y="109"/>
                </a:cubicBezTo>
                <a:cubicBezTo>
                  <a:pt x="1101" y="29"/>
                  <a:pt x="1013" y="0"/>
                  <a:pt x="965" y="62"/>
                </a:cubicBezTo>
                <a:cubicBezTo>
                  <a:pt x="925" y="114"/>
                  <a:pt x="941" y="189"/>
                  <a:pt x="978" y="240"/>
                </a:cubicBezTo>
                <a:cubicBezTo>
                  <a:pt x="970" y="242"/>
                  <a:pt x="962" y="244"/>
                  <a:pt x="952" y="243"/>
                </a:cubicBezTo>
                <a:cubicBezTo>
                  <a:pt x="934" y="242"/>
                  <a:pt x="935" y="269"/>
                  <a:pt x="952" y="271"/>
                </a:cubicBezTo>
                <a:cubicBezTo>
                  <a:pt x="969" y="273"/>
                  <a:pt x="986" y="270"/>
                  <a:pt x="1000" y="264"/>
                </a:cubicBezTo>
                <a:cubicBezTo>
                  <a:pt x="1049" y="308"/>
                  <a:pt x="1155" y="323"/>
                  <a:pt x="1171" y="239"/>
                </a:cubicBezTo>
                <a:cubicBezTo>
                  <a:pt x="1176" y="216"/>
                  <a:pt x="1144" y="199"/>
                  <a:pt x="1132" y="222"/>
                </a:cubicBezTo>
                <a:moveTo>
                  <a:pt x="1004" y="80"/>
                </a:moveTo>
                <a:cubicBezTo>
                  <a:pt x="1048" y="70"/>
                  <a:pt x="1065" y="83"/>
                  <a:pt x="1055" y="119"/>
                </a:cubicBezTo>
                <a:cubicBezTo>
                  <a:pt x="1053" y="129"/>
                  <a:pt x="1051" y="138"/>
                  <a:pt x="1047" y="148"/>
                </a:cubicBezTo>
                <a:cubicBezTo>
                  <a:pt x="1040" y="170"/>
                  <a:pt x="1031" y="194"/>
                  <a:pt x="1017" y="212"/>
                </a:cubicBezTo>
                <a:cubicBezTo>
                  <a:pt x="997" y="187"/>
                  <a:pt x="984" y="154"/>
                  <a:pt x="985" y="129"/>
                </a:cubicBezTo>
                <a:cubicBezTo>
                  <a:pt x="986" y="115"/>
                  <a:pt x="991" y="89"/>
                  <a:pt x="1004" y="80"/>
                </a:cubicBezTo>
                <a:moveTo>
                  <a:pt x="966" y="711"/>
                </a:moveTo>
                <a:cubicBezTo>
                  <a:pt x="944" y="715"/>
                  <a:pt x="928" y="685"/>
                  <a:pt x="950" y="674"/>
                </a:cubicBezTo>
                <a:cubicBezTo>
                  <a:pt x="972" y="663"/>
                  <a:pt x="992" y="663"/>
                  <a:pt x="1017" y="659"/>
                </a:cubicBezTo>
                <a:cubicBezTo>
                  <a:pt x="1036" y="657"/>
                  <a:pt x="1071" y="653"/>
                  <a:pt x="1055" y="618"/>
                </a:cubicBezTo>
                <a:cubicBezTo>
                  <a:pt x="1051" y="608"/>
                  <a:pt x="1028" y="602"/>
                  <a:pt x="1019" y="599"/>
                </a:cubicBezTo>
                <a:cubicBezTo>
                  <a:pt x="980" y="588"/>
                  <a:pt x="942" y="589"/>
                  <a:pt x="914" y="555"/>
                </a:cubicBezTo>
                <a:cubicBezTo>
                  <a:pt x="909" y="548"/>
                  <a:pt x="905" y="537"/>
                  <a:pt x="911" y="529"/>
                </a:cubicBezTo>
                <a:cubicBezTo>
                  <a:pt x="946" y="484"/>
                  <a:pt x="998" y="454"/>
                  <a:pt x="1056" y="460"/>
                </a:cubicBezTo>
                <a:cubicBezTo>
                  <a:pt x="1071" y="461"/>
                  <a:pt x="1077" y="485"/>
                  <a:pt x="1060" y="488"/>
                </a:cubicBezTo>
                <a:cubicBezTo>
                  <a:pt x="1020" y="494"/>
                  <a:pt x="984" y="507"/>
                  <a:pt x="958" y="537"/>
                </a:cubicBezTo>
                <a:cubicBezTo>
                  <a:pt x="1005" y="568"/>
                  <a:pt x="1095" y="548"/>
                  <a:pt x="1107" y="624"/>
                </a:cubicBezTo>
                <a:cubicBezTo>
                  <a:pt x="1119" y="703"/>
                  <a:pt x="1015" y="702"/>
                  <a:pt x="966" y="71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2"/>
          <p:cNvSpPr/>
          <p:nvPr/>
        </p:nvSpPr>
        <p:spPr>
          <a:xfrm rot="-1418126">
            <a:off x="8464368" y="1483891"/>
            <a:ext cx="634533" cy="300363"/>
          </a:xfrm>
          <a:custGeom>
            <a:avLst/>
            <a:gdLst/>
            <a:ahLst/>
            <a:cxnLst/>
            <a:rect l="l" t="t" r="r" b="b"/>
            <a:pathLst>
              <a:path w="2440" h="1155" extrusionOk="0">
                <a:moveTo>
                  <a:pt x="259" y="643"/>
                </a:moveTo>
                <a:cubicBezTo>
                  <a:pt x="258" y="646"/>
                  <a:pt x="258" y="650"/>
                  <a:pt x="258" y="654"/>
                </a:cubicBezTo>
                <a:cubicBezTo>
                  <a:pt x="257" y="732"/>
                  <a:pt x="297" y="824"/>
                  <a:pt x="309" y="901"/>
                </a:cubicBezTo>
                <a:cubicBezTo>
                  <a:pt x="315" y="937"/>
                  <a:pt x="263" y="953"/>
                  <a:pt x="253" y="916"/>
                </a:cubicBezTo>
                <a:cubicBezTo>
                  <a:pt x="238" y="858"/>
                  <a:pt x="227" y="799"/>
                  <a:pt x="215" y="740"/>
                </a:cubicBezTo>
                <a:cubicBezTo>
                  <a:pt x="208" y="709"/>
                  <a:pt x="191" y="666"/>
                  <a:pt x="193" y="632"/>
                </a:cubicBezTo>
                <a:cubicBezTo>
                  <a:pt x="165" y="603"/>
                  <a:pt x="141" y="569"/>
                  <a:pt x="115" y="538"/>
                </a:cubicBezTo>
                <a:cubicBezTo>
                  <a:pt x="81" y="500"/>
                  <a:pt x="47" y="461"/>
                  <a:pt x="15" y="422"/>
                </a:cubicBezTo>
                <a:cubicBezTo>
                  <a:pt x="0" y="405"/>
                  <a:pt x="23" y="381"/>
                  <a:pt x="40" y="397"/>
                </a:cubicBezTo>
                <a:cubicBezTo>
                  <a:pt x="78" y="436"/>
                  <a:pt x="115" y="475"/>
                  <a:pt x="152" y="514"/>
                </a:cubicBezTo>
                <a:cubicBezTo>
                  <a:pt x="173" y="535"/>
                  <a:pt x="196" y="556"/>
                  <a:pt x="217" y="578"/>
                </a:cubicBezTo>
                <a:cubicBezTo>
                  <a:pt x="237" y="549"/>
                  <a:pt x="265" y="519"/>
                  <a:pt x="280" y="498"/>
                </a:cubicBezTo>
                <a:cubicBezTo>
                  <a:pt x="309" y="459"/>
                  <a:pt x="337" y="420"/>
                  <a:pt x="367" y="381"/>
                </a:cubicBezTo>
                <a:cubicBezTo>
                  <a:pt x="380" y="364"/>
                  <a:pt x="407" y="386"/>
                  <a:pt x="396" y="404"/>
                </a:cubicBezTo>
                <a:cubicBezTo>
                  <a:pt x="358" y="468"/>
                  <a:pt x="273" y="555"/>
                  <a:pt x="260" y="635"/>
                </a:cubicBezTo>
                <a:cubicBezTo>
                  <a:pt x="260" y="638"/>
                  <a:pt x="260" y="640"/>
                  <a:pt x="259" y="643"/>
                </a:cubicBezTo>
                <a:moveTo>
                  <a:pt x="596" y="744"/>
                </a:moveTo>
                <a:cubicBezTo>
                  <a:pt x="560" y="743"/>
                  <a:pt x="524" y="751"/>
                  <a:pt x="487" y="749"/>
                </a:cubicBezTo>
                <a:cubicBezTo>
                  <a:pt x="446" y="748"/>
                  <a:pt x="407" y="741"/>
                  <a:pt x="368" y="731"/>
                </a:cubicBezTo>
                <a:cubicBezTo>
                  <a:pt x="345" y="725"/>
                  <a:pt x="336" y="759"/>
                  <a:pt x="358" y="766"/>
                </a:cubicBezTo>
                <a:cubicBezTo>
                  <a:pt x="431" y="789"/>
                  <a:pt x="527" y="808"/>
                  <a:pt x="601" y="785"/>
                </a:cubicBezTo>
                <a:cubicBezTo>
                  <a:pt x="624" y="778"/>
                  <a:pt x="620" y="744"/>
                  <a:pt x="596" y="744"/>
                </a:cubicBezTo>
                <a:moveTo>
                  <a:pt x="606" y="641"/>
                </a:moveTo>
                <a:cubicBezTo>
                  <a:pt x="514" y="637"/>
                  <a:pt x="423" y="637"/>
                  <a:pt x="331" y="629"/>
                </a:cubicBezTo>
                <a:cubicBezTo>
                  <a:pt x="315" y="628"/>
                  <a:pt x="312" y="654"/>
                  <a:pt x="328" y="658"/>
                </a:cubicBezTo>
                <a:cubicBezTo>
                  <a:pt x="415" y="680"/>
                  <a:pt x="516" y="695"/>
                  <a:pt x="606" y="688"/>
                </a:cubicBezTo>
                <a:cubicBezTo>
                  <a:pt x="636" y="686"/>
                  <a:pt x="636" y="643"/>
                  <a:pt x="606" y="641"/>
                </a:cubicBezTo>
                <a:moveTo>
                  <a:pt x="1001" y="778"/>
                </a:moveTo>
                <a:cubicBezTo>
                  <a:pt x="927" y="805"/>
                  <a:pt x="840" y="814"/>
                  <a:pt x="794" y="732"/>
                </a:cubicBezTo>
                <a:cubicBezTo>
                  <a:pt x="744" y="641"/>
                  <a:pt x="823" y="552"/>
                  <a:pt x="905" y="525"/>
                </a:cubicBezTo>
                <a:cubicBezTo>
                  <a:pt x="923" y="520"/>
                  <a:pt x="920" y="493"/>
                  <a:pt x="900" y="492"/>
                </a:cubicBezTo>
                <a:cubicBezTo>
                  <a:pt x="777" y="486"/>
                  <a:pt x="691" y="640"/>
                  <a:pt x="739" y="748"/>
                </a:cubicBezTo>
                <a:cubicBezTo>
                  <a:pt x="782" y="846"/>
                  <a:pt x="942" y="906"/>
                  <a:pt x="1027" y="823"/>
                </a:cubicBezTo>
                <a:cubicBezTo>
                  <a:pt x="1045" y="805"/>
                  <a:pt x="1027" y="769"/>
                  <a:pt x="1001" y="778"/>
                </a:cubicBezTo>
                <a:moveTo>
                  <a:pt x="1209" y="705"/>
                </a:moveTo>
                <a:cubicBezTo>
                  <a:pt x="1200" y="682"/>
                  <a:pt x="1164" y="677"/>
                  <a:pt x="1156" y="705"/>
                </a:cubicBezTo>
                <a:cubicBezTo>
                  <a:pt x="1153" y="720"/>
                  <a:pt x="1148" y="736"/>
                  <a:pt x="1135" y="744"/>
                </a:cubicBezTo>
                <a:cubicBezTo>
                  <a:pt x="1117" y="754"/>
                  <a:pt x="1075" y="754"/>
                  <a:pt x="1086" y="717"/>
                </a:cubicBezTo>
                <a:cubicBezTo>
                  <a:pt x="1093" y="694"/>
                  <a:pt x="1059" y="686"/>
                  <a:pt x="1051" y="707"/>
                </a:cubicBezTo>
                <a:cubicBezTo>
                  <a:pt x="1034" y="747"/>
                  <a:pt x="1063" y="793"/>
                  <a:pt x="1105" y="800"/>
                </a:cubicBezTo>
                <a:cubicBezTo>
                  <a:pt x="1132" y="805"/>
                  <a:pt x="1155" y="795"/>
                  <a:pt x="1173" y="778"/>
                </a:cubicBezTo>
                <a:cubicBezTo>
                  <a:pt x="1184" y="828"/>
                  <a:pt x="1185" y="879"/>
                  <a:pt x="1176" y="931"/>
                </a:cubicBezTo>
                <a:cubicBezTo>
                  <a:pt x="1170" y="966"/>
                  <a:pt x="1223" y="982"/>
                  <a:pt x="1231" y="946"/>
                </a:cubicBezTo>
                <a:cubicBezTo>
                  <a:pt x="1247" y="865"/>
                  <a:pt x="1239" y="782"/>
                  <a:pt x="1209" y="705"/>
                </a:cubicBezTo>
                <a:moveTo>
                  <a:pt x="1544" y="632"/>
                </a:moveTo>
                <a:cubicBezTo>
                  <a:pt x="1522" y="707"/>
                  <a:pt x="1444" y="741"/>
                  <a:pt x="1373" y="758"/>
                </a:cubicBezTo>
                <a:cubicBezTo>
                  <a:pt x="1377" y="798"/>
                  <a:pt x="1379" y="839"/>
                  <a:pt x="1364" y="879"/>
                </a:cubicBezTo>
                <a:cubicBezTo>
                  <a:pt x="1353" y="909"/>
                  <a:pt x="1309" y="905"/>
                  <a:pt x="1308" y="872"/>
                </a:cubicBezTo>
                <a:cubicBezTo>
                  <a:pt x="1307" y="764"/>
                  <a:pt x="1302" y="656"/>
                  <a:pt x="1303" y="549"/>
                </a:cubicBezTo>
                <a:cubicBezTo>
                  <a:pt x="1303" y="527"/>
                  <a:pt x="1329" y="525"/>
                  <a:pt x="1338" y="539"/>
                </a:cubicBezTo>
                <a:cubicBezTo>
                  <a:pt x="1371" y="492"/>
                  <a:pt x="1436" y="460"/>
                  <a:pt x="1492" y="488"/>
                </a:cubicBezTo>
                <a:cubicBezTo>
                  <a:pt x="1543" y="514"/>
                  <a:pt x="1559" y="580"/>
                  <a:pt x="1544" y="632"/>
                </a:cubicBezTo>
                <a:moveTo>
                  <a:pt x="1458" y="555"/>
                </a:moveTo>
                <a:cubicBezTo>
                  <a:pt x="1415" y="533"/>
                  <a:pt x="1388" y="562"/>
                  <a:pt x="1374" y="605"/>
                </a:cubicBezTo>
                <a:cubicBezTo>
                  <a:pt x="1365" y="635"/>
                  <a:pt x="1365" y="666"/>
                  <a:pt x="1367" y="697"/>
                </a:cubicBezTo>
                <a:cubicBezTo>
                  <a:pt x="1413" y="685"/>
                  <a:pt x="1470" y="666"/>
                  <a:pt x="1485" y="615"/>
                </a:cubicBezTo>
                <a:cubicBezTo>
                  <a:pt x="1495" y="583"/>
                  <a:pt x="1487" y="570"/>
                  <a:pt x="1458" y="555"/>
                </a:cubicBezTo>
                <a:moveTo>
                  <a:pt x="2009" y="649"/>
                </a:moveTo>
                <a:cubicBezTo>
                  <a:pt x="1888" y="635"/>
                  <a:pt x="1762" y="613"/>
                  <a:pt x="1640" y="613"/>
                </a:cubicBezTo>
                <a:cubicBezTo>
                  <a:pt x="1619" y="613"/>
                  <a:pt x="1614" y="645"/>
                  <a:pt x="1635" y="650"/>
                </a:cubicBezTo>
                <a:cubicBezTo>
                  <a:pt x="1756" y="680"/>
                  <a:pt x="1885" y="690"/>
                  <a:pt x="2009" y="707"/>
                </a:cubicBezTo>
                <a:cubicBezTo>
                  <a:pt x="2045" y="711"/>
                  <a:pt x="2046" y="653"/>
                  <a:pt x="2009" y="649"/>
                </a:cubicBezTo>
                <a:moveTo>
                  <a:pt x="1943" y="162"/>
                </a:moveTo>
                <a:cubicBezTo>
                  <a:pt x="1895" y="256"/>
                  <a:pt x="1862" y="362"/>
                  <a:pt x="1824" y="462"/>
                </a:cubicBezTo>
                <a:cubicBezTo>
                  <a:pt x="1770" y="374"/>
                  <a:pt x="1723" y="283"/>
                  <a:pt x="1676" y="192"/>
                </a:cubicBezTo>
                <a:cubicBezTo>
                  <a:pt x="1667" y="173"/>
                  <a:pt x="1636" y="186"/>
                  <a:pt x="1643" y="206"/>
                </a:cubicBezTo>
                <a:cubicBezTo>
                  <a:pt x="1686" y="321"/>
                  <a:pt x="1745" y="431"/>
                  <a:pt x="1804" y="539"/>
                </a:cubicBezTo>
                <a:cubicBezTo>
                  <a:pt x="1814" y="557"/>
                  <a:pt x="1845" y="559"/>
                  <a:pt x="1854" y="539"/>
                </a:cubicBezTo>
                <a:cubicBezTo>
                  <a:pt x="1906" y="428"/>
                  <a:pt x="1969" y="304"/>
                  <a:pt x="1992" y="183"/>
                </a:cubicBezTo>
                <a:cubicBezTo>
                  <a:pt x="1998" y="154"/>
                  <a:pt x="1958" y="133"/>
                  <a:pt x="1943" y="162"/>
                </a:cubicBezTo>
                <a:moveTo>
                  <a:pt x="2207" y="250"/>
                </a:moveTo>
                <a:cubicBezTo>
                  <a:pt x="2162" y="242"/>
                  <a:pt x="2122" y="235"/>
                  <a:pt x="2082" y="219"/>
                </a:cubicBezTo>
                <a:cubicBezTo>
                  <a:pt x="2130" y="172"/>
                  <a:pt x="2193" y="117"/>
                  <a:pt x="2154" y="50"/>
                </a:cubicBezTo>
                <a:cubicBezTo>
                  <a:pt x="2128" y="5"/>
                  <a:pt x="2045" y="0"/>
                  <a:pt x="2033" y="58"/>
                </a:cubicBezTo>
                <a:cubicBezTo>
                  <a:pt x="2028" y="81"/>
                  <a:pt x="2062" y="99"/>
                  <a:pt x="2073" y="75"/>
                </a:cubicBezTo>
                <a:cubicBezTo>
                  <a:pt x="2084" y="53"/>
                  <a:pt x="2110" y="64"/>
                  <a:pt x="2113" y="87"/>
                </a:cubicBezTo>
                <a:cubicBezTo>
                  <a:pt x="2115" y="107"/>
                  <a:pt x="2098" y="128"/>
                  <a:pt x="2085" y="142"/>
                </a:cubicBezTo>
                <a:cubicBezTo>
                  <a:pt x="2062" y="165"/>
                  <a:pt x="2035" y="183"/>
                  <a:pt x="2014" y="208"/>
                </a:cubicBezTo>
                <a:cubicBezTo>
                  <a:pt x="2002" y="222"/>
                  <a:pt x="2003" y="243"/>
                  <a:pt x="2020" y="253"/>
                </a:cubicBezTo>
                <a:cubicBezTo>
                  <a:pt x="2073" y="284"/>
                  <a:pt x="2137" y="310"/>
                  <a:pt x="2199" y="306"/>
                </a:cubicBezTo>
                <a:cubicBezTo>
                  <a:pt x="2229" y="305"/>
                  <a:pt x="2240" y="257"/>
                  <a:pt x="2207" y="250"/>
                </a:cubicBezTo>
                <a:moveTo>
                  <a:pt x="2013" y="1072"/>
                </a:moveTo>
                <a:cubicBezTo>
                  <a:pt x="1990" y="1110"/>
                  <a:pt x="1890" y="1082"/>
                  <a:pt x="1859" y="1078"/>
                </a:cubicBezTo>
                <a:cubicBezTo>
                  <a:pt x="1827" y="1075"/>
                  <a:pt x="1796" y="1071"/>
                  <a:pt x="1764" y="1067"/>
                </a:cubicBezTo>
                <a:cubicBezTo>
                  <a:pt x="1831" y="1000"/>
                  <a:pt x="1910" y="918"/>
                  <a:pt x="1854" y="823"/>
                </a:cubicBezTo>
                <a:cubicBezTo>
                  <a:pt x="1815" y="756"/>
                  <a:pt x="1705" y="756"/>
                  <a:pt x="1690" y="841"/>
                </a:cubicBezTo>
                <a:cubicBezTo>
                  <a:pt x="1686" y="862"/>
                  <a:pt x="1716" y="872"/>
                  <a:pt x="1723" y="850"/>
                </a:cubicBezTo>
                <a:cubicBezTo>
                  <a:pt x="1748" y="770"/>
                  <a:pt x="1821" y="847"/>
                  <a:pt x="1820" y="885"/>
                </a:cubicBezTo>
                <a:cubicBezTo>
                  <a:pt x="1819" y="917"/>
                  <a:pt x="1799" y="948"/>
                  <a:pt x="1780" y="971"/>
                </a:cubicBezTo>
                <a:cubicBezTo>
                  <a:pt x="1750" y="1007"/>
                  <a:pt x="1711" y="1036"/>
                  <a:pt x="1679" y="1069"/>
                </a:cubicBezTo>
                <a:cubicBezTo>
                  <a:pt x="1659" y="1089"/>
                  <a:pt x="1675" y="1118"/>
                  <a:pt x="1700" y="1121"/>
                </a:cubicBezTo>
                <a:cubicBezTo>
                  <a:pt x="1784" y="1131"/>
                  <a:pt x="1869" y="1147"/>
                  <a:pt x="1953" y="1151"/>
                </a:cubicBezTo>
                <a:cubicBezTo>
                  <a:pt x="1998" y="1154"/>
                  <a:pt x="2044" y="1147"/>
                  <a:pt x="2066" y="1103"/>
                </a:cubicBezTo>
                <a:cubicBezTo>
                  <a:pt x="2083" y="1068"/>
                  <a:pt x="2034" y="1039"/>
                  <a:pt x="2013" y="1072"/>
                </a:cubicBezTo>
                <a:moveTo>
                  <a:pt x="2421" y="678"/>
                </a:moveTo>
                <a:cubicBezTo>
                  <a:pt x="2401" y="622"/>
                  <a:pt x="2347" y="590"/>
                  <a:pt x="2293" y="575"/>
                </a:cubicBezTo>
                <a:cubicBezTo>
                  <a:pt x="2271" y="569"/>
                  <a:pt x="2249" y="566"/>
                  <a:pt x="2227" y="563"/>
                </a:cubicBezTo>
                <a:cubicBezTo>
                  <a:pt x="2184" y="556"/>
                  <a:pt x="2172" y="571"/>
                  <a:pt x="2175" y="520"/>
                </a:cubicBezTo>
                <a:cubicBezTo>
                  <a:pt x="2177" y="474"/>
                  <a:pt x="2198" y="466"/>
                  <a:pt x="2241" y="453"/>
                </a:cubicBezTo>
                <a:cubicBezTo>
                  <a:pt x="2273" y="443"/>
                  <a:pt x="2304" y="443"/>
                  <a:pt x="2337" y="446"/>
                </a:cubicBezTo>
                <a:cubicBezTo>
                  <a:pt x="2356" y="448"/>
                  <a:pt x="2361" y="416"/>
                  <a:pt x="2342" y="412"/>
                </a:cubicBezTo>
                <a:cubicBezTo>
                  <a:pt x="2267" y="399"/>
                  <a:pt x="2192" y="410"/>
                  <a:pt x="2131" y="457"/>
                </a:cubicBezTo>
                <a:cubicBezTo>
                  <a:pt x="2095" y="483"/>
                  <a:pt x="2058" y="526"/>
                  <a:pt x="2088" y="571"/>
                </a:cubicBezTo>
                <a:cubicBezTo>
                  <a:pt x="2127" y="632"/>
                  <a:pt x="2231" y="614"/>
                  <a:pt x="2290" y="636"/>
                </a:cubicBezTo>
                <a:cubicBezTo>
                  <a:pt x="2335" y="652"/>
                  <a:pt x="2361" y="675"/>
                  <a:pt x="2358" y="725"/>
                </a:cubicBezTo>
                <a:cubicBezTo>
                  <a:pt x="2354" y="772"/>
                  <a:pt x="2328" y="801"/>
                  <a:pt x="2281" y="812"/>
                </a:cubicBezTo>
                <a:cubicBezTo>
                  <a:pt x="2236" y="822"/>
                  <a:pt x="2202" y="811"/>
                  <a:pt x="2160" y="835"/>
                </a:cubicBezTo>
                <a:cubicBezTo>
                  <a:pt x="2125" y="855"/>
                  <a:pt x="2156" y="909"/>
                  <a:pt x="2191" y="889"/>
                </a:cubicBezTo>
                <a:cubicBezTo>
                  <a:pt x="2228" y="868"/>
                  <a:pt x="2280" y="880"/>
                  <a:pt x="2320" y="864"/>
                </a:cubicBezTo>
                <a:cubicBezTo>
                  <a:pt x="2346" y="854"/>
                  <a:pt x="2371" y="837"/>
                  <a:pt x="2390" y="817"/>
                </a:cubicBezTo>
                <a:cubicBezTo>
                  <a:pt x="2424" y="779"/>
                  <a:pt x="2439" y="727"/>
                  <a:pt x="2421" y="67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8491301" y="2585862"/>
            <a:ext cx="896150" cy="696687"/>
          </a:xfrm>
          <a:custGeom>
            <a:avLst/>
            <a:gdLst/>
            <a:ahLst/>
            <a:cxnLst/>
            <a:rect l="l" t="t" r="r" b="b"/>
            <a:pathLst>
              <a:path w="3446" h="2679" extrusionOk="0">
                <a:moveTo>
                  <a:pt x="3428" y="2470"/>
                </a:moveTo>
                <a:cubicBezTo>
                  <a:pt x="3386" y="2436"/>
                  <a:pt x="3342" y="2405"/>
                  <a:pt x="3297" y="2375"/>
                </a:cubicBezTo>
                <a:cubicBezTo>
                  <a:pt x="3288" y="2369"/>
                  <a:pt x="3280" y="2363"/>
                  <a:pt x="3272" y="2359"/>
                </a:cubicBezTo>
                <a:cubicBezTo>
                  <a:pt x="3238" y="2338"/>
                  <a:pt x="3209" y="2389"/>
                  <a:pt x="3241" y="2411"/>
                </a:cubicBezTo>
                <a:cubicBezTo>
                  <a:pt x="3255" y="2420"/>
                  <a:pt x="3269" y="2430"/>
                  <a:pt x="3284" y="2440"/>
                </a:cubicBezTo>
                <a:cubicBezTo>
                  <a:pt x="3293" y="2447"/>
                  <a:pt x="3302" y="2454"/>
                  <a:pt x="3311" y="2463"/>
                </a:cubicBezTo>
                <a:cubicBezTo>
                  <a:pt x="3321" y="2473"/>
                  <a:pt x="3331" y="2484"/>
                  <a:pt x="3341" y="2495"/>
                </a:cubicBezTo>
                <a:cubicBezTo>
                  <a:pt x="3201" y="2498"/>
                  <a:pt x="3061" y="2500"/>
                  <a:pt x="2920" y="2502"/>
                </a:cubicBezTo>
                <a:cubicBezTo>
                  <a:pt x="2952" y="2014"/>
                  <a:pt x="2963" y="1504"/>
                  <a:pt x="2901" y="1020"/>
                </a:cubicBezTo>
                <a:cubicBezTo>
                  <a:pt x="2899" y="1010"/>
                  <a:pt x="2891" y="1006"/>
                  <a:pt x="2884" y="1007"/>
                </a:cubicBezTo>
                <a:cubicBezTo>
                  <a:pt x="2960" y="877"/>
                  <a:pt x="3024" y="737"/>
                  <a:pt x="3083" y="602"/>
                </a:cubicBezTo>
                <a:cubicBezTo>
                  <a:pt x="3096" y="573"/>
                  <a:pt x="3052" y="547"/>
                  <a:pt x="3039" y="577"/>
                </a:cubicBezTo>
                <a:cubicBezTo>
                  <a:pt x="2950" y="783"/>
                  <a:pt x="2847" y="1039"/>
                  <a:pt x="2685" y="1200"/>
                </a:cubicBezTo>
                <a:cubicBezTo>
                  <a:pt x="2635" y="1249"/>
                  <a:pt x="2590" y="1275"/>
                  <a:pt x="2548" y="1283"/>
                </a:cubicBezTo>
                <a:cubicBezTo>
                  <a:pt x="2546" y="1283"/>
                  <a:pt x="2544" y="1284"/>
                  <a:pt x="2542" y="1285"/>
                </a:cubicBezTo>
                <a:cubicBezTo>
                  <a:pt x="2499" y="1292"/>
                  <a:pt x="2460" y="1282"/>
                  <a:pt x="2424" y="1260"/>
                </a:cubicBezTo>
                <a:cubicBezTo>
                  <a:pt x="2422" y="1251"/>
                  <a:pt x="2415" y="1248"/>
                  <a:pt x="2408" y="1249"/>
                </a:cubicBezTo>
                <a:cubicBezTo>
                  <a:pt x="2285" y="1159"/>
                  <a:pt x="2197" y="934"/>
                  <a:pt x="2117" y="829"/>
                </a:cubicBezTo>
                <a:cubicBezTo>
                  <a:pt x="1904" y="547"/>
                  <a:pt x="1607" y="750"/>
                  <a:pt x="1502" y="1013"/>
                </a:cubicBezTo>
                <a:cubicBezTo>
                  <a:pt x="1409" y="1247"/>
                  <a:pt x="1384" y="1501"/>
                  <a:pt x="1324" y="1745"/>
                </a:cubicBezTo>
                <a:cubicBezTo>
                  <a:pt x="1311" y="1798"/>
                  <a:pt x="1299" y="1864"/>
                  <a:pt x="1277" y="1914"/>
                </a:cubicBezTo>
                <a:cubicBezTo>
                  <a:pt x="1256" y="2030"/>
                  <a:pt x="1165" y="2049"/>
                  <a:pt x="1005" y="1970"/>
                </a:cubicBezTo>
                <a:cubicBezTo>
                  <a:pt x="997" y="1957"/>
                  <a:pt x="990" y="1944"/>
                  <a:pt x="982" y="1931"/>
                </a:cubicBezTo>
                <a:cubicBezTo>
                  <a:pt x="930" y="1867"/>
                  <a:pt x="913" y="1791"/>
                  <a:pt x="833" y="1753"/>
                </a:cubicBezTo>
                <a:cubicBezTo>
                  <a:pt x="613" y="1649"/>
                  <a:pt x="463" y="1895"/>
                  <a:pt x="376" y="2128"/>
                </a:cubicBezTo>
                <a:cubicBezTo>
                  <a:pt x="381" y="1868"/>
                  <a:pt x="383" y="1607"/>
                  <a:pt x="382" y="1347"/>
                </a:cubicBezTo>
                <a:cubicBezTo>
                  <a:pt x="381" y="930"/>
                  <a:pt x="393" y="501"/>
                  <a:pt x="348" y="86"/>
                </a:cubicBezTo>
                <a:cubicBezTo>
                  <a:pt x="355" y="92"/>
                  <a:pt x="362" y="100"/>
                  <a:pt x="368" y="106"/>
                </a:cubicBezTo>
                <a:lnTo>
                  <a:pt x="435" y="167"/>
                </a:lnTo>
                <a:cubicBezTo>
                  <a:pt x="464" y="194"/>
                  <a:pt x="508" y="150"/>
                  <a:pt x="479" y="123"/>
                </a:cubicBezTo>
                <a:cubicBezTo>
                  <a:pt x="447" y="95"/>
                  <a:pt x="417" y="66"/>
                  <a:pt x="385" y="38"/>
                </a:cubicBezTo>
                <a:cubicBezTo>
                  <a:pt x="365" y="21"/>
                  <a:pt x="345" y="0"/>
                  <a:pt x="316" y="9"/>
                </a:cubicBezTo>
                <a:cubicBezTo>
                  <a:pt x="287" y="18"/>
                  <a:pt x="268" y="55"/>
                  <a:pt x="250" y="77"/>
                </a:cubicBezTo>
                <a:cubicBezTo>
                  <a:pt x="227" y="106"/>
                  <a:pt x="200" y="132"/>
                  <a:pt x="188" y="167"/>
                </a:cubicBezTo>
                <a:cubicBezTo>
                  <a:pt x="183" y="185"/>
                  <a:pt x="203" y="198"/>
                  <a:pt x="217" y="190"/>
                </a:cubicBezTo>
                <a:cubicBezTo>
                  <a:pt x="257" y="169"/>
                  <a:pt x="276" y="127"/>
                  <a:pt x="307" y="96"/>
                </a:cubicBezTo>
                <a:cubicBezTo>
                  <a:pt x="293" y="511"/>
                  <a:pt x="322" y="931"/>
                  <a:pt x="322" y="1347"/>
                </a:cubicBezTo>
                <a:cubicBezTo>
                  <a:pt x="323" y="1681"/>
                  <a:pt x="317" y="2015"/>
                  <a:pt x="309" y="2350"/>
                </a:cubicBezTo>
                <a:cubicBezTo>
                  <a:pt x="302" y="2376"/>
                  <a:pt x="297" y="2399"/>
                  <a:pt x="293" y="2419"/>
                </a:cubicBezTo>
                <a:cubicBezTo>
                  <a:pt x="291" y="2430"/>
                  <a:pt x="298" y="2437"/>
                  <a:pt x="307" y="2439"/>
                </a:cubicBezTo>
                <a:cubicBezTo>
                  <a:pt x="306" y="2458"/>
                  <a:pt x="306" y="2477"/>
                  <a:pt x="305" y="2495"/>
                </a:cubicBezTo>
                <a:cubicBezTo>
                  <a:pt x="212" y="2495"/>
                  <a:pt x="118" y="2495"/>
                  <a:pt x="25" y="2495"/>
                </a:cubicBezTo>
                <a:cubicBezTo>
                  <a:pt x="0" y="2495"/>
                  <a:pt x="1" y="2532"/>
                  <a:pt x="25" y="2533"/>
                </a:cubicBezTo>
                <a:cubicBezTo>
                  <a:pt x="118" y="2540"/>
                  <a:pt x="211" y="2545"/>
                  <a:pt x="304" y="2550"/>
                </a:cubicBezTo>
                <a:cubicBezTo>
                  <a:pt x="303" y="2578"/>
                  <a:pt x="303" y="2606"/>
                  <a:pt x="302" y="2634"/>
                </a:cubicBezTo>
                <a:cubicBezTo>
                  <a:pt x="301" y="2674"/>
                  <a:pt x="362" y="2674"/>
                  <a:pt x="363" y="2634"/>
                </a:cubicBezTo>
                <a:cubicBezTo>
                  <a:pt x="364" y="2607"/>
                  <a:pt x="365" y="2580"/>
                  <a:pt x="366" y="2553"/>
                </a:cubicBezTo>
                <a:cubicBezTo>
                  <a:pt x="1048" y="2588"/>
                  <a:pt x="1733" y="2589"/>
                  <a:pt x="2417" y="2578"/>
                </a:cubicBezTo>
                <a:cubicBezTo>
                  <a:pt x="2423" y="2598"/>
                  <a:pt x="2455" y="2598"/>
                  <a:pt x="2460" y="2577"/>
                </a:cubicBezTo>
                <a:cubicBezTo>
                  <a:pt x="2703" y="2573"/>
                  <a:pt x="2947" y="2568"/>
                  <a:pt x="3189" y="2562"/>
                </a:cubicBezTo>
                <a:cubicBezTo>
                  <a:pt x="3182" y="2568"/>
                  <a:pt x="3178" y="2577"/>
                  <a:pt x="3182" y="2588"/>
                </a:cubicBezTo>
                <a:cubicBezTo>
                  <a:pt x="3212" y="2678"/>
                  <a:pt x="3309" y="2610"/>
                  <a:pt x="3374" y="2557"/>
                </a:cubicBezTo>
                <a:lnTo>
                  <a:pt x="3375" y="2557"/>
                </a:lnTo>
                <a:cubicBezTo>
                  <a:pt x="3391" y="2556"/>
                  <a:pt x="3401" y="2546"/>
                  <a:pt x="3404" y="2533"/>
                </a:cubicBezTo>
                <a:cubicBezTo>
                  <a:pt x="3411" y="2528"/>
                  <a:pt x="3417" y="2523"/>
                  <a:pt x="3422" y="2519"/>
                </a:cubicBezTo>
                <a:cubicBezTo>
                  <a:pt x="3436" y="2508"/>
                  <a:pt x="3445" y="2483"/>
                  <a:pt x="3428" y="2470"/>
                </a:cubicBezTo>
                <a:moveTo>
                  <a:pt x="367" y="2495"/>
                </a:moveTo>
                <a:cubicBezTo>
                  <a:pt x="370" y="2418"/>
                  <a:pt x="372" y="2342"/>
                  <a:pt x="374" y="2264"/>
                </a:cubicBezTo>
                <a:cubicBezTo>
                  <a:pt x="393" y="2207"/>
                  <a:pt x="417" y="2144"/>
                  <a:pt x="445" y="2083"/>
                </a:cubicBezTo>
                <a:cubicBezTo>
                  <a:pt x="446" y="2221"/>
                  <a:pt x="448" y="2359"/>
                  <a:pt x="458" y="2496"/>
                </a:cubicBezTo>
                <a:cubicBezTo>
                  <a:pt x="428" y="2496"/>
                  <a:pt x="398" y="2495"/>
                  <a:pt x="367" y="2495"/>
                </a:cubicBezTo>
                <a:moveTo>
                  <a:pt x="548" y="2496"/>
                </a:moveTo>
                <a:cubicBezTo>
                  <a:pt x="528" y="2496"/>
                  <a:pt x="507" y="2496"/>
                  <a:pt x="487" y="2496"/>
                </a:cubicBezTo>
                <a:cubicBezTo>
                  <a:pt x="488" y="2343"/>
                  <a:pt x="477" y="2190"/>
                  <a:pt x="467" y="2037"/>
                </a:cubicBezTo>
                <a:cubicBezTo>
                  <a:pt x="492" y="1987"/>
                  <a:pt x="520" y="1941"/>
                  <a:pt x="550" y="1901"/>
                </a:cubicBezTo>
                <a:cubicBezTo>
                  <a:pt x="541" y="2099"/>
                  <a:pt x="542" y="2298"/>
                  <a:pt x="548" y="2496"/>
                </a:cubicBezTo>
                <a:moveTo>
                  <a:pt x="638" y="2497"/>
                </a:moveTo>
                <a:cubicBezTo>
                  <a:pt x="620" y="2497"/>
                  <a:pt x="602" y="2497"/>
                  <a:pt x="585" y="2497"/>
                </a:cubicBezTo>
                <a:cubicBezTo>
                  <a:pt x="582" y="2288"/>
                  <a:pt x="582" y="2079"/>
                  <a:pt x="576" y="1870"/>
                </a:cubicBezTo>
                <a:cubicBezTo>
                  <a:pt x="600" y="1843"/>
                  <a:pt x="625" y="1821"/>
                  <a:pt x="652" y="1806"/>
                </a:cubicBezTo>
                <a:cubicBezTo>
                  <a:pt x="648" y="2037"/>
                  <a:pt x="649" y="2266"/>
                  <a:pt x="638" y="2497"/>
                </a:cubicBezTo>
                <a:moveTo>
                  <a:pt x="678" y="2497"/>
                </a:moveTo>
                <a:cubicBezTo>
                  <a:pt x="694" y="2264"/>
                  <a:pt x="698" y="2026"/>
                  <a:pt x="675" y="1794"/>
                </a:cubicBezTo>
                <a:cubicBezTo>
                  <a:pt x="702" y="1783"/>
                  <a:pt x="729" y="1779"/>
                  <a:pt x="758" y="1783"/>
                </a:cubicBezTo>
                <a:cubicBezTo>
                  <a:pt x="769" y="2018"/>
                  <a:pt x="774" y="2253"/>
                  <a:pt x="788" y="2487"/>
                </a:cubicBezTo>
                <a:cubicBezTo>
                  <a:pt x="788" y="2492"/>
                  <a:pt x="790" y="2495"/>
                  <a:pt x="793" y="2498"/>
                </a:cubicBezTo>
                <a:cubicBezTo>
                  <a:pt x="754" y="2498"/>
                  <a:pt x="716" y="2498"/>
                  <a:pt x="678" y="2497"/>
                </a:cubicBezTo>
                <a:moveTo>
                  <a:pt x="820" y="2498"/>
                </a:moveTo>
                <a:cubicBezTo>
                  <a:pt x="823" y="2495"/>
                  <a:pt x="825" y="2492"/>
                  <a:pt x="825" y="2487"/>
                </a:cubicBezTo>
                <a:cubicBezTo>
                  <a:pt x="841" y="2259"/>
                  <a:pt x="821" y="2017"/>
                  <a:pt x="785" y="1790"/>
                </a:cubicBezTo>
                <a:cubicBezTo>
                  <a:pt x="818" y="1802"/>
                  <a:pt x="854" y="1826"/>
                  <a:pt x="890" y="1864"/>
                </a:cubicBezTo>
                <a:cubicBezTo>
                  <a:pt x="883" y="1863"/>
                  <a:pt x="876" y="1866"/>
                  <a:pt x="876" y="1875"/>
                </a:cubicBezTo>
                <a:cubicBezTo>
                  <a:pt x="878" y="2083"/>
                  <a:pt x="889" y="2293"/>
                  <a:pt x="916" y="2499"/>
                </a:cubicBezTo>
                <a:cubicBezTo>
                  <a:pt x="884" y="2499"/>
                  <a:pt x="852" y="2499"/>
                  <a:pt x="820" y="2498"/>
                </a:cubicBezTo>
                <a:moveTo>
                  <a:pt x="1005" y="2500"/>
                </a:moveTo>
                <a:lnTo>
                  <a:pt x="952" y="2500"/>
                </a:lnTo>
                <a:cubicBezTo>
                  <a:pt x="935" y="2291"/>
                  <a:pt x="915" y="2083"/>
                  <a:pt x="900" y="1875"/>
                </a:cubicBezTo>
                <a:cubicBezTo>
                  <a:pt x="941" y="1921"/>
                  <a:pt x="972" y="1994"/>
                  <a:pt x="1017" y="2048"/>
                </a:cubicBezTo>
                <a:cubicBezTo>
                  <a:pt x="994" y="2193"/>
                  <a:pt x="981" y="2355"/>
                  <a:pt x="1005" y="2500"/>
                </a:cubicBezTo>
                <a:moveTo>
                  <a:pt x="1126" y="2367"/>
                </a:moveTo>
                <a:cubicBezTo>
                  <a:pt x="1126" y="2399"/>
                  <a:pt x="1114" y="2459"/>
                  <a:pt x="1122" y="2501"/>
                </a:cubicBezTo>
                <a:cubicBezTo>
                  <a:pt x="1094" y="2501"/>
                  <a:pt x="1066" y="2500"/>
                  <a:pt x="1037" y="2500"/>
                </a:cubicBezTo>
                <a:cubicBezTo>
                  <a:pt x="1043" y="2358"/>
                  <a:pt x="1036" y="2215"/>
                  <a:pt x="1041" y="2072"/>
                </a:cubicBezTo>
                <a:cubicBezTo>
                  <a:pt x="1066" y="2095"/>
                  <a:pt x="1095" y="2111"/>
                  <a:pt x="1131" y="2114"/>
                </a:cubicBezTo>
                <a:cubicBezTo>
                  <a:pt x="1128" y="2198"/>
                  <a:pt x="1127" y="2283"/>
                  <a:pt x="1126" y="2367"/>
                </a:cubicBezTo>
                <a:moveTo>
                  <a:pt x="1163" y="2501"/>
                </a:moveTo>
                <a:cubicBezTo>
                  <a:pt x="1159" y="2498"/>
                  <a:pt x="1154" y="2497"/>
                  <a:pt x="1150" y="2498"/>
                </a:cubicBezTo>
                <a:cubicBezTo>
                  <a:pt x="1156" y="2465"/>
                  <a:pt x="1161" y="2412"/>
                  <a:pt x="1161" y="2402"/>
                </a:cubicBezTo>
                <a:cubicBezTo>
                  <a:pt x="1161" y="2361"/>
                  <a:pt x="1160" y="2320"/>
                  <a:pt x="1160" y="2280"/>
                </a:cubicBezTo>
                <a:cubicBezTo>
                  <a:pt x="1159" y="2224"/>
                  <a:pt x="1158" y="2169"/>
                  <a:pt x="1157" y="2114"/>
                </a:cubicBezTo>
                <a:cubicBezTo>
                  <a:pt x="1161" y="2113"/>
                  <a:pt x="1165" y="2113"/>
                  <a:pt x="1170" y="2112"/>
                </a:cubicBezTo>
                <a:cubicBezTo>
                  <a:pt x="1191" y="2109"/>
                  <a:pt x="1210" y="2100"/>
                  <a:pt x="1227" y="2088"/>
                </a:cubicBezTo>
                <a:cubicBezTo>
                  <a:pt x="1222" y="2226"/>
                  <a:pt x="1225" y="2365"/>
                  <a:pt x="1231" y="2502"/>
                </a:cubicBezTo>
                <a:cubicBezTo>
                  <a:pt x="1208" y="2501"/>
                  <a:pt x="1186" y="2501"/>
                  <a:pt x="1163" y="2501"/>
                </a:cubicBezTo>
                <a:moveTo>
                  <a:pt x="1311" y="2294"/>
                </a:moveTo>
                <a:cubicBezTo>
                  <a:pt x="1311" y="2342"/>
                  <a:pt x="1289" y="2445"/>
                  <a:pt x="1310" y="2502"/>
                </a:cubicBezTo>
                <a:cubicBezTo>
                  <a:pt x="1297" y="2502"/>
                  <a:pt x="1284" y="2502"/>
                  <a:pt x="1271" y="2502"/>
                </a:cubicBezTo>
                <a:cubicBezTo>
                  <a:pt x="1270" y="2357"/>
                  <a:pt x="1266" y="2209"/>
                  <a:pt x="1253" y="2064"/>
                </a:cubicBezTo>
                <a:cubicBezTo>
                  <a:pt x="1280" y="2034"/>
                  <a:pt x="1300" y="1992"/>
                  <a:pt x="1315" y="1948"/>
                </a:cubicBezTo>
                <a:cubicBezTo>
                  <a:pt x="1311" y="2063"/>
                  <a:pt x="1312" y="2179"/>
                  <a:pt x="1311" y="2294"/>
                </a:cubicBezTo>
                <a:moveTo>
                  <a:pt x="1369" y="2503"/>
                </a:moveTo>
                <a:cubicBezTo>
                  <a:pt x="1368" y="2498"/>
                  <a:pt x="1367" y="2494"/>
                  <a:pt x="1363" y="2491"/>
                </a:cubicBezTo>
                <a:cubicBezTo>
                  <a:pt x="1362" y="2490"/>
                  <a:pt x="1361" y="2489"/>
                  <a:pt x="1360" y="2488"/>
                </a:cubicBezTo>
                <a:cubicBezTo>
                  <a:pt x="1364" y="2476"/>
                  <a:pt x="1363" y="2461"/>
                  <a:pt x="1357" y="2444"/>
                </a:cubicBezTo>
                <a:cubicBezTo>
                  <a:pt x="1356" y="2410"/>
                  <a:pt x="1356" y="2377"/>
                  <a:pt x="1356" y="2344"/>
                </a:cubicBezTo>
                <a:cubicBezTo>
                  <a:pt x="1356" y="2294"/>
                  <a:pt x="1356" y="2243"/>
                  <a:pt x="1356" y="2194"/>
                </a:cubicBezTo>
                <a:cubicBezTo>
                  <a:pt x="1355" y="2077"/>
                  <a:pt x="1355" y="1960"/>
                  <a:pt x="1347" y="1843"/>
                </a:cubicBezTo>
                <a:cubicBezTo>
                  <a:pt x="1347" y="1840"/>
                  <a:pt x="1346" y="1838"/>
                  <a:pt x="1345" y="1836"/>
                </a:cubicBezTo>
                <a:cubicBezTo>
                  <a:pt x="1352" y="1806"/>
                  <a:pt x="1357" y="1778"/>
                  <a:pt x="1363" y="1756"/>
                </a:cubicBezTo>
                <a:cubicBezTo>
                  <a:pt x="1372" y="1717"/>
                  <a:pt x="1381" y="1678"/>
                  <a:pt x="1389" y="1639"/>
                </a:cubicBezTo>
                <a:cubicBezTo>
                  <a:pt x="1401" y="1927"/>
                  <a:pt x="1416" y="2217"/>
                  <a:pt x="1448" y="2503"/>
                </a:cubicBezTo>
                <a:cubicBezTo>
                  <a:pt x="1422" y="2503"/>
                  <a:pt x="1395" y="2503"/>
                  <a:pt x="1369" y="2503"/>
                </a:cubicBezTo>
                <a:moveTo>
                  <a:pt x="1468" y="2504"/>
                </a:moveTo>
                <a:cubicBezTo>
                  <a:pt x="1466" y="2173"/>
                  <a:pt x="1441" y="1840"/>
                  <a:pt x="1416" y="1511"/>
                </a:cubicBezTo>
                <a:cubicBezTo>
                  <a:pt x="1439" y="1396"/>
                  <a:pt x="1463" y="1282"/>
                  <a:pt x="1496" y="1170"/>
                </a:cubicBezTo>
                <a:cubicBezTo>
                  <a:pt x="1497" y="1207"/>
                  <a:pt x="1501" y="1244"/>
                  <a:pt x="1502" y="1277"/>
                </a:cubicBezTo>
                <a:cubicBezTo>
                  <a:pt x="1503" y="1421"/>
                  <a:pt x="1507" y="1565"/>
                  <a:pt x="1512" y="1708"/>
                </a:cubicBezTo>
                <a:cubicBezTo>
                  <a:pt x="1521" y="1972"/>
                  <a:pt x="1525" y="2242"/>
                  <a:pt x="1565" y="2504"/>
                </a:cubicBezTo>
                <a:cubicBezTo>
                  <a:pt x="1533" y="2504"/>
                  <a:pt x="1501" y="2504"/>
                  <a:pt x="1468" y="2504"/>
                </a:cubicBezTo>
                <a:moveTo>
                  <a:pt x="1583" y="2504"/>
                </a:moveTo>
                <a:cubicBezTo>
                  <a:pt x="1585" y="2260"/>
                  <a:pt x="1562" y="2014"/>
                  <a:pt x="1553" y="1769"/>
                </a:cubicBezTo>
                <a:cubicBezTo>
                  <a:pt x="1549" y="1646"/>
                  <a:pt x="1546" y="1523"/>
                  <a:pt x="1545" y="1400"/>
                </a:cubicBezTo>
                <a:cubicBezTo>
                  <a:pt x="1543" y="1304"/>
                  <a:pt x="1509" y="1120"/>
                  <a:pt x="1562" y="1038"/>
                </a:cubicBezTo>
                <a:cubicBezTo>
                  <a:pt x="1569" y="1026"/>
                  <a:pt x="1562" y="1015"/>
                  <a:pt x="1552" y="1011"/>
                </a:cubicBezTo>
                <a:cubicBezTo>
                  <a:pt x="1574" y="961"/>
                  <a:pt x="1602" y="908"/>
                  <a:pt x="1638" y="862"/>
                </a:cubicBezTo>
                <a:cubicBezTo>
                  <a:pt x="1648" y="1407"/>
                  <a:pt x="1651" y="1962"/>
                  <a:pt x="1706" y="2505"/>
                </a:cubicBezTo>
                <a:cubicBezTo>
                  <a:pt x="1665" y="2505"/>
                  <a:pt x="1624" y="2504"/>
                  <a:pt x="1583" y="2504"/>
                </a:cubicBezTo>
                <a:moveTo>
                  <a:pt x="1723" y="2505"/>
                </a:moveTo>
                <a:cubicBezTo>
                  <a:pt x="1734" y="1952"/>
                  <a:pt x="1698" y="1393"/>
                  <a:pt x="1678" y="840"/>
                </a:cubicBezTo>
                <a:cubicBezTo>
                  <a:pt x="1678" y="833"/>
                  <a:pt x="1674" y="828"/>
                  <a:pt x="1669" y="825"/>
                </a:cubicBezTo>
                <a:cubicBezTo>
                  <a:pt x="1701" y="792"/>
                  <a:pt x="1737" y="765"/>
                  <a:pt x="1777" y="748"/>
                </a:cubicBezTo>
                <a:cubicBezTo>
                  <a:pt x="1777" y="1331"/>
                  <a:pt x="1794" y="1926"/>
                  <a:pt x="1859" y="2506"/>
                </a:cubicBezTo>
                <a:cubicBezTo>
                  <a:pt x="1814" y="2505"/>
                  <a:pt x="1768" y="2505"/>
                  <a:pt x="1723" y="2505"/>
                </a:cubicBezTo>
                <a:moveTo>
                  <a:pt x="1898" y="2506"/>
                </a:moveTo>
                <a:cubicBezTo>
                  <a:pt x="1875" y="1917"/>
                  <a:pt x="1831" y="1328"/>
                  <a:pt x="1802" y="740"/>
                </a:cubicBezTo>
                <a:cubicBezTo>
                  <a:pt x="1839" y="729"/>
                  <a:pt x="1880" y="726"/>
                  <a:pt x="1925" y="737"/>
                </a:cubicBezTo>
                <a:cubicBezTo>
                  <a:pt x="1930" y="738"/>
                  <a:pt x="1935" y="740"/>
                  <a:pt x="1940" y="741"/>
                </a:cubicBezTo>
                <a:cubicBezTo>
                  <a:pt x="1933" y="743"/>
                  <a:pt x="1926" y="750"/>
                  <a:pt x="1927" y="760"/>
                </a:cubicBezTo>
                <a:cubicBezTo>
                  <a:pt x="2007" y="1340"/>
                  <a:pt x="1897" y="1928"/>
                  <a:pt x="1978" y="2506"/>
                </a:cubicBezTo>
                <a:cubicBezTo>
                  <a:pt x="1952" y="2506"/>
                  <a:pt x="1925" y="2506"/>
                  <a:pt x="1898" y="2506"/>
                </a:cubicBezTo>
                <a:moveTo>
                  <a:pt x="2238" y="1157"/>
                </a:moveTo>
                <a:cubicBezTo>
                  <a:pt x="2217" y="1604"/>
                  <a:pt x="2220" y="2058"/>
                  <a:pt x="2232" y="2506"/>
                </a:cubicBezTo>
                <a:lnTo>
                  <a:pt x="2156" y="2506"/>
                </a:lnTo>
                <a:cubicBezTo>
                  <a:pt x="2181" y="1997"/>
                  <a:pt x="2168" y="1476"/>
                  <a:pt x="2150" y="967"/>
                </a:cubicBezTo>
                <a:cubicBezTo>
                  <a:pt x="2149" y="949"/>
                  <a:pt x="2122" y="948"/>
                  <a:pt x="2121" y="967"/>
                </a:cubicBezTo>
                <a:cubicBezTo>
                  <a:pt x="2103" y="1476"/>
                  <a:pt x="2091" y="1997"/>
                  <a:pt x="2115" y="2506"/>
                </a:cubicBezTo>
                <a:cubicBezTo>
                  <a:pt x="2083" y="2506"/>
                  <a:pt x="2051" y="2506"/>
                  <a:pt x="2019" y="2506"/>
                </a:cubicBezTo>
                <a:cubicBezTo>
                  <a:pt x="1978" y="1924"/>
                  <a:pt x="2068" y="1326"/>
                  <a:pt x="1956" y="751"/>
                </a:cubicBezTo>
                <a:cubicBezTo>
                  <a:pt x="1955" y="749"/>
                  <a:pt x="1954" y="747"/>
                  <a:pt x="1953" y="746"/>
                </a:cubicBezTo>
                <a:cubicBezTo>
                  <a:pt x="2062" y="787"/>
                  <a:pt x="2122" y="907"/>
                  <a:pt x="2172" y="1006"/>
                </a:cubicBezTo>
                <a:cubicBezTo>
                  <a:pt x="2194" y="1051"/>
                  <a:pt x="2218" y="1099"/>
                  <a:pt x="2247" y="1145"/>
                </a:cubicBezTo>
                <a:cubicBezTo>
                  <a:pt x="2242" y="1146"/>
                  <a:pt x="2238" y="1150"/>
                  <a:pt x="2238" y="1157"/>
                </a:cubicBezTo>
                <a:moveTo>
                  <a:pt x="2275" y="2506"/>
                </a:moveTo>
                <a:cubicBezTo>
                  <a:pt x="2284" y="2064"/>
                  <a:pt x="2286" y="1615"/>
                  <a:pt x="2265" y="1173"/>
                </a:cubicBezTo>
                <a:cubicBezTo>
                  <a:pt x="2300" y="1224"/>
                  <a:pt x="2342" y="1269"/>
                  <a:pt x="2395" y="1298"/>
                </a:cubicBezTo>
                <a:cubicBezTo>
                  <a:pt x="2388" y="1700"/>
                  <a:pt x="2404" y="2104"/>
                  <a:pt x="2413" y="2506"/>
                </a:cubicBezTo>
                <a:cubicBezTo>
                  <a:pt x="2367" y="2506"/>
                  <a:pt x="2321" y="2506"/>
                  <a:pt x="2275" y="2506"/>
                </a:cubicBezTo>
                <a:moveTo>
                  <a:pt x="2459" y="2506"/>
                </a:moveTo>
                <a:cubicBezTo>
                  <a:pt x="2452" y="2109"/>
                  <a:pt x="2450" y="1710"/>
                  <a:pt x="2428" y="1313"/>
                </a:cubicBezTo>
                <a:cubicBezTo>
                  <a:pt x="2436" y="1317"/>
                  <a:pt x="2445" y="1320"/>
                  <a:pt x="2454" y="1322"/>
                </a:cubicBezTo>
                <a:cubicBezTo>
                  <a:pt x="2483" y="1330"/>
                  <a:pt x="2511" y="1332"/>
                  <a:pt x="2538" y="1330"/>
                </a:cubicBezTo>
                <a:cubicBezTo>
                  <a:pt x="2555" y="1721"/>
                  <a:pt x="2569" y="2113"/>
                  <a:pt x="2586" y="2505"/>
                </a:cubicBezTo>
                <a:cubicBezTo>
                  <a:pt x="2543" y="2505"/>
                  <a:pt x="2502" y="2506"/>
                  <a:pt x="2459" y="2506"/>
                </a:cubicBezTo>
                <a:moveTo>
                  <a:pt x="2630" y="2505"/>
                </a:moveTo>
                <a:cubicBezTo>
                  <a:pt x="2633" y="2113"/>
                  <a:pt x="2607" y="1715"/>
                  <a:pt x="2563" y="1326"/>
                </a:cubicBezTo>
                <a:cubicBezTo>
                  <a:pt x="2617" y="1315"/>
                  <a:pt x="2666" y="1284"/>
                  <a:pt x="2709" y="1244"/>
                </a:cubicBezTo>
                <a:cubicBezTo>
                  <a:pt x="2704" y="1467"/>
                  <a:pt x="2706" y="1690"/>
                  <a:pt x="2706" y="1913"/>
                </a:cubicBezTo>
                <a:cubicBezTo>
                  <a:pt x="2707" y="2104"/>
                  <a:pt x="2684" y="2314"/>
                  <a:pt x="2714" y="2504"/>
                </a:cubicBezTo>
                <a:cubicBezTo>
                  <a:pt x="2686" y="2504"/>
                  <a:pt x="2658" y="2504"/>
                  <a:pt x="2630" y="2505"/>
                </a:cubicBezTo>
                <a:moveTo>
                  <a:pt x="2740" y="1212"/>
                </a:moveTo>
                <a:cubicBezTo>
                  <a:pt x="2753" y="1199"/>
                  <a:pt x="2765" y="1184"/>
                  <a:pt x="2776" y="1169"/>
                </a:cubicBezTo>
                <a:cubicBezTo>
                  <a:pt x="2812" y="1123"/>
                  <a:pt x="2844" y="1074"/>
                  <a:pt x="2874" y="1024"/>
                </a:cubicBezTo>
                <a:cubicBezTo>
                  <a:pt x="2868" y="1517"/>
                  <a:pt x="2884" y="2009"/>
                  <a:pt x="2869" y="2503"/>
                </a:cubicBezTo>
                <a:cubicBezTo>
                  <a:pt x="2833" y="2503"/>
                  <a:pt x="2797" y="2503"/>
                  <a:pt x="2761" y="2504"/>
                </a:cubicBezTo>
                <a:cubicBezTo>
                  <a:pt x="2726" y="2077"/>
                  <a:pt x="2757" y="1641"/>
                  <a:pt x="2740" y="121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2"/>
          <p:cNvGrpSpPr/>
          <p:nvPr/>
        </p:nvGrpSpPr>
        <p:grpSpPr>
          <a:xfrm rot="-1318873">
            <a:off x="5716846" y="4684119"/>
            <a:ext cx="444691" cy="196340"/>
            <a:chOff x="1759503" y="4250736"/>
            <a:chExt cx="444694" cy="196342"/>
          </a:xfrm>
        </p:grpSpPr>
        <p:sp>
          <p:nvSpPr>
            <p:cNvPr id="443" name="Google Shape;443;p22"/>
            <p:cNvSpPr/>
            <p:nvPr/>
          </p:nvSpPr>
          <p:spPr>
            <a:xfrm>
              <a:off x="1759503" y="4255417"/>
              <a:ext cx="147191" cy="189320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70" y="130"/>
                  </a:moveTo>
                  <a:cubicBezTo>
                    <a:pt x="0" y="195"/>
                    <a:pt x="41" y="264"/>
                    <a:pt x="101" y="319"/>
                  </a:cubicBezTo>
                  <a:cubicBezTo>
                    <a:pt x="149" y="362"/>
                    <a:pt x="204" y="394"/>
                    <a:pt x="258" y="428"/>
                  </a:cubicBezTo>
                  <a:cubicBezTo>
                    <a:pt x="298" y="453"/>
                    <a:pt x="355" y="477"/>
                    <a:pt x="377" y="520"/>
                  </a:cubicBezTo>
                  <a:cubicBezTo>
                    <a:pt x="423" y="609"/>
                    <a:pt x="327" y="659"/>
                    <a:pt x="248" y="657"/>
                  </a:cubicBezTo>
                  <a:cubicBezTo>
                    <a:pt x="209" y="657"/>
                    <a:pt x="210" y="715"/>
                    <a:pt x="248" y="717"/>
                  </a:cubicBezTo>
                  <a:cubicBezTo>
                    <a:pt x="393" y="727"/>
                    <a:pt x="545" y="633"/>
                    <a:pt x="427" y="482"/>
                  </a:cubicBezTo>
                  <a:cubicBezTo>
                    <a:pt x="364" y="402"/>
                    <a:pt x="260" y="365"/>
                    <a:pt x="180" y="306"/>
                  </a:cubicBezTo>
                  <a:cubicBezTo>
                    <a:pt x="124" y="264"/>
                    <a:pt x="83" y="191"/>
                    <a:pt x="160" y="144"/>
                  </a:cubicBezTo>
                  <a:cubicBezTo>
                    <a:pt x="196" y="122"/>
                    <a:pt x="251" y="111"/>
                    <a:pt x="292" y="108"/>
                  </a:cubicBezTo>
                  <a:cubicBezTo>
                    <a:pt x="374" y="103"/>
                    <a:pt x="514" y="119"/>
                    <a:pt x="528" y="223"/>
                  </a:cubicBezTo>
                  <a:cubicBezTo>
                    <a:pt x="531" y="242"/>
                    <a:pt x="561" y="236"/>
                    <a:pt x="561" y="218"/>
                  </a:cubicBezTo>
                  <a:cubicBezTo>
                    <a:pt x="565" y="0"/>
                    <a:pt x="181" y="27"/>
                    <a:pt x="70" y="13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885370" y="4369060"/>
              <a:ext cx="75416" cy="16383"/>
            </a:xfrm>
            <a:custGeom>
              <a:avLst/>
              <a:gdLst/>
              <a:ahLst/>
              <a:cxnLst/>
              <a:rect l="l" t="t" r="r" b="b"/>
              <a:pathLst>
                <a:path w="290" h="63" extrusionOk="0">
                  <a:moveTo>
                    <a:pt x="258" y="2"/>
                  </a:moveTo>
                  <a:cubicBezTo>
                    <a:pt x="181" y="7"/>
                    <a:pt x="105" y="15"/>
                    <a:pt x="27" y="14"/>
                  </a:cubicBezTo>
                  <a:cubicBezTo>
                    <a:pt x="0" y="14"/>
                    <a:pt x="2" y="52"/>
                    <a:pt x="27" y="54"/>
                  </a:cubicBezTo>
                  <a:cubicBezTo>
                    <a:pt x="104" y="62"/>
                    <a:pt x="189" y="62"/>
                    <a:pt x="264" y="46"/>
                  </a:cubicBezTo>
                  <a:cubicBezTo>
                    <a:pt x="289" y="41"/>
                    <a:pt x="283" y="0"/>
                    <a:pt x="258" y="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880949" y="4350076"/>
              <a:ext cx="82437" cy="13003"/>
            </a:xfrm>
            <a:custGeom>
              <a:avLst/>
              <a:gdLst/>
              <a:ahLst/>
              <a:cxnLst/>
              <a:rect l="l" t="t" r="r" b="b"/>
              <a:pathLst>
                <a:path w="317" h="50" extrusionOk="0">
                  <a:moveTo>
                    <a:pt x="285" y="1"/>
                  </a:moveTo>
                  <a:cubicBezTo>
                    <a:pt x="197" y="0"/>
                    <a:pt x="109" y="2"/>
                    <a:pt x="21" y="10"/>
                  </a:cubicBezTo>
                  <a:cubicBezTo>
                    <a:pt x="0" y="12"/>
                    <a:pt x="0" y="46"/>
                    <a:pt x="21" y="45"/>
                  </a:cubicBezTo>
                  <a:cubicBezTo>
                    <a:pt x="109" y="40"/>
                    <a:pt x="197" y="40"/>
                    <a:pt x="285" y="47"/>
                  </a:cubicBezTo>
                  <a:cubicBezTo>
                    <a:pt x="315" y="49"/>
                    <a:pt x="316" y="1"/>
                    <a:pt x="285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937901" y="4250736"/>
              <a:ext cx="117545" cy="196342"/>
            </a:xfrm>
            <a:custGeom>
              <a:avLst/>
              <a:gdLst/>
              <a:ahLst/>
              <a:cxnLst/>
              <a:rect l="l" t="t" r="r" b="b"/>
              <a:pathLst>
                <a:path w="452" h="755" extrusionOk="0">
                  <a:moveTo>
                    <a:pt x="441" y="42"/>
                  </a:moveTo>
                  <a:cubicBezTo>
                    <a:pt x="436" y="35"/>
                    <a:pt x="432" y="28"/>
                    <a:pt x="428" y="21"/>
                  </a:cubicBezTo>
                  <a:cubicBezTo>
                    <a:pt x="415" y="0"/>
                    <a:pt x="375" y="0"/>
                    <a:pt x="371" y="28"/>
                  </a:cubicBezTo>
                  <a:cubicBezTo>
                    <a:pt x="335" y="240"/>
                    <a:pt x="311" y="453"/>
                    <a:pt x="299" y="668"/>
                  </a:cubicBezTo>
                  <a:cubicBezTo>
                    <a:pt x="246" y="616"/>
                    <a:pt x="204" y="492"/>
                    <a:pt x="179" y="442"/>
                  </a:cubicBezTo>
                  <a:cubicBezTo>
                    <a:pt x="134" y="356"/>
                    <a:pt x="91" y="268"/>
                    <a:pt x="47" y="181"/>
                  </a:cubicBezTo>
                  <a:cubicBezTo>
                    <a:pt x="35" y="156"/>
                    <a:pt x="0" y="178"/>
                    <a:pt x="11" y="203"/>
                  </a:cubicBezTo>
                  <a:cubicBezTo>
                    <a:pt x="66" y="329"/>
                    <a:pt x="127" y="454"/>
                    <a:pt x="189" y="577"/>
                  </a:cubicBezTo>
                  <a:cubicBezTo>
                    <a:pt x="222" y="641"/>
                    <a:pt x="245" y="725"/>
                    <a:pt x="318" y="747"/>
                  </a:cubicBezTo>
                  <a:cubicBezTo>
                    <a:pt x="338" y="754"/>
                    <a:pt x="355" y="737"/>
                    <a:pt x="356" y="719"/>
                  </a:cubicBezTo>
                  <a:cubicBezTo>
                    <a:pt x="369" y="505"/>
                    <a:pt x="392" y="294"/>
                    <a:pt x="425" y="83"/>
                  </a:cubicBezTo>
                  <a:cubicBezTo>
                    <a:pt x="440" y="77"/>
                    <a:pt x="451" y="59"/>
                    <a:pt x="441" y="4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2074430" y="4364899"/>
              <a:ext cx="33287" cy="27046"/>
            </a:xfrm>
            <a:custGeom>
              <a:avLst/>
              <a:gdLst/>
              <a:ahLst/>
              <a:cxnLst/>
              <a:rect l="l" t="t" r="r" b="b"/>
              <a:pathLst>
                <a:path w="128" h="104" extrusionOk="0">
                  <a:moveTo>
                    <a:pt x="97" y="1"/>
                  </a:moveTo>
                  <a:cubicBezTo>
                    <a:pt x="81" y="0"/>
                    <a:pt x="64" y="6"/>
                    <a:pt x="52" y="16"/>
                  </a:cubicBezTo>
                  <a:cubicBezTo>
                    <a:pt x="32" y="11"/>
                    <a:pt x="12" y="26"/>
                    <a:pt x="7" y="45"/>
                  </a:cubicBezTo>
                  <a:cubicBezTo>
                    <a:pt x="0" y="69"/>
                    <a:pt x="17" y="86"/>
                    <a:pt x="39" y="92"/>
                  </a:cubicBezTo>
                  <a:cubicBezTo>
                    <a:pt x="81" y="103"/>
                    <a:pt x="120" y="71"/>
                    <a:pt x="125" y="30"/>
                  </a:cubicBezTo>
                  <a:cubicBezTo>
                    <a:pt x="127" y="14"/>
                    <a:pt x="111" y="3"/>
                    <a:pt x="97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120199" y="4273100"/>
              <a:ext cx="83998" cy="160454"/>
            </a:xfrm>
            <a:custGeom>
              <a:avLst/>
              <a:gdLst/>
              <a:ahLst/>
              <a:cxnLst/>
              <a:rect l="l" t="t" r="r" b="b"/>
              <a:pathLst>
                <a:path w="323" h="617" extrusionOk="0">
                  <a:moveTo>
                    <a:pt x="258" y="482"/>
                  </a:moveTo>
                  <a:cubicBezTo>
                    <a:pt x="194" y="568"/>
                    <a:pt x="123" y="473"/>
                    <a:pt x="106" y="416"/>
                  </a:cubicBezTo>
                  <a:cubicBezTo>
                    <a:pt x="94" y="378"/>
                    <a:pt x="91" y="337"/>
                    <a:pt x="89" y="297"/>
                  </a:cubicBezTo>
                  <a:cubicBezTo>
                    <a:pt x="136" y="299"/>
                    <a:pt x="184" y="297"/>
                    <a:pt x="231" y="303"/>
                  </a:cubicBezTo>
                  <a:cubicBezTo>
                    <a:pt x="263" y="307"/>
                    <a:pt x="265" y="251"/>
                    <a:pt x="231" y="251"/>
                  </a:cubicBezTo>
                  <a:cubicBezTo>
                    <a:pt x="184" y="251"/>
                    <a:pt x="135" y="252"/>
                    <a:pt x="89" y="261"/>
                  </a:cubicBezTo>
                  <a:cubicBezTo>
                    <a:pt x="90" y="183"/>
                    <a:pt x="103" y="107"/>
                    <a:pt x="114" y="30"/>
                  </a:cubicBezTo>
                  <a:cubicBezTo>
                    <a:pt x="116" y="14"/>
                    <a:pt x="94" y="0"/>
                    <a:pt x="85" y="17"/>
                  </a:cubicBezTo>
                  <a:cubicBezTo>
                    <a:pt x="25" y="147"/>
                    <a:pt x="0" y="362"/>
                    <a:pt x="75" y="492"/>
                  </a:cubicBezTo>
                  <a:cubicBezTo>
                    <a:pt x="121" y="573"/>
                    <a:pt x="260" y="616"/>
                    <a:pt x="307" y="511"/>
                  </a:cubicBezTo>
                  <a:cubicBezTo>
                    <a:pt x="322" y="478"/>
                    <a:pt x="280" y="453"/>
                    <a:pt x="258" y="4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22"/>
          <p:cNvSpPr/>
          <p:nvPr/>
        </p:nvSpPr>
        <p:spPr>
          <a:xfrm>
            <a:off x="8042638" y="4275128"/>
            <a:ext cx="1013174" cy="875085"/>
          </a:xfrm>
          <a:custGeom>
            <a:avLst/>
            <a:gdLst/>
            <a:ahLst/>
            <a:cxnLst/>
            <a:rect l="l" t="t" r="r" b="b"/>
            <a:pathLst>
              <a:path w="3896" h="3365" extrusionOk="0">
                <a:moveTo>
                  <a:pt x="3851" y="2755"/>
                </a:moveTo>
                <a:cubicBezTo>
                  <a:pt x="3848" y="2755"/>
                  <a:pt x="3846" y="2755"/>
                  <a:pt x="3843" y="2755"/>
                </a:cubicBezTo>
                <a:cubicBezTo>
                  <a:pt x="3859" y="2737"/>
                  <a:pt x="3853" y="2709"/>
                  <a:pt x="3830" y="2702"/>
                </a:cubicBezTo>
                <a:cubicBezTo>
                  <a:pt x="3774" y="2686"/>
                  <a:pt x="3718" y="2670"/>
                  <a:pt x="3663" y="2655"/>
                </a:cubicBezTo>
                <a:cubicBezTo>
                  <a:pt x="3624" y="2643"/>
                  <a:pt x="3607" y="2704"/>
                  <a:pt x="3646" y="2715"/>
                </a:cubicBezTo>
                <a:cubicBezTo>
                  <a:pt x="3685" y="2726"/>
                  <a:pt x="3724" y="2738"/>
                  <a:pt x="3763" y="2749"/>
                </a:cubicBezTo>
                <a:cubicBezTo>
                  <a:pt x="3760" y="2751"/>
                  <a:pt x="3758" y="2754"/>
                  <a:pt x="3755" y="2757"/>
                </a:cubicBezTo>
                <a:cubicBezTo>
                  <a:pt x="3183" y="2769"/>
                  <a:pt x="2612" y="2769"/>
                  <a:pt x="2041" y="2765"/>
                </a:cubicBezTo>
                <a:cubicBezTo>
                  <a:pt x="2041" y="2577"/>
                  <a:pt x="2032" y="2389"/>
                  <a:pt x="2025" y="2201"/>
                </a:cubicBezTo>
                <a:cubicBezTo>
                  <a:pt x="2069" y="2164"/>
                  <a:pt x="2111" y="2126"/>
                  <a:pt x="2152" y="2085"/>
                </a:cubicBezTo>
                <a:cubicBezTo>
                  <a:pt x="2705" y="1538"/>
                  <a:pt x="2956" y="781"/>
                  <a:pt x="3163" y="51"/>
                </a:cubicBezTo>
                <a:cubicBezTo>
                  <a:pt x="3173" y="15"/>
                  <a:pt x="3117" y="0"/>
                  <a:pt x="3107" y="36"/>
                </a:cubicBezTo>
                <a:cubicBezTo>
                  <a:pt x="2906" y="741"/>
                  <a:pt x="2667" y="1470"/>
                  <a:pt x="2146" y="2009"/>
                </a:cubicBezTo>
                <a:cubicBezTo>
                  <a:pt x="2107" y="2051"/>
                  <a:pt x="2065" y="2090"/>
                  <a:pt x="2023" y="2127"/>
                </a:cubicBezTo>
                <a:cubicBezTo>
                  <a:pt x="2020" y="2017"/>
                  <a:pt x="2017" y="1907"/>
                  <a:pt x="2019" y="1795"/>
                </a:cubicBezTo>
                <a:cubicBezTo>
                  <a:pt x="2026" y="1264"/>
                  <a:pt x="2011" y="748"/>
                  <a:pt x="1912" y="224"/>
                </a:cubicBezTo>
                <a:cubicBezTo>
                  <a:pt x="1959" y="212"/>
                  <a:pt x="2062" y="344"/>
                  <a:pt x="2091" y="379"/>
                </a:cubicBezTo>
                <a:cubicBezTo>
                  <a:pt x="2116" y="410"/>
                  <a:pt x="2159" y="366"/>
                  <a:pt x="2135" y="336"/>
                </a:cubicBezTo>
                <a:cubicBezTo>
                  <a:pt x="2069" y="255"/>
                  <a:pt x="1998" y="193"/>
                  <a:pt x="1909" y="140"/>
                </a:cubicBezTo>
                <a:cubicBezTo>
                  <a:pt x="1896" y="132"/>
                  <a:pt x="1874" y="136"/>
                  <a:pt x="1867" y="151"/>
                </a:cubicBezTo>
                <a:cubicBezTo>
                  <a:pt x="1826" y="234"/>
                  <a:pt x="1785" y="318"/>
                  <a:pt x="1743" y="401"/>
                </a:cubicBezTo>
                <a:cubicBezTo>
                  <a:pt x="1726" y="436"/>
                  <a:pt x="1778" y="467"/>
                  <a:pt x="1796" y="432"/>
                </a:cubicBezTo>
                <a:cubicBezTo>
                  <a:pt x="1819" y="390"/>
                  <a:pt x="1842" y="347"/>
                  <a:pt x="1865" y="305"/>
                </a:cubicBezTo>
                <a:cubicBezTo>
                  <a:pt x="1954" y="812"/>
                  <a:pt x="1963" y="1310"/>
                  <a:pt x="1961" y="1825"/>
                </a:cubicBezTo>
                <a:cubicBezTo>
                  <a:pt x="1961" y="1940"/>
                  <a:pt x="1967" y="2055"/>
                  <a:pt x="1974" y="2170"/>
                </a:cubicBezTo>
                <a:cubicBezTo>
                  <a:pt x="1762" y="2347"/>
                  <a:pt x="1521" y="2481"/>
                  <a:pt x="1253" y="2564"/>
                </a:cubicBezTo>
                <a:cubicBezTo>
                  <a:pt x="875" y="2682"/>
                  <a:pt x="479" y="2698"/>
                  <a:pt x="87" y="2735"/>
                </a:cubicBezTo>
                <a:cubicBezTo>
                  <a:pt x="81" y="2736"/>
                  <a:pt x="77" y="2739"/>
                  <a:pt x="75" y="2744"/>
                </a:cubicBezTo>
                <a:cubicBezTo>
                  <a:pt x="57" y="2744"/>
                  <a:pt x="40" y="2743"/>
                  <a:pt x="23" y="2743"/>
                </a:cubicBezTo>
                <a:cubicBezTo>
                  <a:pt x="0" y="2743"/>
                  <a:pt x="0" y="2778"/>
                  <a:pt x="23" y="2779"/>
                </a:cubicBezTo>
                <a:cubicBezTo>
                  <a:pt x="680" y="2820"/>
                  <a:pt x="1340" y="2836"/>
                  <a:pt x="1999" y="2838"/>
                </a:cubicBezTo>
                <a:cubicBezTo>
                  <a:pt x="1997" y="3007"/>
                  <a:pt x="1987" y="3175"/>
                  <a:pt x="1974" y="3343"/>
                </a:cubicBezTo>
                <a:cubicBezTo>
                  <a:pt x="1972" y="3359"/>
                  <a:pt x="2001" y="3364"/>
                  <a:pt x="2003" y="3346"/>
                </a:cubicBezTo>
                <a:cubicBezTo>
                  <a:pt x="2029" y="3176"/>
                  <a:pt x="2039" y="3007"/>
                  <a:pt x="2041" y="2838"/>
                </a:cubicBezTo>
                <a:cubicBezTo>
                  <a:pt x="2588" y="2840"/>
                  <a:pt x="3134" y="2832"/>
                  <a:pt x="3679" y="2820"/>
                </a:cubicBezTo>
                <a:cubicBezTo>
                  <a:pt x="3650" y="2842"/>
                  <a:pt x="3619" y="2862"/>
                  <a:pt x="3587" y="2879"/>
                </a:cubicBezTo>
                <a:lnTo>
                  <a:pt x="3523" y="2910"/>
                </a:lnTo>
                <a:cubicBezTo>
                  <a:pt x="3486" y="2928"/>
                  <a:pt x="3518" y="2979"/>
                  <a:pt x="3555" y="2964"/>
                </a:cubicBezTo>
                <a:cubicBezTo>
                  <a:pt x="3578" y="2953"/>
                  <a:pt x="3601" y="2943"/>
                  <a:pt x="3622" y="2931"/>
                </a:cubicBezTo>
                <a:cubicBezTo>
                  <a:pt x="3704" y="2891"/>
                  <a:pt x="3785" y="2852"/>
                  <a:pt x="3867" y="2812"/>
                </a:cubicBezTo>
                <a:cubicBezTo>
                  <a:pt x="3895" y="2799"/>
                  <a:pt x="3881" y="2754"/>
                  <a:pt x="3851" y="2755"/>
                </a:cubicBezTo>
                <a:moveTo>
                  <a:pt x="474" y="2748"/>
                </a:moveTo>
                <a:cubicBezTo>
                  <a:pt x="1020" y="2708"/>
                  <a:pt x="1545" y="2580"/>
                  <a:pt x="1978" y="2239"/>
                </a:cubicBezTo>
                <a:cubicBezTo>
                  <a:pt x="1985" y="2338"/>
                  <a:pt x="1992" y="2437"/>
                  <a:pt x="1996" y="2536"/>
                </a:cubicBezTo>
                <a:cubicBezTo>
                  <a:pt x="1999" y="2612"/>
                  <a:pt x="2000" y="2688"/>
                  <a:pt x="2000" y="2764"/>
                </a:cubicBezTo>
                <a:cubicBezTo>
                  <a:pt x="1491" y="2760"/>
                  <a:pt x="983" y="2753"/>
                  <a:pt x="474" y="2748"/>
                </a:cubicBezTo>
                <a:moveTo>
                  <a:pt x="3178" y="431"/>
                </a:moveTo>
                <a:cubicBezTo>
                  <a:pt x="3177" y="458"/>
                  <a:pt x="3137" y="458"/>
                  <a:pt x="3136" y="431"/>
                </a:cubicBezTo>
                <a:cubicBezTo>
                  <a:pt x="3135" y="389"/>
                  <a:pt x="3135" y="346"/>
                  <a:pt x="3140" y="304"/>
                </a:cubicBezTo>
                <a:cubicBezTo>
                  <a:pt x="3143" y="283"/>
                  <a:pt x="3172" y="283"/>
                  <a:pt x="3174" y="304"/>
                </a:cubicBezTo>
                <a:cubicBezTo>
                  <a:pt x="3179" y="346"/>
                  <a:pt x="3179" y="389"/>
                  <a:pt x="3178" y="431"/>
                </a:cubicBezTo>
                <a:moveTo>
                  <a:pt x="3164" y="758"/>
                </a:moveTo>
                <a:cubicBezTo>
                  <a:pt x="3163" y="781"/>
                  <a:pt x="3130" y="781"/>
                  <a:pt x="3129" y="758"/>
                </a:cubicBezTo>
                <a:cubicBezTo>
                  <a:pt x="3125" y="706"/>
                  <a:pt x="3131" y="652"/>
                  <a:pt x="3135" y="600"/>
                </a:cubicBezTo>
                <a:cubicBezTo>
                  <a:pt x="3136" y="585"/>
                  <a:pt x="3157" y="585"/>
                  <a:pt x="3158" y="600"/>
                </a:cubicBezTo>
                <a:cubicBezTo>
                  <a:pt x="3162" y="652"/>
                  <a:pt x="3168" y="705"/>
                  <a:pt x="3164" y="758"/>
                </a:cubicBezTo>
                <a:moveTo>
                  <a:pt x="3154" y="1059"/>
                </a:moveTo>
                <a:cubicBezTo>
                  <a:pt x="3147" y="1082"/>
                  <a:pt x="3113" y="1072"/>
                  <a:pt x="3118" y="1049"/>
                </a:cubicBezTo>
                <a:cubicBezTo>
                  <a:pt x="3125" y="1012"/>
                  <a:pt x="3132" y="975"/>
                  <a:pt x="3132" y="938"/>
                </a:cubicBezTo>
                <a:cubicBezTo>
                  <a:pt x="3132" y="918"/>
                  <a:pt x="3159" y="919"/>
                  <a:pt x="3161" y="938"/>
                </a:cubicBezTo>
                <a:cubicBezTo>
                  <a:pt x="3166" y="979"/>
                  <a:pt x="3166" y="1019"/>
                  <a:pt x="3154" y="1059"/>
                </a:cubicBezTo>
                <a:moveTo>
                  <a:pt x="3163" y="1445"/>
                </a:moveTo>
                <a:cubicBezTo>
                  <a:pt x="3165" y="1466"/>
                  <a:pt x="3129" y="1471"/>
                  <a:pt x="3125" y="1450"/>
                </a:cubicBezTo>
                <a:cubicBezTo>
                  <a:pt x="3112" y="1381"/>
                  <a:pt x="3112" y="1313"/>
                  <a:pt x="3121" y="1244"/>
                </a:cubicBezTo>
                <a:cubicBezTo>
                  <a:pt x="3123" y="1224"/>
                  <a:pt x="3154" y="1223"/>
                  <a:pt x="3153" y="1244"/>
                </a:cubicBezTo>
                <a:cubicBezTo>
                  <a:pt x="3151" y="1311"/>
                  <a:pt x="3156" y="1378"/>
                  <a:pt x="3163" y="1445"/>
                </a:cubicBezTo>
                <a:moveTo>
                  <a:pt x="3180" y="1581"/>
                </a:moveTo>
                <a:cubicBezTo>
                  <a:pt x="3178" y="1638"/>
                  <a:pt x="3178" y="1694"/>
                  <a:pt x="3173" y="1750"/>
                </a:cubicBezTo>
                <a:cubicBezTo>
                  <a:pt x="3172" y="1772"/>
                  <a:pt x="3137" y="1772"/>
                  <a:pt x="3139" y="1750"/>
                </a:cubicBezTo>
                <a:cubicBezTo>
                  <a:pt x="3142" y="1694"/>
                  <a:pt x="3150" y="1638"/>
                  <a:pt x="3156" y="1581"/>
                </a:cubicBezTo>
                <a:cubicBezTo>
                  <a:pt x="3158" y="1566"/>
                  <a:pt x="3181" y="1566"/>
                  <a:pt x="3180" y="1581"/>
                </a:cubicBezTo>
                <a:moveTo>
                  <a:pt x="3163" y="2082"/>
                </a:moveTo>
                <a:cubicBezTo>
                  <a:pt x="3158" y="2102"/>
                  <a:pt x="3129" y="2093"/>
                  <a:pt x="3133" y="2074"/>
                </a:cubicBezTo>
                <a:cubicBezTo>
                  <a:pt x="3141" y="2025"/>
                  <a:pt x="3144" y="1978"/>
                  <a:pt x="3145" y="1930"/>
                </a:cubicBezTo>
                <a:cubicBezTo>
                  <a:pt x="3145" y="1917"/>
                  <a:pt x="3164" y="1914"/>
                  <a:pt x="3167" y="1927"/>
                </a:cubicBezTo>
                <a:cubicBezTo>
                  <a:pt x="3179" y="1978"/>
                  <a:pt x="3176" y="2032"/>
                  <a:pt x="3163" y="2082"/>
                </a:cubicBezTo>
                <a:moveTo>
                  <a:pt x="3173" y="2356"/>
                </a:moveTo>
                <a:cubicBezTo>
                  <a:pt x="3171" y="2376"/>
                  <a:pt x="3137" y="2371"/>
                  <a:pt x="3139" y="2352"/>
                </a:cubicBezTo>
                <a:cubicBezTo>
                  <a:pt x="3142" y="2314"/>
                  <a:pt x="3143" y="2276"/>
                  <a:pt x="3134" y="2239"/>
                </a:cubicBezTo>
                <a:cubicBezTo>
                  <a:pt x="3130" y="2222"/>
                  <a:pt x="3155" y="2215"/>
                  <a:pt x="3161" y="2232"/>
                </a:cubicBezTo>
                <a:cubicBezTo>
                  <a:pt x="3174" y="2273"/>
                  <a:pt x="3179" y="2314"/>
                  <a:pt x="3173" y="2356"/>
                </a:cubicBezTo>
                <a:moveTo>
                  <a:pt x="3201" y="2616"/>
                </a:moveTo>
                <a:cubicBezTo>
                  <a:pt x="3199" y="2640"/>
                  <a:pt x="3163" y="2641"/>
                  <a:pt x="3162" y="2616"/>
                </a:cubicBezTo>
                <a:cubicBezTo>
                  <a:pt x="3161" y="2577"/>
                  <a:pt x="3168" y="2539"/>
                  <a:pt x="3172" y="2500"/>
                </a:cubicBezTo>
                <a:cubicBezTo>
                  <a:pt x="3174" y="2483"/>
                  <a:pt x="3198" y="2483"/>
                  <a:pt x="3199" y="2500"/>
                </a:cubicBezTo>
                <a:cubicBezTo>
                  <a:pt x="3200" y="2539"/>
                  <a:pt x="3204" y="2577"/>
                  <a:pt x="3201" y="2616"/>
                </a:cubicBezTo>
                <a:moveTo>
                  <a:pt x="3208" y="2750"/>
                </a:moveTo>
                <a:cubicBezTo>
                  <a:pt x="3195" y="2732"/>
                  <a:pt x="3189" y="2711"/>
                  <a:pt x="3190" y="2690"/>
                </a:cubicBezTo>
                <a:cubicBezTo>
                  <a:pt x="3190" y="2678"/>
                  <a:pt x="3206" y="2678"/>
                  <a:pt x="3208" y="2690"/>
                </a:cubicBezTo>
                <a:cubicBezTo>
                  <a:pt x="3210" y="2706"/>
                  <a:pt x="3218" y="2720"/>
                  <a:pt x="3231" y="2732"/>
                </a:cubicBezTo>
                <a:cubicBezTo>
                  <a:pt x="3246" y="2746"/>
                  <a:pt x="3221" y="2767"/>
                  <a:pt x="3208" y="275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2"/>
          <p:cNvSpPr/>
          <p:nvPr/>
        </p:nvSpPr>
        <p:spPr>
          <a:xfrm rot="10800000" flipH="1">
            <a:off x="0" y="-100"/>
            <a:ext cx="8430900" cy="4563300"/>
          </a:xfrm>
          <a:prstGeom prst="snip1Rect">
            <a:avLst>
              <a:gd name="adj" fmla="val 3222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37326" y="4260351"/>
            <a:ext cx="1002401" cy="650757"/>
          </a:xfrm>
          <a:custGeom>
            <a:avLst/>
            <a:gdLst/>
            <a:ahLst/>
            <a:cxnLst/>
            <a:rect l="l" t="t" r="r" b="b"/>
            <a:pathLst>
              <a:path w="3660" h="2376" extrusionOk="0">
                <a:moveTo>
                  <a:pt x="3646" y="2023"/>
                </a:moveTo>
                <a:cubicBezTo>
                  <a:pt x="3534" y="1828"/>
                  <a:pt x="3411" y="1640"/>
                  <a:pt x="3273" y="1462"/>
                </a:cubicBezTo>
                <a:cubicBezTo>
                  <a:pt x="3163" y="1320"/>
                  <a:pt x="3045" y="1164"/>
                  <a:pt x="2884" y="1077"/>
                </a:cubicBezTo>
                <a:cubicBezTo>
                  <a:pt x="2759" y="1009"/>
                  <a:pt x="2623" y="1003"/>
                  <a:pt x="2493" y="1059"/>
                </a:cubicBezTo>
                <a:cubicBezTo>
                  <a:pt x="2402" y="1099"/>
                  <a:pt x="2324" y="1161"/>
                  <a:pt x="2243" y="1219"/>
                </a:cubicBezTo>
                <a:cubicBezTo>
                  <a:pt x="2228" y="1229"/>
                  <a:pt x="2212" y="1243"/>
                  <a:pt x="2195" y="1256"/>
                </a:cubicBezTo>
                <a:cubicBezTo>
                  <a:pt x="2192" y="1257"/>
                  <a:pt x="2189" y="1260"/>
                  <a:pt x="2187" y="1263"/>
                </a:cubicBezTo>
                <a:cubicBezTo>
                  <a:pt x="2167" y="1277"/>
                  <a:pt x="2147" y="1290"/>
                  <a:pt x="2128" y="1295"/>
                </a:cubicBezTo>
                <a:cubicBezTo>
                  <a:pt x="2055" y="1288"/>
                  <a:pt x="1982" y="1282"/>
                  <a:pt x="1909" y="1275"/>
                </a:cubicBezTo>
                <a:cubicBezTo>
                  <a:pt x="1882" y="1240"/>
                  <a:pt x="1857" y="1205"/>
                  <a:pt x="1832" y="1167"/>
                </a:cubicBezTo>
                <a:cubicBezTo>
                  <a:pt x="1756" y="1057"/>
                  <a:pt x="1680" y="885"/>
                  <a:pt x="1549" y="829"/>
                </a:cubicBezTo>
                <a:cubicBezTo>
                  <a:pt x="1402" y="766"/>
                  <a:pt x="1248" y="875"/>
                  <a:pt x="1142" y="966"/>
                </a:cubicBezTo>
                <a:cubicBezTo>
                  <a:pt x="815" y="1248"/>
                  <a:pt x="639" y="1664"/>
                  <a:pt x="459" y="2049"/>
                </a:cubicBezTo>
                <a:cubicBezTo>
                  <a:pt x="425" y="1749"/>
                  <a:pt x="401" y="1448"/>
                  <a:pt x="392" y="1146"/>
                </a:cubicBezTo>
                <a:cubicBezTo>
                  <a:pt x="380" y="772"/>
                  <a:pt x="423" y="384"/>
                  <a:pt x="353" y="15"/>
                </a:cubicBezTo>
                <a:cubicBezTo>
                  <a:pt x="350" y="0"/>
                  <a:pt x="327" y="4"/>
                  <a:pt x="327" y="19"/>
                </a:cubicBezTo>
                <a:cubicBezTo>
                  <a:pt x="341" y="713"/>
                  <a:pt x="324" y="1398"/>
                  <a:pt x="400" y="2088"/>
                </a:cubicBezTo>
                <a:cubicBezTo>
                  <a:pt x="274" y="2089"/>
                  <a:pt x="148" y="2091"/>
                  <a:pt x="23" y="2095"/>
                </a:cubicBezTo>
                <a:cubicBezTo>
                  <a:pt x="0" y="2095"/>
                  <a:pt x="0" y="2129"/>
                  <a:pt x="23" y="2130"/>
                </a:cubicBezTo>
                <a:cubicBezTo>
                  <a:pt x="151" y="2136"/>
                  <a:pt x="279" y="2140"/>
                  <a:pt x="407" y="2143"/>
                </a:cubicBezTo>
                <a:cubicBezTo>
                  <a:pt x="414" y="2209"/>
                  <a:pt x="423" y="2275"/>
                  <a:pt x="432" y="2341"/>
                </a:cubicBezTo>
                <a:cubicBezTo>
                  <a:pt x="437" y="2375"/>
                  <a:pt x="497" y="2367"/>
                  <a:pt x="493" y="2333"/>
                </a:cubicBezTo>
                <a:cubicBezTo>
                  <a:pt x="485" y="2270"/>
                  <a:pt x="477" y="2208"/>
                  <a:pt x="470" y="2145"/>
                </a:cubicBezTo>
                <a:cubicBezTo>
                  <a:pt x="915" y="2154"/>
                  <a:pt x="1361" y="2147"/>
                  <a:pt x="1806" y="2142"/>
                </a:cubicBezTo>
                <a:cubicBezTo>
                  <a:pt x="2294" y="2136"/>
                  <a:pt x="2783" y="2132"/>
                  <a:pt x="3271" y="2113"/>
                </a:cubicBezTo>
                <a:cubicBezTo>
                  <a:pt x="3273" y="2114"/>
                  <a:pt x="3276" y="2114"/>
                  <a:pt x="3278" y="2113"/>
                </a:cubicBezTo>
                <a:cubicBezTo>
                  <a:pt x="3382" y="2109"/>
                  <a:pt x="3486" y="2104"/>
                  <a:pt x="3589" y="2098"/>
                </a:cubicBezTo>
                <a:cubicBezTo>
                  <a:pt x="3610" y="2097"/>
                  <a:pt x="3620" y="2080"/>
                  <a:pt x="3618" y="2064"/>
                </a:cubicBezTo>
                <a:cubicBezTo>
                  <a:pt x="3638" y="2066"/>
                  <a:pt x="3659" y="2045"/>
                  <a:pt x="3646" y="2023"/>
                </a:cubicBezTo>
                <a:moveTo>
                  <a:pt x="606" y="2086"/>
                </a:moveTo>
                <a:cubicBezTo>
                  <a:pt x="561" y="2086"/>
                  <a:pt x="517" y="2086"/>
                  <a:pt x="472" y="2087"/>
                </a:cubicBezTo>
                <a:cubicBezTo>
                  <a:pt x="525" y="1992"/>
                  <a:pt x="576" y="1893"/>
                  <a:pt x="627" y="1795"/>
                </a:cubicBezTo>
                <a:cubicBezTo>
                  <a:pt x="616" y="1891"/>
                  <a:pt x="611" y="1990"/>
                  <a:pt x="606" y="2086"/>
                </a:cubicBezTo>
                <a:moveTo>
                  <a:pt x="630" y="2086"/>
                </a:moveTo>
                <a:cubicBezTo>
                  <a:pt x="648" y="1961"/>
                  <a:pt x="666" y="1833"/>
                  <a:pt x="672" y="1708"/>
                </a:cubicBezTo>
                <a:cubicBezTo>
                  <a:pt x="699" y="1657"/>
                  <a:pt x="726" y="1607"/>
                  <a:pt x="755" y="1557"/>
                </a:cubicBezTo>
                <a:cubicBezTo>
                  <a:pt x="748" y="1732"/>
                  <a:pt x="749" y="1910"/>
                  <a:pt x="757" y="2085"/>
                </a:cubicBezTo>
                <a:cubicBezTo>
                  <a:pt x="714" y="2085"/>
                  <a:pt x="672" y="2085"/>
                  <a:pt x="630" y="2086"/>
                </a:cubicBezTo>
                <a:moveTo>
                  <a:pt x="906" y="2085"/>
                </a:moveTo>
                <a:cubicBezTo>
                  <a:pt x="865" y="2085"/>
                  <a:pt x="823" y="2085"/>
                  <a:pt x="781" y="2085"/>
                </a:cubicBezTo>
                <a:cubicBezTo>
                  <a:pt x="792" y="1898"/>
                  <a:pt x="798" y="1707"/>
                  <a:pt x="793" y="1520"/>
                </a:cubicBezTo>
                <a:cubicBezTo>
                  <a:pt x="793" y="1512"/>
                  <a:pt x="789" y="1508"/>
                  <a:pt x="785" y="1505"/>
                </a:cubicBezTo>
                <a:cubicBezTo>
                  <a:pt x="824" y="1439"/>
                  <a:pt x="864" y="1375"/>
                  <a:pt x="908" y="1313"/>
                </a:cubicBezTo>
                <a:cubicBezTo>
                  <a:pt x="912" y="1570"/>
                  <a:pt x="909" y="1827"/>
                  <a:pt x="906" y="2085"/>
                </a:cubicBezTo>
                <a:moveTo>
                  <a:pt x="925" y="2085"/>
                </a:moveTo>
                <a:cubicBezTo>
                  <a:pt x="958" y="1810"/>
                  <a:pt x="963" y="1530"/>
                  <a:pt x="950" y="1254"/>
                </a:cubicBezTo>
                <a:cubicBezTo>
                  <a:pt x="997" y="1192"/>
                  <a:pt x="1048" y="1133"/>
                  <a:pt x="1103" y="1078"/>
                </a:cubicBezTo>
                <a:cubicBezTo>
                  <a:pt x="1123" y="1413"/>
                  <a:pt x="1142" y="1749"/>
                  <a:pt x="1169" y="2084"/>
                </a:cubicBezTo>
                <a:cubicBezTo>
                  <a:pt x="1088" y="2084"/>
                  <a:pt x="1006" y="2084"/>
                  <a:pt x="925" y="2085"/>
                </a:cubicBezTo>
                <a:moveTo>
                  <a:pt x="1197" y="2084"/>
                </a:moveTo>
                <a:cubicBezTo>
                  <a:pt x="1201" y="1742"/>
                  <a:pt x="1182" y="1396"/>
                  <a:pt x="1148" y="1056"/>
                </a:cubicBezTo>
                <a:cubicBezTo>
                  <a:pt x="1148" y="1049"/>
                  <a:pt x="1145" y="1045"/>
                  <a:pt x="1141" y="1041"/>
                </a:cubicBezTo>
                <a:cubicBezTo>
                  <a:pt x="1169" y="1015"/>
                  <a:pt x="1198" y="989"/>
                  <a:pt x="1228" y="965"/>
                </a:cubicBezTo>
                <a:cubicBezTo>
                  <a:pt x="1225" y="969"/>
                  <a:pt x="1223" y="973"/>
                  <a:pt x="1223" y="980"/>
                </a:cubicBezTo>
                <a:cubicBezTo>
                  <a:pt x="1221" y="1149"/>
                  <a:pt x="1246" y="1317"/>
                  <a:pt x="1274" y="1483"/>
                </a:cubicBezTo>
                <a:cubicBezTo>
                  <a:pt x="1309" y="1684"/>
                  <a:pt x="1328" y="1881"/>
                  <a:pt x="1344" y="2083"/>
                </a:cubicBezTo>
                <a:cubicBezTo>
                  <a:pt x="1295" y="2083"/>
                  <a:pt x="1246" y="2083"/>
                  <a:pt x="1197" y="2084"/>
                </a:cubicBezTo>
                <a:moveTo>
                  <a:pt x="1365" y="2083"/>
                </a:moveTo>
                <a:cubicBezTo>
                  <a:pt x="1391" y="1716"/>
                  <a:pt x="1297" y="1345"/>
                  <a:pt x="1269" y="980"/>
                </a:cubicBezTo>
                <a:cubicBezTo>
                  <a:pt x="1268" y="961"/>
                  <a:pt x="1248" y="954"/>
                  <a:pt x="1235" y="960"/>
                </a:cubicBezTo>
                <a:cubicBezTo>
                  <a:pt x="1278" y="928"/>
                  <a:pt x="1324" y="900"/>
                  <a:pt x="1373" y="883"/>
                </a:cubicBezTo>
                <a:cubicBezTo>
                  <a:pt x="1408" y="872"/>
                  <a:pt x="1439" y="869"/>
                  <a:pt x="1468" y="873"/>
                </a:cubicBezTo>
                <a:cubicBezTo>
                  <a:pt x="1466" y="877"/>
                  <a:pt x="1464" y="881"/>
                  <a:pt x="1464" y="887"/>
                </a:cubicBezTo>
                <a:cubicBezTo>
                  <a:pt x="1471" y="1279"/>
                  <a:pt x="1470" y="1677"/>
                  <a:pt x="1503" y="2069"/>
                </a:cubicBezTo>
                <a:cubicBezTo>
                  <a:pt x="1504" y="2085"/>
                  <a:pt x="1527" y="2085"/>
                  <a:pt x="1528" y="2069"/>
                </a:cubicBezTo>
                <a:cubicBezTo>
                  <a:pt x="1545" y="1676"/>
                  <a:pt x="1526" y="1279"/>
                  <a:pt x="1516" y="887"/>
                </a:cubicBezTo>
                <a:cubicBezTo>
                  <a:pt x="1516" y="886"/>
                  <a:pt x="1516" y="886"/>
                  <a:pt x="1516" y="886"/>
                </a:cubicBezTo>
                <a:cubicBezTo>
                  <a:pt x="1576" y="911"/>
                  <a:pt x="1624" y="965"/>
                  <a:pt x="1667" y="1023"/>
                </a:cubicBezTo>
                <a:cubicBezTo>
                  <a:pt x="1658" y="1026"/>
                  <a:pt x="1651" y="1033"/>
                  <a:pt x="1651" y="1045"/>
                </a:cubicBezTo>
                <a:cubicBezTo>
                  <a:pt x="1662" y="1386"/>
                  <a:pt x="1670" y="1729"/>
                  <a:pt x="1696" y="2069"/>
                </a:cubicBezTo>
                <a:cubicBezTo>
                  <a:pt x="1696" y="2074"/>
                  <a:pt x="1699" y="2078"/>
                  <a:pt x="1703" y="2081"/>
                </a:cubicBezTo>
                <a:cubicBezTo>
                  <a:pt x="1590" y="2082"/>
                  <a:pt x="1478" y="2082"/>
                  <a:pt x="1365" y="2083"/>
                </a:cubicBezTo>
                <a:moveTo>
                  <a:pt x="1806" y="2080"/>
                </a:moveTo>
                <a:cubicBezTo>
                  <a:pt x="1778" y="2080"/>
                  <a:pt x="1750" y="2080"/>
                  <a:pt x="1721" y="2080"/>
                </a:cubicBezTo>
                <a:cubicBezTo>
                  <a:pt x="1725" y="2078"/>
                  <a:pt x="1727" y="2074"/>
                  <a:pt x="1727" y="2069"/>
                </a:cubicBezTo>
                <a:cubicBezTo>
                  <a:pt x="1729" y="1737"/>
                  <a:pt x="1714" y="1403"/>
                  <a:pt x="1701" y="1071"/>
                </a:cubicBezTo>
                <a:cubicBezTo>
                  <a:pt x="1703" y="1075"/>
                  <a:pt x="1706" y="1079"/>
                  <a:pt x="1708" y="1083"/>
                </a:cubicBezTo>
                <a:cubicBezTo>
                  <a:pt x="1756" y="1151"/>
                  <a:pt x="1808" y="1254"/>
                  <a:pt x="1878" y="1319"/>
                </a:cubicBezTo>
                <a:cubicBezTo>
                  <a:pt x="1870" y="1322"/>
                  <a:pt x="1864" y="1329"/>
                  <a:pt x="1864" y="1340"/>
                </a:cubicBezTo>
                <a:cubicBezTo>
                  <a:pt x="1877" y="1587"/>
                  <a:pt x="1877" y="1832"/>
                  <a:pt x="1879" y="2078"/>
                </a:cubicBezTo>
                <a:cubicBezTo>
                  <a:pt x="1855" y="2079"/>
                  <a:pt x="1831" y="2079"/>
                  <a:pt x="1806" y="2080"/>
                </a:cubicBezTo>
                <a:moveTo>
                  <a:pt x="1908" y="2078"/>
                </a:moveTo>
                <a:cubicBezTo>
                  <a:pt x="1927" y="1835"/>
                  <a:pt x="1924" y="1589"/>
                  <a:pt x="1912" y="1346"/>
                </a:cubicBezTo>
                <a:cubicBezTo>
                  <a:pt x="1924" y="1354"/>
                  <a:pt x="1936" y="1361"/>
                  <a:pt x="1949" y="1366"/>
                </a:cubicBezTo>
                <a:cubicBezTo>
                  <a:pt x="1970" y="1375"/>
                  <a:pt x="1990" y="1379"/>
                  <a:pt x="2010" y="1379"/>
                </a:cubicBezTo>
                <a:cubicBezTo>
                  <a:pt x="2011" y="1382"/>
                  <a:pt x="2013" y="1385"/>
                  <a:pt x="2016" y="1387"/>
                </a:cubicBezTo>
                <a:cubicBezTo>
                  <a:pt x="2067" y="1413"/>
                  <a:pt x="2040" y="1686"/>
                  <a:pt x="2042" y="1741"/>
                </a:cubicBezTo>
                <a:cubicBezTo>
                  <a:pt x="2044" y="1850"/>
                  <a:pt x="2046" y="1960"/>
                  <a:pt x="2050" y="2070"/>
                </a:cubicBezTo>
                <a:cubicBezTo>
                  <a:pt x="2050" y="2072"/>
                  <a:pt x="2050" y="2073"/>
                  <a:pt x="2051" y="2075"/>
                </a:cubicBezTo>
                <a:cubicBezTo>
                  <a:pt x="2003" y="2076"/>
                  <a:pt x="1956" y="2077"/>
                  <a:pt x="1908" y="2078"/>
                </a:cubicBezTo>
                <a:moveTo>
                  <a:pt x="2088" y="2074"/>
                </a:moveTo>
                <a:cubicBezTo>
                  <a:pt x="2089" y="2073"/>
                  <a:pt x="2089" y="2072"/>
                  <a:pt x="2089" y="2070"/>
                </a:cubicBezTo>
                <a:cubicBezTo>
                  <a:pt x="2085" y="1896"/>
                  <a:pt x="2078" y="1722"/>
                  <a:pt x="2071" y="1548"/>
                </a:cubicBezTo>
                <a:cubicBezTo>
                  <a:pt x="2070" y="1499"/>
                  <a:pt x="2088" y="1413"/>
                  <a:pt x="2049" y="1376"/>
                </a:cubicBezTo>
                <a:cubicBezTo>
                  <a:pt x="2095" y="1368"/>
                  <a:pt x="2140" y="1345"/>
                  <a:pt x="2183" y="1317"/>
                </a:cubicBezTo>
                <a:cubicBezTo>
                  <a:pt x="2189" y="1568"/>
                  <a:pt x="2193" y="1819"/>
                  <a:pt x="2213" y="2068"/>
                </a:cubicBezTo>
                <a:cubicBezTo>
                  <a:pt x="2213" y="2070"/>
                  <a:pt x="2213" y="2070"/>
                  <a:pt x="2214" y="2071"/>
                </a:cubicBezTo>
                <a:cubicBezTo>
                  <a:pt x="2172" y="2072"/>
                  <a:pt x="2130" y="2073"/>
                  <a:pt x="2088" y="2074"/>
                </a:cubicBezTo>
                <a:moveTo>
                  <a:pt x="2381" y="2067"/>
                </a:moveTo>
                <a:cubicBezTo>
                  <a:pt x="2333" y="2068"/>
                  <a:pt x="2285" y="2070"/>
                  <a:pt x="2237" y="2071"/>
                </a:cubicBezTo>
                <a:cubicBezTo>
                  <a:pt x="2237" y="2070"/>
                  <a:pt x="2237" y="2069"/>
                  <a:pt x="2237" y="2068"/>
                </a:cubicBezTo>
                <a:cubicBezTo>
                  <a:pt x="2245" y="1808"/>
                  <a:pt x="2236" y="1546"/>
                  <a:pt x="2230" y="1285"/>
                </a:cubicBezTo>
                <a:cubicBezTo>
                  <a:pt x="2243" y="1276"/>
                  <a:pt x="2255" y="1267"/>
                  <a:pt x="2267" y="1259"/>
                </a:cubicBezTo>
                <a:cubicBezTo>
                  <a:pt x="2287" y="1244"/>
                  <a:pt x="2307" y="1230"/>
                  <a:pt x="2327" y="1216"/>
                </a:cubicBezTo>
                <a:cubicBezTo>
                  <a:pt x="2372" y="1499"/>
                  <a:pt x="2384" y="1780"/>
                  <a:pt x="2381" y="2067"/>
                </a:cubicBezTo>
                <a:moveTo>
                  <a:pt x="2412" y="2066"/>
                </a:moveTo>
                <a:cubicBezTo>
                  <a:pt x="2437" y="1773"/>
                  <a:pt x="2417" y="1478"/>
                  <a:pt x="2372" y="1187"/>
                </a:cubicBezTo>
                <a:cubicBezTo>
                  <a:pt x="2372" y="1186"/>
                  <a:pt x="2372" y="1186"/>
                  <a:pt x="2372" y="1185"/>
                </a:cubicBezTo>
                <a:cubicBezTo>
                  <a:pt x="2426" y="1149"/>
                  <a:pt x="2482" y="1117"/>
                  <a:pt x="2540" y="1095"/>
                </a:cubicBezTo>
                <a:cubicBezTo>
                  <a:pt x="2551" y="1416"/>
                  <a:pt x="2569" y="1742"/>
                  <a:pt x="2610" y="2061"/>
                </a:cubicBezTo>
                <a:lnTo>
                  <a:pt x="2412" y="2066"/>
                </a:lnTo>
                <a:moveTo>
                  <a:pt x="2632" y="2061"/>
                </a:moveTo>
                <a:cubicBezTo>
                  <a:pt x="2630" y="1735"/>
                  <a:pt x="2610" y="1406"/>
                  <a:pt x="2587" y="1081"/>
                </a:cubicBezTo>
                <a:cubicBezTo>
                  <a:pt x="2628" y="1071"/>
                  <a:pt x="2672" y="1068"/>
                  <a:pt x="2716" y="1073"/>
                </a:cubicBezTo>
                <a:cubicBezTo>
                  <a:pt x="2716" y="1074"/>
                  <a:pt x="2716" y="1076"/>
                  <a:pt x="2716" y="1077"/>
                </a:cubicBezTo>
                <a:cubicBezTo>
                  <a:pt x="2758" y="1401"/>
                  <a:pt x="2750" y="1735"/>
                  <a:pt x="2800" y="2056"/>
                </a:cubicBezTo>
                <a:cubicBezTo>
                  <a:pt x="2744" y="2058"/>
                  <a:pt x="2688" y="2059"/>
                  <a:pt x="2632" y="2061"/>
                </a:cubicBezTo>
                <a:moveTo>
                  <a:pt x="2834" y="2055"/>
                </a:moveTo>
                <a:cubicBezTo>
                  <a:pt x="2850" y="1736"/>
                  <a:pt x="2808" y="1399"/>
                  <a:pt x="2769" y="1083"/>
                </a:cubicBezTo>
                <a:cubicBezTo>
                  <a:pt x="2786" y="1088"/>
                  <a:pt x="2803" y="1094"/>
                  <a:pt x="2821" y="1102"/>
                </a:cubicBezTo>
                <a:cubicBezTo>
                  <a:pt x="2879" y="1127"/>
                  <a:pt x="2931" y="1163"/>
                  <a:pt x="2980" y="1205"/>
                </a:cubicBezTo>
                <a:cubicBezTo>
                  <a:pt x="2979" y="1208"/>
                  <a:pt x="2978" y="1211"/>
                  <a:pt x="2979" y="1215"/>
                </a:cubicBezTo>
                <a:cubicBezTo>
                  <a:pt x="3011" y="1495"/>
                  <a:pt x="3034" y="1768"/>
                  <a:pt x="3038" y="2050"/>
                </a:cubicBezTo>
                <a:cubicBezTo>
                  <a:pt x="2970" y="2052"/>
                  <a:pt x="2902" y="2053"/>
                  <a:pt x="2834" y="2055"/>
                </a:cubicBezTo>
                <a:moveTo>
                  <a:pt x="3070" y="2049"/>
                </a:moveTo>
                <a:cubicBezTo>
                  <a:pt x="3091" y="1788"/>
                  <a:pt x="3082" y="1514"/>
                  <a:pt x="3034" y="1255"/>
                </a:cubicBezTo>
                <a:cubicBezTo>
                  <a:pt x="3117" y="1339"/>
                  <a:pt x="3188" y="1437"/>
                  <a:pt x="3254" y="1526"/>
                </a:cubicBezTo>
                <a:cubicBezTo>
                  <a:pt x="3242" y="1696"/>
                  <a:pt x="3248" y="1873"/>
                  <a:pt x="3257" y="2045"/>
                </a:cubicBezTo>
                <a:cubicBezTo>
                  <a:pt x="3195" y="2046"/>
                  <a:pt x="3132" y="2048"/>
                  <a:pt x="3070" y="2049"/>
                </a:cubicBezTo>
                <a:moveTo>
                  <a:pt x="3296" y="1584"/>
                </a:moveTo>
                <a:cubicBezTo>
                  <a:pt x="3344" y="1650"/>
                  <a:pt x="3390" y="1718"/>
                  <a:pt x="3435" y="1787"/>
                </a:cubicBezTo>
                <a:cubicBezTo>
                  <a:pt x="3428" y="1872"/>
                  <a:pt x="3432" y="1957"/>
                  <a:pt x="3441" y="2042"/>
                </a:cubicBezTo>
                <a:cubicBezTo>
                  <a:pt x="3391" y="2043"/>
                  <a:pt x="3340" y="2043"/>
                  <a:pt x="3290" y="2044"/>
                </a:cubicBezTo>
                <a:cubicBezTo>
                  <a:pt x="3297" y="1892"/>
                  <a:pt x="3303" y="1736"/>
                  <a:pt x="3296" y="1584"/>
                </a:cubicBezTo>
                <a:moveTo>
                  <a:pt x="3589" y="2038"/>
                </a:moveTo>
                <a:cubicBezTo>
                  <a:pt x="3550" y="2039"/>
                  <a:pt x="3512" y="2040"/>
                  <a:pt x="3473" y="2041"/>
                </a:cubicBezTo>
                <a:cubicBezTo>
                  <a:pt x="3469" y="1976"/>
                  <a:pt x="3470" y="1912"/>
                  <a:pt x="3474" y="1847"/>
                </a:cubicBezTo>
                <a:cubicBezTo>
                  <a:pt x="3514" y="1910"/>
                  <a:pt x="3553" y="1974"/>
                  <a:pt x="3591" y="2039"/>
                </a:cubicBezTo>
                <a:cubicBezTo>
                  <a:pt x="3590" y="2039"/>
                  <a:pt x="3590" y="2038"/>
                  <a:pt x="3589" y="20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8013637" y="3852378"/>
            <a:ext cx="1048022" cy="687325"/>
            <a:chOff x="4627650" y="4456178"/>
            <a:chExt cx="1048022" cy="687325"/>
          </a:xfrm>
        </p:grpSpPr>
        <p:sp>
          <p:nvSpPr>
            <p:cNvPr id="29" name="Google Shape;29;p3"/>
            <p:cNvSpPr/>
            <p:nvPr/>
          </p:nvSpPr>
          <p:spPr>
            <a:xfrm>
              <a:off x="4719969" y="4456178"/>
              <a:ext cx="955702" cy="687325"/>
            </a:xfrm>
            <a:custGeom>
              <a:avLst/>
              <a:gdLst/>
              <a:ahLst/>
              <a:cxnLst/>
              <a:rect l="l" t="t" r="r" b="b"/>
              <a:pathLst>
                <a:path w="3675" h="2643" extrusionOk="0">
                  <a:moveTo>
                    <a:pt x="3635" y="1695"/>
                  </a:moveTo>
                  <a:cubicBezTo>
                    <a:pt x="3661" y="1427"/>
                    <a:pt x="3625" y="1144"/>
                    <a:pt x="3624" y="875"/>
                  </a:cubicBezTo>
                  <a:cubicBezTo>
                    <a:pt x="3622" y="596"/>
                    <a:pt x="3628" y="316"/>
                    <a:pt x="3639" y="36"/>
                  </a:cubicBezTo>
                  <a:cubicBezTo>
                    <a:pt x="3640" y="9"/>
                    <a:pt x="3612" y="0"/>
                    <a:pt x="3593" y="10"/>
                  </a:cubicBezTo>
                  <a:cubicBezTo>
                    <a:pt x="3583" y="7"/>
                    <a:pt x="3572" y="8"/>
                    <a:pt x="3563" y="16"/>
                  </a:cubicBezTo>
                  <a:cubicBezTo>
                    <a:pt x="3135" y="372"/>
                    <a:pt x="2708" y="730"/>
                    <a:pt x="2288" y="1096"/>
                  </a:cubicBezTo>
                  <a:cubicBezTo>
                    <a:pt x="2141" y="896"/>
                    <a:pt x="1991" y="699"/>
                    <a:pt x="1830" y="510"/>
                  </a:cubicBezTo>
                  <a:cubicBezTo>
                    <a:pt x="1817" y="494"/>
                    <a:pt x="1791" y="500"/>
                    <a:pt x="1781" y="516"/>
                  </a:cubicBezTo>
                  <a:cubicBezTo>
                    <a:pt x="1705" y="639"/>
                    <a:pt x="1630" y="763"/>
                    <a:pt x="1555" y="888"/>
                  </a:cubicBezTo>
                  <a:cubicBezTo>
                    <a:pt x="1387" y="767"/>
                    <a:pt x="1222" y="643"/>
                    <a:pt x="1080" y="490"/>
                  </a:cubicBezTo>
                  <a:cubicBezTo>
                    <a:pt x="1066" y="475"/>
                    <a:pt x="1042" y="481"/>
                    <a:pt x="1031" y="496"/>
                  </a:cubicBezTo>
                  <a:cubicBezTo>
                    <a:pt x="697" y="984"/>
                    <a:pt x="375" y="1482"/>
                    <a:pt x="28" y="1960"/>
                  </a:cubicBezTo>
                  <a:cubicBezTo>
                    <a:pt x="27" y="1960"/>
                    <a:pt x="26" y="1960"/>
                    <a:pt x="25" y="1960"/>
                  </a:cubicBezTo>
                  <a:cubicBezTo>
                    <a:pt x="0" y="1961"/>
                    <a:pt x="0" y="1997"/>
                    <a:pt x="25" y="1998"/>
                  </a:cubicBezTo>
                  <a:lnTo>
                    <a:pt x="36" y="1999"/>
                  </a:lnTo>
                  <a:cubicBezTo>
                    <a:pt x="38" y="2000"/>
                    <a:pt x="40" y="2000"/>
                    <a:pt x="42" y="1999"/>
                  </a:cubicBezTo>
                  <a:cubicBezTo>
                    <a:pt x="332" y="2013"/>
                    <a:pt x="624" y="2015"/>
                    <a:pt x="915" y="2015"/>
                  </a:cubicBezTo>
                  <a:cubicBezTo>
                    <a:pt x="812" y="2208"/>
                    <a:pt x="711" y="2402"/>
                    <a:pt x="614" y="2599"/>
                  </a:cubicBezTo>
                  <a:cubicBezTo>
                    <a:pt x="604" y="2620"/>
                    <a:pt x="635" y="2639"/>
                    <a:pt x="646" y="2617"/>
                  </a:cubicBezTo>
                  <a:cubicBezTo>
                    <a:pt x="648" y="2614"/>
                    <a:pt x="650" y="2610"/>
                    <a:pt x="652" y="2607"/>
                  </a:cubicBezTo>
                  <a:cubicBezTo>
                    <a:pt x="850" y="2642"/>
                    <a:pt x="1062" y="2628"/>
                    <a:pt x="1263" y="2629"/>
                  </a:cubicBezTo>
                  <a:cubicBezTo>
                    <a:pt x="1482" y="2630"/>
                    <a:pt x="1701" y="2629"/>
                    <a:pt x="1920" y="2626"/>
                  </a:cubicBezTo>
                  <a:cubicBezTo>
                    <a:pt x="2368" y="2620"/>
                    <a:pt x="2817" y="2606"/>
                    <a:pt x="3265" y="2586"/>
                  </a:cubicBezTo>
                  <a:cubicBezTo>
                    <a:pt x="3284" y="2585"/>
                    <a:pt x="3293" y="2571"/>
                    <a:pt x="3295" y="2556"/>
                  </a:cubicBezTo>
                  <a:cubicBezTo>
                    <a:pt x="3320" y="2567"/>
                    <a:pt x="3351" y="2530"/>
                    <a:pt x="3328" y="2503"/>
                  </a:cubicBezTo>
                  <a:cubicBezTo>
                    <a:pt x="3131" y="2268"/>
                    <a:pt x="2949" y="2022"/>
                    <a:pt x="2770" y="1773"/>
                  </a:cubicBezTo>
                  <a:cubicBezTo>
                    <a:pt x="3059" y="1767"/>
                    <a:pt x="3347" y="1759"/>
                    <a:pt x="3634" y="1758"/>
                  </a:cubicBezTo>
                  <a:cubicBezTo>
                    <a:pt x="3674" y="1757"/>
                    <a:pt x="3674" y="1696"/>
                    <a:pt x="3635" y="1695"/>
                  </a:cubicBezTo>
                  <a:moveTo>
                    <a:pt x="2637" y="1692"/>
                  </a:moveTo>
                  <a:cubicBezTo>
                    <a:pt x="2600" y="1692"/>
                    <a:pt x="2563" y="1692"/>
                    <a:pt x="2526" y="1692"/>
                  </a:cubicBezTo>
                  <a:cubicBezTo>
                    <a:pt x="2399" y="1561"/>
                    <a:pt x="2264" y="1436"/>
                    <a:pt x="2125" y="1318"/>
                  </a:cubicBezTo>
                  <a:lnTo>
                    <a:pt x="2277" y="1187"/>
                  </a:lnTo>
                  <a:cubicBezTo>
                    <a:pt x="2399" y="1355"/>
                    <a:pt x="2518" y="1523"/>
                    <a:pt x="2637" y="1692"/>
                  </a:cubicBezTo>
                  <a:moveTo>
                    <a:pt x="2439" y="1693"/>
                  </a:moveTo>
                  <a:cubicBezTo>
                    <a:pt x="2176" y="1694"/>
                    <a:pt x="1913" y="1702"/>
                    <a:pt x="1652" y="1720"/>
                  </a:cubicBezTo>
                  <a:cubicBezTo>
                    <a:pt x="1794" y="1600"/>
                    <a:pt x="1935" y="1480"/>
                    <a:pt x="2077" y="1359"/>
                  </a:cubicBezTo>
                  <a:cubicBezTo>
                    <a:pt x="2202" y="1465"/>
                    <a:pt x="2323" y="1576"/>
                    <a:pt x="2439" y="1693"/>
                  </a:cubicBezTo>
                  <a:moveTo>
                    <a:pt x="1812" y="585"/>
                  </a:moveTo>
                  <a:cubicBezTo>
                    <a:pt x="1962" y="764"/>
                    <a:pt x="2103" y="949"/>
                    <a:pt x="2241" y="1137"/>
                  </a:cubicBezTo>
                  <a:cubicBezTo>
                    <a:pt x="2187" y="1184"/>
                    <a:pt x="2133" y="1231"/>
                    <a:pt x="2079" y="1279"/>
                  </a:cubicBezTo>
                  <a:cubicBezTo>
                    <a:pt x="2030" y="1238"/>
                    <a:pt x="1981" y="1198"/>
                    <a:pt x="1930" y="1159"/>
                  </a:cubicBezTo>
                  <a:cubicBezTo>
                    <a:pt x="1825" y="1078"/>
                    <a:pt x="1715" y="1001"/>
                    <a:pt x="1606" y="924"/>
                  </a:cubicBezTo>
                  <a:cubicBezTo>
                    <a:pt x="1674" y="811"/>
                    <a:pt x="1742" y="698"/>
                    <a:pt x="1812" y="585"/>
                  </a:cubicBezTo>
                  <a:moveTo>
                    <a:pt x="1574" y="977"/>
                  </a:moveTo>
                  <a:cubicBezTo>
                    <a:pt x="1666" y="1042"/>
                    <a:pt x="1758" y="1107"/>
                    <a:pt x="1848" y="1174"/>
                  </a:cubicBezTo>
                  <a:cubicBezTo>
                    <a:pt x="1911" y="1222"/>
                    <a:pt x="1972" y="1271"/>
                    <a:pt x="2032" y="1321"/>
                  </a:cubicBezTo>
                  <a:cubicBezTo>
                    <a:pt x="1881" y="1455"/>
                    <a:pt x="1731" y="1589"/>
                    <a:pt x="1583" y="1726"/>
                  </a:cubicBezTo>
                  <a:cubicBezTo>
                    <a:pt x="1569" y="1730"/>
                    <a:pt x="1568" y="1748"/>
                    <a:pt x="1579" y="1754"/>
                  </a:cubicBezTo>
                  <a:cubicBezTo>
                    <a:pt x="1585" y="1762"/>
                    <a:pt x="1597" y="1765"/>
                    <a:pt x="1608" y="1758"/>
                  </a:cubicBezTo>
                  <a:cubicBezTo>
                    <a:pt x="1910" y="1777"/>
                    <a:pt x="2216" y="1779"/>
                    <a:pt x="2521" y="1776"/>
                  </a:cubicBezTo>
                  <a:cubicBezTo>
                    <a:pt x="2578" y="1836"/>
                    <a:pt x="2635" y="1897"/>
                    <a:pt x="2690" y="1959"/>
                  </a:cubicBezTo>
                  <a:cubicBezTo>
                    <a:pt x="2247" y="1948"/>
                    <a:pt x="1803" y="1954"/>
                    <a:pt x="1360" y="1953"/>
                  </a:cubicBezTo>
                  <a:cubicBezTo>
                    <a:pt x="1244" y="1953"/>
                    <a:pt x="1128" y="1952"/>
                    <a:pt x="1013" y="1951"/>
                  </a:cubicBezTo>
                  <a:cubicBezTo>
                    <a:pt x="1195" y="1624"/>
                    <a:pt x="1382" y="1299"/>
                    <a:pt x="1574" y="977"/>
                  </a:cubicBezTo>
                  <a:moveTo>
                    <a:pt x="81" y="1958"/>
                  </a:moveTo>
                  <a:cubicBezTo>
                    <a:pt x="438" y="1519"/>
                    <a:pt x="742" y="1028"/>
                    <a:pt x="1062" y="561"/>
                  </a:cubicBezTo>
                  <a:cubicBezTo>
                    <a:pt x="1202" y="705"/>
                    <a:pt x="1361" y="825"/>
                    <a:pt x="1524" y="941"/>
                  </a:cubicBezTo>
                  <a:cubicBezTo>
                    <a:pt x="1325" y="1274"/>
                    <a:pt x="1133" y="1610"/>
                    <a:pt x="950" y="1951"/>
                  </a:cubicBezTo>
                  <a:cubicBezTo>
                    <a:pt x="660" y="1948"/>
                    <a:pt x="370" y="1947"/>
                    <a:pt x="81" y="1958"/>
                  </a:cubicBezTo>
                  <a:moveTo>
                    <a:pt x="3264" y="2524"/>
                  </a:moveTo>
                  <a:cubicBezTo>
                    <a:pt x="2817" y="2544"/>
                    <a:pt x="2368" y="2558"/>
                    <a:pt x="1920" y="2564"/>
                  </a:cubicBezTo>
                  <a:cubicBezTo>
                    <a:pt x="1701" y="2567"/>
                    <a:pt x="1482" y="2568"/>
                    <a:pt x="1263" y="2567"/>
                  </a:cubicBezTo>
                  <a:cubicBezTo>
                    <a:pt x="1068" y="2567"/>
                    <a:pt x="865" y="2550"/>
                    <a:pt x="670" y="2574"/>
                  </a:cubicBezTo>
                  <a:cubicBezTo>
                    <a:pt x="772" y="2387"/>
                    <a:pt x="874" y="2201"/>
                    <a:pt x="977" y="2015"/>
                  </a:cubicBezTo>
                  <a:cubicBezTo>
                    <a:pt x="1105" y="2015"/>
                    <a:pt x="1232" y="2015"/>
                    <a:pt x="1360" y="2015"/>
                  </a:cubicBezTo>
                  <a:cubicBezTo>
                    <a:pt x="1804" y="2017"/>
                    <a:pt x="2250" y="2027"/>
                    <a:pt x="2695" y="2019"/>
                  </a:cubicBezTo>
                  <a:cubicBezTo>
                    <a:pt x="2718" y="2019"/>
                    <a:pt x="2727" y="1997"/>
                    <a:pt x="2722" y="1980"/>
                  </a:cubicBezTo>
                  <a:cubicBezTo>
                    <a:pt x="2744" y="1978"/>
                    <a:pt x="2763" y="1948"/>
                    <a:pt x="2743" y="1926"/>
                  </a:cubicBezTo>
                  <a:cubicBezTo>
                    <a:pt x="2699" y="1875"/>
                    <a:pt x="2653" y="1825"/>
                    <a:pt x="2606" y="1775"/>
                  </a:cubicBezTo>
                  <a:cubicBezTo>
                    <a:pt x="2636" y="1775"/>
                    <a:pt x="2666" y="1774"/>
                    <a:pt x="2696" y="1774"/>
                  </a:cubicBezTo>
                  <a:cubicBezTo>
                    <a:pt x="2878" y="2029"/>
                    <a:pt x="3063" y="2282"/>
                    <a:pt x="3264" y="2524"/>
                  </a:cubicBezTo>
                  <a:moveTo>
                    <a:pt x="2713" y="1692"/>
                  </a:moveTo>
                  <a:cubicBezTo>
                    <a:pt x="2584" y="1510"/>
                    <a:pt x="2456" y="1327"/>
                    <a:pt x="2325" y="1147"/>
                  </a:cubicBezTo>
                  <a:cubicBezTo>
                    <a:pt x="2740" y="792"/>
                    <a:pt x="3155" y="437"/>
                    <a:pt x="3574" y="88"/>
                  </a:cubicBezTo>
                  <a:cubicBezTo>
                    <a:pt x="3564" y="361"/>
                    <a:pt x="3560" y="634"/>
                    <a:pt x="3563" y="907"/>
                  </a:cubicBezTo>
                  <a:cubicBezTo>
                    <a:pt x="3566" y="1163"/>
                    <a:pt x="3551" y="1442"/>
                    <a:pt x="3602" y="1695"/>
                  </a:cubicBezTo>
                  <a:cubicBezTo>
                    <a:pt x="3307" y="1697"/>
                    <a:pt x="3010" y="1693"/>
                    <a:pt x="2713" y="169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627650" y="4896450"/>
              <a:ext cx="60593" cy="92840"/>
            </a:xfrm>
            <a:custGeom>
              <a:avLst/>
              <a:gdLst/>
              <a:ahLst/>
              <a:cxnLst/>
              <a:rect l="l" t="t" r="r" b="b"/>
              <a:pathLst>
                <a:path w="233" h="357" extrusionOk="0">
                  <a:moveTo>
                    <a:pt x="199" y="194"/>
                  </a:moveTo>
                  <a:cubicBezTo>
                    <a:pt x="198" y="194"/>
                    <a:pt x="197" y="194"/>
                    <a:pt x="197" y="194"/>
                  </a:cubicBezTo>
                  <a:cubicBezTo>
                    <a:pt x="195" y="191"/>
                    <a:pt x="194" y="188"/>
                    <a:pt x="193" y="185"/>
                  </a:cubicBezTo>
                  <a:cubicBezTo>
                    <a:pt x="173" y="129"/>
                    <a:pt x="148" y="75"/>
                    <a:pt x="119" y="23"/>
                  </a:cubicBezTo>
                  <a:cubicBezTo>
                    <a:pt x="105" y="0"/>
                    <a:pt x="74" y="7"/>
                    <a:pt x="65" y="30"/>
                  </a:cubicBezTo>
                  <a:cubicBezTo>
                    <a:pt x="44" y="91"/>
                    <a:pt x="26" y="154"/>
                    <a:pt x="14" y="217"/>
                  </a:cubicBezTo>
                  <a:cubicBezTo>
                    <a:pt x="8" y="225"/>
                    <a:pt x="6" y="236"/>
                    <a:pt x="10" y="244"/>
                  </a:cubicBezTo>
                  <a:cubicBezTo>
                    <a:pt x="6" y="272"/>
                    <a:pt x="2" y="299"/>
                    <a:pt x="1" y="327"/>
                  </a:cubicBezTo>
                  <a:cubicBezTo>
                    <a:pt x="0" y="350"/>
                    <a:pt x="38" y="356"/>
                    <a:pt x="42" y="333"/>
                  </a:cubicBezTo>
                  <a:cubicBezTo>
                    <a:pt x="47" y="307"/>
                    <a:pt x="53" y="281"/>
                    <a:pt x="58" y="255"/>
                  </a:cubicBezTo>
                  <a:cubicBezTo>
                    <a:pt x="91" y="254"/>
                    <a:pt x="124" y="252"/>
                    <a:pt x="157" y="250"/>
                  </a:cubicBezTo>
                  <a:cubicBezTo>
                    <a:pt x="160" y="258"/>
                    <a:pt x="162" y="265"/>
                    <a:pt x="162" y="271"/>
                  </a:cubicBezTo>
                  <a:cubicBezTo>
                    <a:pt x="157" y="276"/>
                    <a:pt x="153" y="284"/>
                    <a:pt x="153" y="291"/>
                  </a:cubicBezTo>
                  <a:cubicBezTo>
                    <a:pt x="153" y="293"/>
                    <a:pt x="154" y="295"/>
                    <a:pt x="154" y="297"/>
                  </a:cubicBezTo>
                  <a:cubicBezTo>
                    <a:pt x="154" y="306"/>
                    <a:pt x="159" y="316"/>
                    <a:pt x="167" y="321"/>
                  </a:cubicBezTo>
                  <a:lnTo>
                    <a:pt x="172" y="323"/>
                  </a:lnTo>
                  <a:cubicBezTo>
                    <a:pt x="187" y="331"/>
                    <a:pt x="202" y="326"/>
                    <a:pt x="212" y="313"/>
                  </a:cubicBezTo>
                  <a:cubicBezTo>
                    <a:pt x="226" y="294"/>
                    <a:pt x="222" y="267"/>
                    <a:pt x="214" y="241"/>
                  </a:cubicBezTo>
                  <a:cubicBezTo>
                    <a:pt x="232" y="227"/>
                    <a:pt x="228" y="192"/>
                    <a:pt x="199" y="194"/>
                  </a:cubicBezTo>
                  <a:moveTo>
                    <a:pt x="70" y="205"/>
                  </a:moveTo>
                  <a:cubicBezTo>
                    <a:pt x="78" y="173"/>
                    <a:pt x="87" y="141"/>
                    <a:pt x="98" y="109"/>
                  </a:cubicBezTo>
                  <a:cubicBezTo>
                    <a:pt x="108" y="130"/>
                    <a:pt x="117" y="151"/>
                    <a:pt x="125" y="172"/>
                  </a:cubicBezTo>
                  <a:cubicBezTo>
                    <a:pt x="127" y="177"/>
                    <a:pt x="132" y="187"/>
                    <a:pt x="137" y="199"/>
                  </a:cubicBezTo>
                  <a:cubicBezTo>
                    <a:pt x="115" y="201"/>
                    <a:pt x="92" y="203"/>
                    <a:pt x="70" y="2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179487" y="5022836"/>
              <a:ext cx="63453" cy="86598"/>
            </a:xfrm>
            <a:custGeom>
              <a:avLst/>
              <a:gdLst/>
              <a:ahLst/>
              <a:cxnLst/>
              <a:rect l="l" t="t" r="r" b="b"/>
              <a:pathLst>
                <a:path w="244" h="333" extrusionOk="0">
                  <a:moveTo>
                    <a:pt x="166" y="133"/>
                  </a:moveTo>
                  <a:cubicBezTo>
                    <a:pt x="178" y="105"/>
                    <a:pt x="177" y="72"/>
                    <a:pt x="154" y="45"/>
                  </a:cubicBezTo>
                  <a:cubicBezTo>
                    <a:pt x="116" y="0"/>
                    <a:pt x="42" y="16"/>
                    <a:pt x="17" y="66"/>
                  </a:cubicBezTo>
                  <a:cubicBezTo>
                    <a:pt x="8" y="67"/>
                    <a:pt x="0" y="74"/>
                    <a:pt x="1" y="84"/>
                  </a:cubicBezTo>
                  <a:cubicBezTo>
                    <a:pt x="8" y="145"/>
                    <a:pt x="15" y="201"/>
                    <a:pt x="13" y="263"/>
                  </a:cubicBezTo>
                  <a:cubicBezTo>
                    <a:pt x="13" y="268"/>
                    <a:pt x="14" y="272"/>
                    <a:pt x="16" y="275"/>
                  </a:cubicBezTo>
                  <a:cubicBezTo>
                    <a:pt x="14" y="278"/>
                    <a:pt x="13" y="281"/>
                    <a:pt x="12" y="284"/>
                  </a:cubicBezTo>
                  <a:cubicBezTo>
                    <a:pt x="4" y="308"/>
                    <a:pt x="35" y="332"/>
                    <a:pt x="56" y="318"/>
                  </a:cubicBezTo>
                  <a:cubicBezTo>
                    <a:pt x="113" y="281"/>
                    <a:pt x="241" y="307"/>
                    <a:pt x="243" y="205"/>
                  </a:cubicBezTo>
                  <a:cubicBezTo>
                    <a:pt x="243" y="158"/>
                    <a:pt x="206" y="137"/>
                    <a:pt x="166" y="133"/>
                  </a:cubicBezTo>
                  <a:moveTo>
                    <a:pt x="185" y="213"/>
                  </a:moveTo>
                  <a:cubicBezTo>
                    <a:pt x="182" y="225"/>
                    <a:pt x="156" y="235"/>
                    <a:pt x="146" y="237"/>
                  </a:cubicBezTo>
                  <a:cubicBezTo>
                    <a:pt x="121" y="244"/>
                    <a:pt x="97" y="245"/>
                    <a:pt x="74" y="250"/>
                  </a:cubicBezTo>
                  <a:cubicBezTo>
                    <a:pt x="72" y="247"/>
                    <a:pt x="70" y="244"/>
                    <a:pt x="67" y="242"/>
                  </a:cubicBezTo>
                  <a:cubicBezTo>
                    <a:pt x="67" y="190"/>
                    <a:pt x="58" y="133"/>
                    <a:pt x="39" y="85"/>
                  </a:cubicBezTo>
                  <a:lnTo>
                    <a:pt x="40" y="84"/>
                  </a:lnTo>
                  <a:cubicBezTo>
                    <a:pt x="54" y="57"/>
                    <a:pt x="95" y="41"/>
                    <a:pt x="118" y="67"/>
                  </a:cubicBezTo>
                  <a:cubicBezTo>
                    <a:pt x="139" y="90"/>
                    <a:pt x="128" y="129"/>
                    <a:pt x="98" y="138"/>
                  </a:cubicBezTo>
                  <a:cubicBezTo>
                    <a:pt x="72" y="146"/>
                    <a:pt x="75" y="190"/>
                    <a:pt x="104" y="187"/>
                  </a:cubicBezTo>
                  <a:cubicBezTo>
                    <a:pt x="106" y="187"/>
                    <a:pt x="109" y="186"/>
                    <a:pt x="111" y="186"/>
                  </a:cubicBezTo>
                  <a:cubicBezTo>
                    <a:pt x="126" y="184"/>
                    <a:pt x="142" y="180"/>
                    <a:pt x="156" y="184"/>
                  </a:cubicBezTo>
                  <a:cubicBezTo>
                    <a:pt x="168" y="187"/>
                    <a:pt x="190" y="195"/>
                    <a:pt x="185" y="2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553966" y="4725334"/>
              <a:ext cx="84518" cy="82697"/>
            </a:xfrm>
            <a:custGeom>
              <a:avLst/>
              <a:gdLst/>
              <a:ahLst/>
              <a:cxnLst/>
              <a:rect l="l" t="t" r="r" b="b"/>
              <a:pathLst>
                <a:path w="325" h="318" extrusionOk="0">
                  <a:moveTo>
                    <a:pt x="281" y="187"/>
                  </a:moveTo>
                  <a:cubicBezTo>
                    <a:pt x="252" y="199"/>
                    <a:pt x="227" y="218"/>
                    <a:pt x="194" y="222"/>
                  </a:cubicBezTo>
                  <a:cubicBezTo>
                    <a:pt x="162" y="225"/>
                    <a:pt x="111" y="217"/>
                    <a:pt x="90" y="188"/>
                  </a:cubicBezTo>
                  <a:cubicBezTo>
                    <a:pt x="61" y="149"/>
                    <a:pt x="119" y="102"/>
                    <a:pt x="149" y="84"/>
                  </a:cubicBezTo>
                  <a:cubicBezTo>
                    <a:pt x="181" y="63"/>
                    <a:pt x="216" y="55"/>
                    <a:pt x="253" y="49"/>
                  </a:cubicBezTo>
                  <a:cubicBezTo>
                    <a:pt x="280" y="45"/>
                    <a:pt x="270" y="7"/>
                    <a:pt x="247" y="5"/>
                  </a:cubicBezTo>
                  <a:cubicBezTo>
                    <a:pt x="190" y="0"/>
                    <a:pt x="131" y="23"/>
                    <a:pt x="87" y="60"/>
                  </a:cubicBezTo>
                  <a:cubicBezTo>
                    <a:pt x="46" y="93"/>
                    <a:pt x="0" y="150"/>
                    <a:pt x="28" y="204"/>
                  </a:cubicBezTo>
                  <a:cubicBezTo>
                    <a:pt x="74" y="297"/>
                    <a:pt x="254" y="317"/>
                    <a:pt x="312" y="227"/>
                  </a:cubicBezTo>
                  <a:cubicBezTo>
                    <a:pt x="324" y="208"/>
                    <a:pt x="304" y="178"/>
                    <a:pt x="281" y="18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3"/>
          <p:cNvSpPr/>
          <p:nvPr/>
        </p:nvSpPr>
        <p:spPr>
          <a:xfrm>
            <a:off x="1592326" y="4646398"/>
            <a:ext cx="600893" cy="301276"/>
          </a:xfrm>
          <a:custGeom>
            <a:avLst/>
            <a:gdLst/>
            <a:ahLst/>
            <a:cxnLst/>
            <a:rect l="l" t="t" r="r" b="b"/>
            <a:pathLst>
              <a:path w="2194" h="1100" extrusionOk="0">
                <a:moveTo>
                  <a:pt x="369" y="375"/>
                </a:moveTo>
                <a:cubicBezTo>
                  <a:pt x="324" y="377"/>
                  <a:pt x="278" y="374"/>
                  <a:pt x="233" y="373"/>
                </a:cubicBezTo>
                <a:cubicBezTo>
                  <a:pt x="202" y="373"/>
                  <a:pt x="170" y="373"/>
                  <a:pt x="138" y="369"/>
                </a:cubicBezTo>
                <a:cubicBezTo>
                  <a:pt x="129" y="453"/>
                  <a:pt x="119" y="537"/>
                  <a:pt x="107" y="620"/>
                </a:cubicBezTo>
                <a:cubicBezTo>
                  <a:pt x="132" y="620"/>
                  <a:pt x="156" y="620"/>
                  <a:pt x="180" y="619"/>
                </a:cubicBezTo>
                <a:cubicBezTo>
                  <a:pt x="215" y="617"/>
                  <a:pt x="251" y="610"/>
                  <a:pt x="286" y="611"/>
                </a:cubicBezTo>
                <a:cubicBezTo>
                  <a:pt x="315" y="612"/>
                  <a:pt x="323" y="657"/>
                  <a:pt x="293" y="663"/>
                </a:cubicBezTo>
                <a:cubicBezTo>
                  <a:pt x="234" y="676"/>
                  <a:pt x="163" y="672"/>
                  <a:pt x="101" y="665"/>
                </a:cubicBezTo>
                <a:cubicBezTo>
                  <a:pt x="90" y="743"/>
                  <a:pt x="79" y="820"/>
                  <a:pt x="69" y="898"/>
                </a:cubicBezTo>
                <a:cubicBezTo>
                  <a:pt x="150" y="889"/>
                  <a:pt x="230" y="876"/>
                  <a:pt x="311" y="865"/>
                </a:cubicBezTo>
                <a:cubicBezTo>
                  <a:pt x="347" y="860"/>
                  <a:pt x="363" y="911"/>
                  <a:pt x="327" y="920"/>
                </a:cubicBezTo>
                <a:cubicBezTo>
                  <a:pt x="230" y="945"/>
                  <a:pt x="132" y="955"/>
                  <a:pt x="33" y="964"/>
                </a:cubicBezTo>
                <a:cubicBezTo>
                  <a:pt x="11" y="966"/>
                  <a:pt x="0" y="943"/>
                  <a:pt x="3" y="924"/>
                </a:cubicBezTo>
                <a:cubicBezTo>
                  <a:pt x="34" y="733"/>
                  <a:pt x="62" y="540"/>
                  <a:pt x="99" y="350"/>
                </a:cubicBezTo>
                <a:cubicBezTo>
                  <a:pt x="98" y="345"/>
                  <a:pt x="99" y="340"/>
                  <a:pt x="101" y="336"/>
                </a:cubicBezTo>
                <a:cubicBezTo>
                  <a:pt x="104" y="324"/>
                  <a:pt x="106" y="312"/>
                  <a:pt x="108" y="300"/>
                </a:cubicBezTo>
                <a:cubicBezTo>
                  <a:pt x="113" y="279"/>
                  <a:pt x="148" y="283"/>
                  <a:pt x="146" y="305"/>
                </a:cubicBezTo>
                <a:cubicBezTo>
                  <a:pt x="145" y="311"/>
                  <a:pt x="144" y="317"/>
                  <a:pt x="144" y="323"/>
                </a:cubicBezTo>
                <a:cubicBezTo>
                  <a:pt x="173" y="320"/>
                  <a:pt x="204" y="321"/>
                  <a:pt x="233" y="320"/>
                </a:cubicBezTo>
                <a:cubicBezTo>
                  <a:pt x="279" y="319"/>
                  <a:pt x="324" y="316"/>
                  <a:pt x="370" y="319"/>
                </a:cubicBezTo>
                <a:cubicBezTo>
                  <a:pt x="406" y="320"/>
                  <a:pt x="406" y="373"/>
                  <a:pt x="369" y="375"/>
                </a:cubicBezTo>
                <a:moveTo>
                  <a:pt x="697" y="895"/>
                </a:moveTo>
                <a:cubicBezTo>
                  <a:pt x="672" y="892"/>
                  <a:pt x="647" y="894"/>
                  <a:pt x="622" y="892"/>
                </a:cubicBezTo>
                <a:cubicBezTo>
                  <a:pt x="602" y="891"/>
                  <a:pt x="582" y="888"/>
                  <a:pt x="563" y="886"/>
                </a:cubicBezTo>
                <a:cubicBezTo>
                  <a:pt x="589" y="857"/>
                  <a:pt x="614" y="827"/>
                  <a:pt x="637" y="797"/>
                </a:cubicBezTo>
                <a:cubicBezTo>
                  <a:pt x="651" y="779"/>
                  <a:pt x="619" y="755"/>
                  <a:pt x="604" y="772"/>
                </a:cubicBezTo>
                <a:cubicBezTo>
                  <a:pt x="578" y="803"/>
                  <a:pt x="552" y="836"/>
                  <a:pt x="528" y="869"/>
                </a:cubicBezTo>
                <a:cubicBezTo>
                  <a:pt x="528" y="868"/>
                  <a:pt x="528" y="866"/>
                  <a:pt x="528" y="865"/>
                </a:cubicBezTo>
                <a:cubicBezTo>
                  <a:pt x="524" y="826"/>
                  <a:pt x="526" y="787"/>
                  <a:pt x="522" y="748"/>
                </a:cubicBezTo>
                <a:cubicBezTo>
                  <a:pt x="520" y="733"/>
                  <a:pt x="500" y="729"/>
                  <a:pt x="495" y="744"/>
                </a:cubicBezTo>
                <a:cubicBezTo>
                  <a:pt x="471" y="814"/>
                  <a:pt x="474" y="919"/>
                  <a:pt x="500" y="987"/>
                </a:cubicBezTo>
                <a:cubicBezTo>
                  <a:pt x="509" y="1011"/>
                  <a:pt x="553" y="1011"/>
                  <a:pt x="549" y="981"/>
                </a:cubicBezTo>
                <a:cubicBezTo>
                  <a:pt x="546" y="959"/>
                  <a:pt x="541" y="937"/>
                  <a:pt x="536" y="915"/>
                </a:cubicBezTo>
                <a:cubicBezTo>
                  <a:pt x="537" y="914"/>
                  <a:pt x="538" y="913"/>
                  <a:pt x="539" y="911"/>
                </a:cubicBezTo>
                <a:cubicBezTo>
                  <a:pt x="541" y="913"/>
                  <a:pt x="542" y="914"/>
                  <a:pt x="544" y="914"/>
                </a:cubicBezTo>
                <a:cubicBezTo>
                  <a:pt x="589" y="931"/>
                  <a:pt x="649" y="943"/>
                  <a:pt x="697" y="938"/>
                </a:cubicBezTo>
                <a:cubicBezTo>
                  <a:pt x="725" y="936"/>
                  <a:pt x="724" y="898"/>
                  <a:pt x="697" y="895"/>
                </a:cubicBezTo>
                <a:moveTo>
                  <a:pt x="869" y="617"/>
                </a:moveTo>
                <a:cubicBezTo>
                  <a:pt x="783" y="630"/>
                  <a:pt x="699" y="633"/>
                  <a:pt x="612" y="633"/>
                </a:cubicBezTo>
                <a:cubicBezTo>
                  <a:pt x="587" y="633"/>
                  <a:pt x="588" y="669"/>
                  <a:pt x="612" y="672"/>
                </a:cubicBezTo>
                <a:cubicBezTo>
                  <a:pt x="699" y="680"/>
                  <a:pt x="789" y="677"/>
                  <a:pt x="876" y="666"/>
                </a:cubicBezTo>
                <a:cubicBezTo>
                  <a:pt x="911" y="662"/>
                  <a:pt x="905" y="612"/>
                  <a:pt x="869" y="617"/>
                </a:cubicBezTo>
                <a:moveTo>
                  <a:pt x="908" y="524"/>
                </a:moveTo>
                <a:cubicBezTo>
                  <a:pt x="816" y="515"/>
                  <a:pt x="715" y="523"/>
                  <a:pt x="623" y="529"/>
                </a:cubicBezTo>
                <a:cubicBezTo>
                  <a:pt x="599" y="530"/>
                  <a:pt x="599" y="564"/>
                  <a:pt x="623" y="566"/>
                </a:cubicBezTo>
                <a:cubicBezTo>
                  <a:pt x="715" y="571"/>
                  <a:pt x="816" y="579"/>
                  <a:pt x="908" y="570"/>
                </a:cubicBezTo>
                <a:cubicBezTo>
                  <a:pt x="938" y="568"/>
                  <a:pt x="938" y="527"/>
                  <a:pt x="908" y="524"/>
                </a:cubicBezTo>
                <a:moveTo>
                  <a:pt x="1932" y="669"/>
                </a:moveTo>
                <a:cubicBezTo>
                  <a:pt x="1657" y="653"/>
                  <a:pt x="1372" y="620"/>
                  <a:pt x="1098" y="634"/>
                </a:cubicBezTo>
                <a:cubicBezTo>
                  <a:pt x="1080" y="635"/>
                  <a:pt x="1074" y="664"/>
                  <a:pt x="1093" y="667"/>
                </a:cubicBezTo>
                <a:cubicBezTo>
                  <a:pt x="1366" y="713"/>
                  <a:pt x="1655" y="713"/>
                  <a:pt x="1932" y="729"/>
                </a:cubicBezTo>
                <a:cubicBezTo>
                  <a:pt x="1970" y="731"/>
                  <a:pt x="1970" y="671"/>
                  <a:pt x="1932" y="669"/>
                </a:cubicBezTo>
                <a:moveTo>
                  <a:pt x="1464" y="352"/>
                </a:moveTo>
                <a:cubicBezTo>
                  <a:pt x="1454" y="322"/>
                  <a:pt x="1434" y="287"/>
                  <a:pt x="1399" y="282"/>
                </a:cubicBezTo>
                <a:cubicBezTo>
                  <a:pt x="1363" y="277"/>
                  <a:pt x="1337" y="300"/>
                  <a:pt x="1320" y="332"/>
                </a:cubicBezTo>
                <a:cubicBezTo>
                  <a:pt x="1307" y="300"/>
                  <a:pt x="1286" y="278"/>
                  <a:pt x="1253" y="282"/>
                </a:cubicBezTo>
                <a:cubicBezTo>
                  <a:pt x="1217" y="287"/>
                  <a:pt x="1190" y="316"/>
                  <a:pt x="1172" y="352"/>
                </a:cubicBezTo>
                <a:cubicBezTo>
                  <a:pt x="1171" y="340"/>
                  <a:pt x="1169" y="328"/>
                  <a:pt x="1169" y="315"/>
                </a:cubicBezTo>
                <a:cubicBezTo>
                  <a:pt x="1168" y="290"/>
                  <a:pt x="1134" y="292"/>
                  <a:pt x="1132" y="315"/>
                </a:cubicBezTo>
                <a:cubicBezTo>
                  <a:pt x="1124" y="376"/>
                  <a:pt x="1129" y="442"/>
                  <a:pt x="1146" y="502"/>
                </a:cubicBezTo>
                <a:cubicBezTo>
                  <a:pt x="1155" y="535"/>
                  <a:pt x="1206" y="521"/>
                  <a:pt x="1197" y="488"/>
                </a:cubicBezTo>
                <a:cubicBezTo>
                  <a:pt x="1191" y="468"/>
                  <a:pt x="1187" y="449"/>
                  <a:pt x="1183" y="430"/>
                </a:cubicBezTo>
                <a:cubicBezTo>
                  <a:pt x="1192" y="395"/>
                  <a:pt x="1207" y="357"/>
                  <a:pt x="1234" y="346"/>
                </a:cubicBezTo>
                <a:cubicBezTo>
                  <a:pt x="1247" y="348"/>
                  <a:pt x="1261" y="351"/>
                  <a:pt x="1274" y="353"/>
                </a:cubicBezTo>
                <a:cubicBezTo>
                  <a:pt x="1279" y="366"/>
                  <a:pt x="1282" y="380"/>
                  <a:pt x="1285" y="394"/>
                </a:cubicBezTo>
                <a:cubicBezTo>
                  <a:pt x="1290" y="415"/>
                  <a:pt x="1292" y="435"/>
                  <a:pt x="1293" y="456"/>
                </a:cubicBezTo>
                <a:cubicBezTo>
                  <a:pt x="1293" y="462"/>
                  <a:pt x="1293" y="467"/>
                  <a:pt x="1293" y="472"/>
                </a:cubicBezTo>
                <a:cubicBezTo>
                  <a:pt x="1297" y="504"/>
                  <a:pt x="1347" y="506"/>
                  <a:pt x="1345" y="472"/>
                </a:cubicBezTo>
                <a:cubicBezTo>
                  <a:pt x="1343" y="445"/>
                  <a:pt x="1344" y="419"/>
                  <a:pt x="1353" y="393"/>
                </a:cubicBezTo>
                <a:cubicBezTo>
                  <a:pt x="1360" y="375"/>
                  <a:pt x="1369" y="359"/>
                  <a:pt x="1381" y="345"/>
                </a:cubicBezTo>
                <a:cubicBezTo>
                  <a:pt x="1403" y="352"/>
                  <a:pt x="1414" y="365"/>
                  <a:pt x="1416" y="386"/>
                </a:cubicBezTo>
                <a:cubicBezTo>
                  <a:pt x="1428" y="430"/>
                  <a:pt x="1395" y="468"/>
                  <a:pt x="1413" y="510"/>
                </a:cubicBezTo>
                <a:cubicBezTo>
                  <a:pt x="1418" y="521"/>
                  <a:pt x="1433" y="524"/>
                  <a:pt x="1444" y="522"/>
                </a:cubicBezTo>
                <a:cubicBezTo>
                  <a:pt x="1460" y="519"/>
                  <a:pt x="1466" y="511"/>
                  <a:pt x="1471" y="496"/>
                </a:cubicBezTo>
                <a:cubicBezTo>
                  <a:pt x="1475" y="487"/>
                  <a:pt x="1470" y="477"/>
                  <a:pt x="1464" y="470"/>
                </a:cubicBezTo>
                <a:cubicBezTo>
                  <a:pt x="1466" y="456"/>
                  <a:pt x="1473" y="439"/>
                  <a:pt x="1474" y="426"/>
                </a:cubicBezTo>
                <a:cubicBezTo>
                  <a:pt x="1475" y="401"/>
                  <a:pt x="1472" y="376"/>
                  <a:pt x="1464" y="352"/>
                </a:cubicBezTo>
                <a:moveTo>
                  <a:pt x="1838" y="87"/>
                </a:moveTo>
                <a:cubicBezTo>
                  <a:pt x="1773" y="206"/>
                  <a:pt x="1730" y="335"/>
                  <a:pt x="1714" y="468"/>
                </a:cubicBezTo>
                <a:cubicBezTo>
                  <a:pt x="1643" y="346"/>
                  <a:pt x="1579" y="220"/>
                  <a:pt x="1516" y="94"/>
                </a:cubicBezTo>
                <a:cubicBezTo>
                  <a:pt x="1505" y="72"/>
                  <a:pt x="1475" y="91"/>
                  <a:pt x="1484" y="113"/>
                </a:cubicBezTo>
                <a:cubicBezTo>
                  <a:pt x="1552" y="270"/>
                  <a:pt x="1630" y="423"/>
                  <a:pt x="1710" y="575"/>
                </a:cubicBezTo>
                <a:cubicBezTo>
                  <a:pt x="1724" y="602"/>
                  <a:pt x="1761" y="587"/>
                  <a:pt x="1764" y="561"/>
                </a:cubicBezTo>
                <a:cubicBezTo>
                  <a:pt x="1776" y="403"/>
                  <a:pt x="1817" y="258"/>
                  <a:pt x="1891" y="118"/>
                </a:cubicBezTo>
                <a:cubicBezTo>
                  <a:pt x="1909" y="83"/>
                  <a:pt x="1857" y="52"/>
                  <a:pt x="1838" y="87"/>
                </a:cubicBezTo>
                <a:moveTo>
                  <a:pt x="2153" y="245"/>
                </a:moveTo>
                <a:cubicBezTo>
                  <a:pt x="2120" y="241"/>
                  <a:pt x="2087" y="238"/>
                  <a:pt x="2054" y="236"/>
                </a:cubicBezTo>
                <a:cubicBezTo>
                  <a:pt x="2084" y="199"/>
                  <a:pt x="2100" y="151"/>
                  <a:pt x="2093" y="103"/>
                </a:cubicBezTo>
                <a:cubicBezTo>
                  <a:pt x="2083" y="42"/>
                  <a:pt x="2018" y="0"/>
                  <a:pt x="1965" y="43"/>
                </a:cubicBezTo>
                <a:cubicBezTo>
                  <a:pt x="1944" y="59"/>
                  <a:pt x="1970" y="89"/>
                  <a:pt x="1991" y="77"/>
                </a:cubicBezTo>
                <a:cubicBezTo>
                  <a:pt x="2052" y="45"/>
                  <a:pt x="2040" y="144"/>
                  <a:pt x="2029" y="169"/>
                </a:cubicBezTo>
                <a:cubicBezTo>
                  <a:pt x="2014" y="200"/>
                  <a:pt x="1991" y="220"/>
                  <a:pt x="1961" y="236"/>
                </a:cubicBezTo>
                <a:cubicBezTo>
                  <a:pt x="1933" y="251"/>
                  <a:pt x="1949" y="291"/>
                  <a:pt x="1977" y="293"/>
                </a:cubicBezTo>
                <a:cubicBezTo>
                  <a:pt x="2035" y="297"/>
                  <a:pt x="2094" y="304"/>
                  <a:pt x="2153" y="304"/>
                </a:cubicBezTo>
                <a:cubicBezTo>
                  <a:pt x="2193" y="305"/>
                  <a:pt x="2190" y="250"/>
                  <a:pt x="2153" y="245"/>
                </a:cubicBezTo>
                <a:moveTo>
                  <a:pt x="1755" y="1033"/>
                </a:moveTo>
                <a:cubicBezTo>
                  <a:pt x="1690" y="1030"/>
                  <a:pt x="1624" y="1033"/>
                  <a:pt x="1558" y="1035"/>
                </a:cubicBezTo>
                <a:cubicBezTo>
                  <a:pt x="1617" y="945"/>
                  <a:pt x="1693" y="805"/>
                  <a:pt x="1566" y="753"/>
                </a:cubicBezTo>
                <a:cubicBezTo>
                  <a:pt x="1506" y="728"/>
                  <a:pt x="1294" y="802"/>
                  <a:pt x="1396" y="867"/>
                </a:cubicBezTo>
                <a:cubicBezTo>
                  <a:pt x="1413" y="879"/>
                  <a:pt x="1435" y="851"/>
                  <a:pt x="1418" y="838"/>
                </a:cubicBezTo>
                <a:cubicBezTo>
                  <a:pt x="1405" y="827"/>
                  <a:pt x="1501" y="797"/>
                  <a:pt x="1514" y="799"/>
                </a:cubicBezTo>
                <a:cubicBezTo>
                  <a:pt x="1597" y="810"/>
                  <a:pt x="1580" y="879"/>
                  <a:pt x="1557" y="925"/>
                </a:cubicBezTo>
                <a:cubicBezTo>
                  <a:pt x="1534" y="970"/>
                  <a:pt x="1501" y="1011"/>
                  <a:pt x="1473" y="1053"/>
                </a:cubicBezTo>
                <a:cubicBezTo>
                  <a:pt x="1460" y="1072"/>
                  <a:pt x="1477" y="1099"/>
                  <a:pt x="1499" y="1099"/>
                </a:cubicBezTo>
                <a:cubicBezTo>
                  <a:pt x="1584" y="1098"/>
                  <a:pt x="1670" y="1099"/>
                  <a:pt x="1755" y="1092"/>
                </a:cubicBezTo>
                <a:cubicBezTo>
                  <a:pt x="1792" y="1089"/>
                  <a:pt x="1793" y="1034"/>
                  <a:pt x="1755" y="10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2321000">
            <a:off x="131024" y="3438790"/>
            <a:ext cx="753853" cy="356844"/>
          </a:xfrm>
          <a:custGeom>
            <a:avLst/>
            <a:gdLst/>
            <a:ahLst/>
            <a:cxnLst/>
            <a:rect l="l" t="t" r="r" b="b"/>
            <a:pathLst>
              <a:path w="2440" h="1155" extrusionOk="0">
                <a:moveTo>
                  <a:pt x="259" y="643"/>
                </a:moveTo>
                <a:cubicBezTo>
                  <a:pt x="258" y="646"/>
                  <a:pt x="258" y="650"/>
                  <a:pt x="258" y="654"/>
                </a:cubicBezTo>
                <a:cubicBezTo>
                  <a:pt x="256" y="732"/>
                  <a:pt x="297" y="824"/>
                  <a:pt x="309" y="901"/>
                </a:cubicBezTo>
                <a:cubicBezTo>
                  <a:pt x="314" y="937"/>
                  <a:pt x="263" y="953"/>
                  <a:pt x="253" y="916"/>
                </a:cubicBezTo>
                <a:cubicBezTo>
                  <a:pt x="238" y="858"/>
                  <a:pt x="227" y="799"/>
                  <a:pt x="215" y="740"/>
                </a:cubicBezTo>
                <a:cubicBezTo>
                  <a:pt x="208" y="709"/>
                  <a:pt x="191" y="666"/>
                  <a:pt x="193" y="632"/>
                </a:cubicBezTo>
                <a:cubicBezTo>
                  <a:pt x="165" y="603"/>
                  <a:pt x="140" y="569"/>
                  <a:pt x="114" y="538"/>
                </a:cubicBezTo>
                <a:cubicBezTo>
                  <a:pt x="81" y="500"/>
                  <a:pt x="47" y="461"/>
                  <a:pt x="14" y="422"/>
                </a:cubicBezTo>
                <a:cubicBezTo>
                  <a:pt x="0" y="405"/>
                  <a:pt x="23" y="381"/>
                  <a:pt x="39" y="397"/>
                </a:cubicBezTo>
                <a:cubicBezTo>
                  <a:pt x="77" y="436"/>
                  <a:pt x="114" y="475"/>
                  <a:pt x="152" y="514"/>
                </a:cubicBezTo>
                <a:cubicBezTo>
                  <a:pt x="173" y="535"/>
                  <a:pt x="196" y="556"/>
                  <a:pt x="217" y="578"/>
                </a:cubicBezTo>
                <a:cubicBezTo>
                  <a:pt x="237" y="549"/>
                  <a:pt x="265" y="519"/>
                  <a:pt x="280" y="498"/>
                </a:cubicBezTo>
                <a:cubicBezTo>
                  <a:pt x="308" y="459"/>
                  <a:pt x="337" y="420"/>
                  <a:pt x="367" y="381"/>
                </a:cubicBezTo>
                <a:cubicBezTo>
                  <a:pt x="380" y="364"/>
                  <a:pt x="407" y="386"/>
                  <a:pt x="396" y="404"/>
                </a:cubicBezTo>
                <a:cubicBezTo>
                  <a:pt x="357" y="468"/>
                  <a:pt x="272" y="555"/>
                  <a:pt x="259" y="635"/>
                </a:cubicBezTo>
                <a:cubicBezTo>
                  <a:pt x="260" y="638"/>
                  <a:pt x="259" y="640"/>
                  <a:pt x="259" y="643"/>
                </a:cubicBezTo>
                <a:moveTo>
                  <a:pt x="596" y="744"/>
                </a:moveTo>
                <a:cubicBezTo>
                  <a:pt x="559" y="743"/>
                  <a:pt x="523" y="751"/>
                  <a:pt x="487" y="750"/>
                </a:cubicBezTo>
                <a:cubicBezTo>
                  <a:pt x="446" y="748"/>
                  <a:pt x="407" y="741"/>
                  <a:pt x="367" y="731"/>
                </a:cubicBezTo>
                <a:cubicBezTo>
                  <a:pt x="345" y="725"/>
                  <a:pt x="336" y="759"/>
                  <a:pt x="358" y="766"/>
                </a:cubicBezTo>
                <a:cubicBezTo>
                  <a:pt x="430" y="789"/>
                  <a:pt x="527" y="808"/>
                  <a:pt x="601" y="785"/>
                </a:cubicBezTo>
                <a:cubicBezTo>
                  <a:pt x="624" y="778"/>
                  <a:pt x="620" y="744"/>
                  <a:pt x="596" y="744"/>
                </a:cubicBezTo>
                <a:moveTo>
                  <a:pt x="605" y="641"/>
                </a:moveTo>
                <a:cubicBezTo>
                  <a:pt x="514" y="637"/>
                  <a:pt x="423" y="637"/>
                  <a:pt x="331" y="629"/>
                </a:cubicBezTo>
                <a:cubicBezTo>
                  <a:pt x="315" y="628"/>
                  <a:pt x="312" y="654"/>
                  <a:pt x="327" y="658"/>
                </a:cubicBezTo>
                <a:cubicBezTo>
                  <a:pt x="415" y="680"/>
                  <a:pt x="515" y="695"/>
                  <a:pt x="605" y="689"/>
                </a:cubicBezTo>
                <a:cubicBezTo>
                  <a:pt x="635" y="687"/>
                  <a:pt x="636" y="643"/>
                  <a:pt x="605" y="641"/>
                </a:cubicBezTo>
                <a:moveTo>
                  <a:pt x="1001" y="778"/>
                </a:moveTo>
                <a:cubicBezTo>
                  <a:pt x="927" y="805"/>
                  <a:pt x="840" y="814"/>
                  <a:pt x="794" y="732"/>
                </a:cubicBezTo>
                <a:cubicBezTo>
                  <a:pt x="744" y="641"/>
                  <a:pt x="823" y="552"/>
                  <a:pt x="905" y="526"/>
                </a:cubicBezTo>
                <a:cubicBezTo>
                  <a:pt x="923" y="520"/>
                  <a:pt x="920" y="493"/>
                  <a:pt x="900" y="492"/>
                </a:cubicBezTo>
                <a:cubicBezTo>
                  <a:pt x="776" y="486"/>
                  <a:pt x="691" y="640"/>
                  <a:pt x="739" y="748"/>
                </a:cubicBezTo>
                <a:cubicBezTo>
                  <a:pt x="782" y="846"/>
                  <a:pt x="942" y="906"/>
                  <a:pt x="1027" y="823"/>
                </a:cubicBezTo>
                <a:cubicBezTo>
                  <a:pt x="1044" y="805"/>
                  <a:pt x="1026" y="769"/>
                  <a:pt x="1001" y="778"/>
                </a:cubicBezTo>
                <a:moveTo>
                  <a:pt x="1209" y="705"/>
                </a:moveTo>
                <a:cubicBezTo>
                  <a:pt x="1200" y="682"/>
                  <a:pt x="1163" y="677"/>
                  <a:pt x="1156" y="705"/>
                </a:cubicBezTo>
                <a:cubicBezTo>
                  <a:pt x="1153" y="720"/>
                  <a:pt x="1148" y="736"/>
                  <a:pt x="1134" y="744"/>
                </a:cubicBezTo>
                <a:cubicBezTo>
                  <a:pt x="1117" y="754"/>
                  <a:pt x="1074" y="754"/>
                  <a:pt x="1086" y="717"/>
                </a:cubicBezTo>
                <a:cubicBezTo>
                  <a:pt x="1093" y="694"/>
                  <a:pt x="1059" y="686"/>
                  <a:pt x="1051" y="707"/>
                </a:cubicBezTo>
                <a:cubicBezTo>
                  <a:pt x="1034" y="747"/>
                  <a:pt x="1063" y="793"/>
                  <a:pt x="1105" y="800"/>
                </a:cubicBezTo>
                <a:cubicBezTo>
                  <a:pt x="1132" y="805"/>
                  <a:pt x="1155" y="795"/>
                  <a:pt x="1173" y="778"/>
                </a:cubicBezTo>
                <a:cubicBezTo>
                  <a:pt x="1184" y="828"/>
                  <a:pt x="1184" y="879"/>
                  <a:pt x="1176" y="931"/>
                </a:cubicBezTo>
                <a:cubicBezTo>
                  <a:pt x="1170" y="966"/>
                  <a:pt x="1223" y="982"/>
                  <a:pt x="1230" y="946"/>
                </a:cubicBezTo>
                <a:cubicBezTo>
                  <a:pt x="1247" y="865"/>
                  <a:pt x="1239" y="782"/>
                  <a:pt x="1209" y="705"/>
                </a:cubicBezTo>
                <a:moveTo>
                  <a:pt x="1544" y="632"/>
                </a:moveTo>
                <a:cubicBezTo>
                  <a:pt x="1522" y="707"/>
                  <a:pt x="1443" y="741"/>
                  <a:pt x="1373" y="758"/>
                </a:cubicBezTo>
                <a:cubicBezTo>
                  <a:pt x="1377" y="798"/>
                  <a:pt x="1378" y="839"/>
                  <a:pt x="1364" y="880"/>
                </a:cubicBezTo>
                <a:cubicBezTo>
                  <a:pt x="1353" y="909"/>
                  <a:pt x="1308" y="905"/>
                  <a:pt x="1308" y="872"/>
                </a:cubicBezTo>
                <a:cubicBezTo>
                  <a:pt x="1307" y="764"/>
                  <a:pt x="1302" y="657"/>
                  <a:pt x="1303" y="549"/>
                </a:cubicBezTo>
                <a:cubicBezTo>
                  <a:pt x="1303" y="528"/>
                  <a:pt x="1328" y="525"/>
                  <a:pt x="1338" y="539"/>
                </a:cubicBezTo>
                <a:cubicBezTo>
                  <a:pt x="1371" y="492"/>
                  <a:pt x="1436" y="460"/>
                  <a:pt x="1491" y="488"/>
                </a:cubicBezTo>
                <a:cubicBezTo>
                  <a:pt x="1542" y="514"/>
                  <a:pt x="1559" y="580"/>
                  <a:pt x="1544" y="632"/>
                </a:cubicBezTo>
                <a:moveTo>
                  <a:pt x="1458" y="555"/>
                </a:moveTo>
                <a:cubicBezTo>
                  <a:pt x="1415" y="533"/>
                  <a:pt x="1387" y="562"/>
                  <a:pt x="1374" y="605"/>
                </a:cubicBezTo>
                <a:cubicBezTo>
                  <a:pt x="1365" y="635"/>
                  <a:pt x="1364" y="666"/>
                  <a:pt x="1367" y="697"/>
                </a:cubicBezTo>
                <a:cubicBezTo>
                  <a:pt x="1413" y="685"/>
                  <a:pt x="1470" y="666"/>
                  <a:pt x="1485" y="616"/>
                </a:cubicBezTo>
                <a:cubicBezTo>
                  <a:pt x="1495" y="583"/>
                  <a:pt x="1487" y="570"/>
                  <a:pt x="1458" y="555"/>
                </a:cubicBezTo>
                <a:moveTo>
                  <a:pt x="2009" y="649"/>
                </a:moveTo>
                <a:cubicBezTo>
                  <a:pt x="1887" y="635"/>
                  <a:pt x="1762" y="614"/>
                  <a:pt x="1640" y="613"/>
                </a:cubicBezTo>
                <a:cubicBezTo>
                  <a:pt x="1619" y="613"/>
                  <a:pt x="1614" y="645"/>
                  <a:pt x="1635" y="650"/>
                </a:cubicBezTo>
                <a:cubicBezTo>
                  <a:pt x="1756" y="680"/>
                  <a:pt x="1885" y="690"/>
                  <a:pt x="2009" y="707"/>
                </a:cubicBezTo>
                <a:cubicBezTo>
                  <a:pt x="2045" y="712"/>
                  <a:pt x="2045" y="653"/>
                  <a:pt x="2009" y="649"/>
                </a:cubicBezTo>
                <a:moveTo>
                  <a:pt x="1943" y="162"/>
                </a:moveTo>
                <a:cubicBezTo>
                  <a:pt x="1894" y="256"/>
                  <a:pt x="1862" y="362"/>
                  <a:pt x="1823" y="462"/>
                </a:cubicBezTo>
                <a:cubicBezTo>
                  <a:pt x="1770" y="374"/>
                  <a:pt x="1723" y="283"/>
                  <a:pt x="1676" y="192"/>
                </a:cubicBezTo>
                <a:cubicBezTo>
                  <a:pt x="1667" y="174"/>
                  <a:pt x="1636" y="186"/>
                  <a:pt x="1643" y="206"/>
                </a:cubicBezTo>
                <a:cubicBezTo>
                  <a:pt x="1686" y="322"/>
                  <a:pt x="1745" y="431"/>
                  <a:pt x="1804" y="539"/>
                </a:cubicBezTo>
                <a:cubicBezTo>
                  <a:pt x="1813" y="557"/>
                  <a:pt x="1844" y="559"/>
                  <a:pt x="1854" y="539"/>
                </a:cubicBezTo>
                <a:cubicBezTo>
                  <a:pt x="1905" y="428"/>
                  <a:pt x="1969" y="304"/>
                  <a:pt x="1992" y="183"/>
                </a:cubicBezTo>
                <a:cubicBezTo>
                  <a:pt x="1998" y="154"/>
                  <a:pt x="1957" y="133"/>
                  <a:pt x="1943" y="162"/>
                </a:cubicBezTo>
                <a:moveTo>
                  <a:pt x="2206" y="251"/>
                </a:moveTo>
                <a:cubicBezTo>
                  <a:pt x="2162" y="242"/>
                  <a:pt x="2122" y="235"/>
                  <a:pt x="2082" y="219"/>
                </a:cubicBezTo>
                <a:cubicBezTo>
                  <a:pt x="2129" y="173"/>
                  <a:pt x="2193" y="118"/>
                  <a:pt x="2154" y="50"/>
                </a:cubicBezTo>
                <a:cubicBezTo>
                  <a:pt x="2128" y="5"/>
                  <a:pt x="2045" y="0"/>
                  <a:pt x="2033" y="58"/>
                </a:cubicBezTo>
                <a:cubicBezTo>
                  <a:pt x="2028" y="81"/>
                  <a:pt x="2062" y="99"/>
                  <a:pt x="2073" y="75"/>
                </a:cubicBezTo>
                <a:cubicBezTo>
                  <a:pt x="2083" y="53"/>
                  <a:pt x="2110" y="64"/>
                  <a:pt x="2112" y="87"/>
                </a:cubicBezTo>
                <a:cubicBezTo>
                  <a:pt x="2115" y="108"/>
                  <a:pt x="2098" y="128"/>
                  <a:pt x="2085" y="142"/>
                </a:cubicBezTo>
                <a:cubicBezTo>
                  <a:pt x="2062" y="165"/>
                  <a:pt x="2035" y="183"/>
                  <a:pt x="2014" y="208"/>
                </a:cubicBezTo>
                <a:cubicBezTo>
                  <a:pt x="2002" y="222"/>
                  <a:pt x="2003" y="243"/>
                  <a:pt x="2020" y="253"/>
                </a:cubicBezTo>
                <a:cubicBezTo>
                  <a:pt x="2073" y="284"/>
                  <a:pt x="2136" y="310"/>
                  <a:pt x="2199" y="306"/>
                </a:cubicBezTo>
                <a:cubicBezTo>
                  <a:pt x="2229" y="305"/>
                  <a:pt x="2239" y="257"/>
                  <a:pt x="2206" y="251"/>
                </a:cubicBezTo>
                <a:moveTo>
                  <a:pt x="2013" y="1072"/>
                </a:moveTo>
                <a:cubicBezTo>
                  <a:pt x="1990" y="1110"/>
                  <a:pt x="1890" y="1082"/>
                  <a:pt x="1859" y="1079"/>
                </a:cubicBezTo>
                <a:cubicBezTo>
                  <a:pt x="1827" y="1075"/>
                  <a:pt x="1795" y="1071"/>
                  <a:pt x="1764" y="1067"/>
                </a:cubicBezTo>
                <a:cubicBezTo>
                  <a:pt x="1831" y="1000"/>
                  <a:pt x="1910" y="918"/>
                  <a:pt x="1854" y="823"/>
                </a:cubicBezTo>
                <a:cubicBezTo>
                  <a:pt x="1815" y="756"/>
                  <a:pt x="1705" y="756"/>
                  <a:pt x="1689" y="841"/>
                </a:cubicBezTo>
                <a:cubicBezTo>
                  <a:pt x="1685" y="863"/>
                  <a:pt x="1716" y="872"/>
                  <a:pt x="1723" y="850"/>
                </a:cubicBezTo>
                <a:cubicBezTo>
                  <a:pt x="1748" y="770"/>
                  <a:pt x="1821" y="847"/>
                  <a:pt x="1820" y="885"/>
                </a:cubicBezTo>
                <a:cubicBezTo>
                  <a:pt x="1819" y="917"/>
                  <a:pt x="1799" y="948"/>
                  <a:pt x="1780" y="971"/>
                </a:cubicBezTo>
                <a:cubicBezTo>
                  <a:pt x="1750" y="1007"/>
                  <a:pt x="1711" y="1036"/>
                  <a:pt x="1679" y="1069"/>
                </a:cubicBezTo>
                <a:cubicBezTo>
                  <a:pt x="1658" y="1089"/>
                  <a:pt x="1675" y="1118"/>
                  <a:pt x="1700" y="1121"/>
                </a:cubicBezTo>
                <a:cubicBezTo>
                  <a:pt x="1784" y="1132"/>
                  <a:pt x="1869" y="1147"/>
                  <a:pt x="1952" y="1152"/>
                </a:cubicBezTo>
                <a:cubicBezTo>
                  <a:pt x="1998" y="1154"/>
                  <a:pt x="2044" y="1147"/>
                  <a:pt x="2066" y="1103"/>
                </a:cubicBezTo>
                <a:cubicBezTo>
                  <a:pt x="2083" y="1068"/>
                  <a:pt x="2034" y="1039"/>
                  <a:pt x="2013" y="1072"/>
                </a:cubicBezTo>
                <a:moveTo>
                  <a:pt x="2421" y="678"/>
                </a:moveTo>
                <a:cubicBezTo>
                  <a:pt x="2400" y="622"/>
                  <a:pt x="2347" y="590"/>
                  <a:pt x="2293" y="575"/>
                </a:cubicBezTo>
                <a:cubicBezTo>
                  <a:pt x="2271" y="569"/>
                  <a:pt x="2249" y="566"/>
                  <a:pt x="2226" y="563"/>
                </a:cubicBezTo>
                <a:cubicBezTo>
                  <a:pt x="2184" y="556"/>
                  <a:pt x="2172" y="571"/>
                  <a:pt x="2174" y="520"/>
                </a:cubicBezTo>
                <a:cubicBezTo>
                  <a:pt x="2176" y="474"/>
                  <a:pt x="2197" y="466"/>
                  <a:pt x="2240" y="453"/>
                </a:cubicBezTo>
                <a:cubicBezTo>
                  <a:pt x="2272" y="443"/>
                  <a:pt x="2304" y="443"/>
                  <a:pt x="2337" y="446"/>
                </a:cubicBezTo>
                <a:cubicBezTo>
                  <a:pt x="2356" y="448"/>
                  <a:pt x="2361" y="416"/>
                  <a:pt x="2342" y="413"/>
                </a:cubicBezTo>
                <a:cubicBezTo>
                  <a:pt x="2267" y="400"/>
                  <a:pt x="2192" y="410"/>
                  <a:pt x="2130" y="457"/>
                </a:cubicBezTo>
                <a:cubicBezTo>
                  <a:pt x="2095" y="483"/>
                  <a:pt x="2058" y="526"/>
                  <a:pt x="2088" y="571"/>
                </a:cubicBezTo>
                <a:cubicBezTo>
                  <a:pt x="2127" y="632"/>
                  <a:pt x="2231" y="614"/>
                  <a:pt x="2290" y="636"/>
                </a:cubicBezTo>
                <a:cubicBezTo>
                  <a:pt x="2335" y="652"/>
                  <a:pt x="2361" y="675"/>
                  <a:pt x="2357" y="725"/>
                </a:cubicBezTo>
                <a:cubicBezTo>
                  <a:pt x="2354" y="772"/>
                  <a:pt x="2328" y="801"/>
                  <a:pt x="2281" y="812"/>
                </a:cubicBezTo>
                <a:cubicBezTo>
                  <a:pt x="2235" y="823"/>
                  <a:pt x="2202" y="812"/>
                  <a:pt x="2160" y="835"/>
                </a:cubicBezTo>
                <a:cubicBezTo>
                  <a:pt x="2125" y="855"/>
                  <a:pt x="2156" y="909"/>
                  <a:pt x="2191" y="889"/>
                </a:cubicBezTo>
                <a:cubicBezTo>
                  <a:pt x="2228" y="868"/>
                  <a:pt x="2280" y="880"/>
                  <a:pt x="2320" y="864"/>
                </a:cubicBezTo>
                <a:cubicBezTo>
                  <a:pt x="2346" y="854"/>
                  <a:pt x="2371" y="838"/>
                  <a:pt x="2390" y="817"/>
                </a:cubicBezTo>
                <a:cubicBezTo>
                  <a:pt x="2423" y="779"/>
                  <a:pt x="2439" y="727"/>
                  <a:pt x="2421" y="67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 rot="1662776">
            <a:off x="-68642" y="762541"/>
            <a:ext cx="643408" cy="386046"/>
          </a:xfrm>
          <a:custGeom>
            <a:avLst/>
            <a:gdLst/>
            <a:ahLst/>
            <a:cxnLst/>
            <a:rect l="l" t="t" r="r" b="b"/>
            <a:pathLst>
              <a:path w="2120" h="1272" extrusionOk="0">
                <a:moveTo>
                  <a:pt x="342" y="429"/>
                </a:moveTo>
                <a:cubicBezTo>
                  <a:pt x="312" y="427"/>
                  <a:pt x="281" y="422"/>
                  <a:pt x="251" y="418"/>
                </a:cubicBezTo>
                <a:cubicBezTo>
                  <a:pt x="236" y="526"/>
                  <a:pt x="211" y="641"/>
                  <a:pt x="175" y="742"/>
                </a:cubicBezTo>
                <a:cubicBezTo>
                  <a:pt x="168" y="761"/>
                  <a:pt x="142" y="753"/>
                  <a:pt x="146" y="734"/>
                </a:cubicBezTo>
                <a:cubicBezTo>
                  <a:pt x="163" y="626"/>
                  <a:pt x="183" y="518"/>
                  <a:pt x="201" y="410"/>
                </a:cubicBezTo>
                <a:cubicBezTo>
                  <a:pt x="200" y="410"/>
                  <a:pt x="200" y="410"/>
                  <a:pt x="199" y="410"/>
                </a:cubicBezTo>
                <a:cubicBezTo>
                  <a:pt x="171" y="406"/>
                  <a:pt x="142" y="402"/>
                  <a:pt x="113" y="397"/>
                </a:cubicBezTo>
                <a:cubicBezTo>
                  <a:pt x="106" y="397"/>
                  <a:pt x="72" y="391"/>
                  <a:pt x="47" y="384"/>
                </a:cubicBezTo>
                <a:cubicBezTo>
                  <a:pt x="47" y="385"/>
                  <a:pt x="47" y="385"/>
                  <a:pt x="47" y="386"/>
                </a:cubicBezTo>
                <a:cubicBezTo>
                  <a:pt x="46" y="387"/>
                  <a:pt x="45" y="389"/>
                  <a:pt x="44" y="390"/>
                </a:cubicBezTo>
                <a:cubicBezTo>
                  <a:pt x="41" y="395"/>
                  <a:pt x="36" y="399"/>
                  <a:pt x="30" y="398"/>
                </a:cubicBezTo>
                <a:cubicBezTo>
                  <a:pt x="17" y="397"/>
                  <a:pt x="12" y="394"/>
                  <a:pt x="5" y="383"/>
                </a:cubicBezTo>
                <a:cubicBezTo>
                  <a:pt x="0" y="376"/>
                  <a:pt x="1" y="364"/>
                  <a:pt x="8" y="359"/>
                </a:cubicBezTo>
                <a:cubicBezTo>
                  <a:pt x="42" y="330"/>
                  <a:pt x="102" y="351"/>
                  <a:pt x="144" y="355"/>
                </a:cubicBezTo>
                <a:cubicBezTo>
                  <a:pt x="212" y="362"/>
                  <a:pt x="282" y="367"/>
                  <a:pt x="350" y="377"/>
                </a:cubicBezTo>
                <a:cubicBezTo>
                  <a:pt x="379" y="382"/>
                  <a:pt x="372" y="432"/>
                  <a:pt x="342" y="429"/>
                </a:cubicBezTo>
                <a:moveTo>
                  <a:pt x="470" y="548"/>
                </a:moveTo>
                <a:cubicBezTo>
                  <a:pt x="424" y="551"/>
                  <a:pt x="378" y="552"/>
                  <a:pt x="332" y="553"/>
                </a:cubicBezTo>
                <a:cubicBezTo>
                  <a:pt x="309" y="553"/>
                  <a:pt x="309" y="588"/>
                  <a:pt x="332" y="588"/>
                </a:cubicBezTo>
                <a:cubicBezTo>
                  <a:pt x="378" y="589"/>
                  <a:pt x="424" y="590"/>
                  <a:pt x="470" y="593"/>
                </a:cubicBezTo>
                <a:cubicBezTo>
                  <a:pt x="498" y="595"/>
                  <a:pt x="498" y="546"/>
                  <a:pt x="470" y="548"/>
                </a:cubicBezTo>
                <a:moveTo>
                  <a:pt x="533" y="467"/>
                </a:moveTo>
                <a:cubicBezTo>
                  <a:pt x="477" y="464"/>
                  <a:pt x="420" y="465"/>
                  <a:pt x="364" y="464"/>
                </a:cubicBezTo>
                <a:cubicBezTo>
                  <a:pt x="342" y="463"/>
                  <a:pt x="342" y="496"/>
                  <a:pt x="364" y="498"/>
                </a:cubicBezTo>
                <a:cubicBezTo>
                  <a:pt x="420" y="501"/>
                  <a:pt x="477" y="506"/>
                  <a:pt x="533" y="508"/>
                </a:cubicBezTo>
                <a:cubicBezTo>
                  <a:pt x="559" y="508"/>
                  <a:pt x="559" y="468"/>
                  <a:pt x="533" y="467"/>
                </a:cubicBezTo>
                <a:moveTo>
                  <a:pt x="882" y="697"/>
                </a:moveTo>
                <a:cubicBezTo>
                  <a:pt x="814" y="695"/>
                  <a:pt x="749" y="696"/>
                  <a:pt x="682" y="690"/>
                </a:cubicBezTo>
                <a:cubicBezTo>
                  <a:pt x="755" y="633"/>
                  <a:pt x="810" y="552"/>
                  <a:pt x="777" y="454"/>
                </a:cubicBezTo>
                <a:cubicBezTo>
                  <a:pt x="747" y="367"/>
                  <a:pt x="627" y="323"/>
                  <a:pt x="562" y="399"/>
                </a:cubicBezTo>
                <a:cubicBezTo>
                  <a:pt x="546" y="417"/>
                  <a:pt x="570" y="440"/>
                  <a:pt x="587" y="425"/>
                </a:cubicBezTo>
                <a:cubicBezTo>
                  <a:pt x="672" y="351"/>
                  <a:pt x="755" y="458"/>
                  <a:pt x="732" y="543"/>
                </a:cubicBezTo>
                <a:cubicBezTo>
                  <a:pt x="713" y="613"/>
                  <a:pt x="650" y="656"/>
                  <a:pt x="588" y="684"/>
                </a:cubicBezTo>
                <a:cubicBezTo>
                  <a:pt x="566" y="694"/>
                  <a:pt x="571" y="733"/>
                  <a:pt x="595" y="737"/>
                </a:cubicBezTo>
                <a:cubicBezTo>
                  <a:pt x="691" y="755"/>
                  <a:pt x="793" y="767"/>
                  <a:pt x="889" y="751"/>
                </a:cubicBezTo>
                <a:cubicBezTo>
                  <a:pt x="920" y="745"/>
                  <a:pt x="912" y="697"/>
                  <a:pt x="882" y="697"/>
                </a:cubicBezTo>
                <a:moveTo>
                  <a:pt x="1317" y="471"/>
                </a:moveTo>
                <a:cubicBezTo>
                  <a:pt x="1301" y="494"/>
                  <a:pt x="1281" y="495"/>
                  <a:pt x="1259" y="486"/>
                </a:cubicBezTo>
                <a:cubicBezTo>
                  <a:pt x="1259" y="484"/>
                  <a:pt x="1259" y="483"/>
                  <a:pt x="1258" y="481"/>
                </a:cubicBezTo>
                <a:cubicBezTo>
                  <a:pt x="1256" y="471"/>
                  <a:pt x="1244" y="468"/>
                  <a:pt x="1236" y="472"/>
                </a:cubicBezTo>
                <a:cubicBezTo>
                  <a:pt x="1194" y="443"/>
                  <a:pt x="1151" y="390"/>
                  <a:pt x="1126" y="378"/>
                </a:cubicBezTo>
                <a:cubicBezTo>
                  <a:pt x="1082" y="358"/>
                  <a:pt x="1032" y="363"/>
                  <a:pt x="1004" y="404"/>
                </a:cubicBezTo>
                <a:cubicBezTo>
                  <a:pt x="992" y="421"/>
                  <a:pt x="1018" y="438"/>
                  <a:pt x="1032" y="425"/>
                </a:cubicBezTo>
                <a:cubicBezTo>
                  <a:pt x="1058" y="402"/>
                  <a:pt x="1085" y="407"/>
                  <a:pt x="1111" y="424"/>
                </a:cubicBezTo>
                <a:cubicBezTo>
                  <a:pt x="1089" y="503"/>
                  <a:pt x="1078" y="595"/>
                  <a:pt x="1078" y="676"/>
                </a:cubicBezTo>
                <a:cubicBezTo>
                  <a:pt x="1078" y="707"/>
                  <a:pt x="1123" y="706"/>
                  <a:pt x="1125" y="676"/>
                </a:cubicBezTo>
                <a:cubicBezTo>
                  <a:pt x="1132" y="600"/>
                  <a:pt x="1137" y="522"/>
                  <a:pt x="1139" y="446"/>
                </a:cubicBezTo>
                <a:cubicBezTo>
                  <a:pt x="1171" y="475"/>
                  <a:pt x="1202" y="512"/>
                  <a:pt x="1230" y="528"/>
                </a:cubicBezTo>
                <a:cubicBezTo>
                  <a:pt x="1230" y="550"/>
                  <a:pt x="1231" y="573"/>
                  <a:pt x="1230" y="595"/>
                </a:cubicBezTo>
                <a:cubicBezTo>
                  <a:pt x="1229" y="617"/>
                  <a:pt x="1227" y="639"/>
                  <a:pt x="1223" y="661"/>
                </a:cubicBezTo>
                <a:cubicBezTo>
                  <a:pt x="1222" y="668"/>
                  <a:pt x="1221" y="691"/>
                  <a:pt x="1218" y="704"/>
                </a:cubicBezTo>
                <a:cubicBezTo>
                  <a:pt x="1212" y="706"/>
                  <a:pt x="1207" y="709"/>
                  <a:pt x="1205" y="714"/>
                </a:cubicBezTo>
                <a:cubicBezTo>
                  <a:pt x="1204" y="715"/>
                  <a:pt x="1204" y="717"/>
                  <a:pt x="1203" y="718"/>
                </a:cubicBezTo>
                <a:cubicBezTo>
                  <a:pt x="1199" y="726"/>
                  <a:pt x="1198" y="735"/>
                  <a:pt x="1203" y="743"/>
                </a:cubicBezTo>
                <a:cubicBezTo>
                  <a:pt x="1204" y="744"/>
                  <a:pt x="1204" y="745"/>
                  <a:pt x="1205" y="747"/>
                </a:cubicBezTo>
                <a:cubicBezTo>
                  <a:pt x="1212" y="758"/>
                  <a:pt x="1228" y="763"/>
                  <a:pt x="1240" y="756"/>
                </a:cubicBezTo>
                <a:cubicBezTo>
                  <a:pt x="1273" y="737"/>
                  <a:pt x="1270" y="683"/>
                  <a:pt x="1272" y="650"/>
                </a:cubicBezTo>
                <a:cubicBezTo>
                  <a:pt x="1275" y="613"/>
                  <a:pt x="1274" y="576"/>
                  <a:pt x="1269" y="540"/>
                </a:cubicBezTo>
                <a:cubicBezTo>
                  <a:pt x="1306" y="545"/>
                  <a:pt x="1341" y="532"/>
                  <a:pt x="1362" y="498"/>
                </a:cubicBezTo>
                <a:cubicBezTo>
                  <a:pt x="1380" y="469"/>
                  <a:pt x="1335" y="443"/>
                  <a:pt x="1317" y="471"/>
                </a:cubicBezTo>
                <a:moveTo>
                  <a:pt x="2084" y="554"/>
                </a:moveTo>
                <a:cubicBezTo>
                  <a:pt x="1954" y="553"/>
                  <a:pt x="1823" y="555"/>
                  <a:pt x="1693" y="561"/>
                </a:cubicBezTo>
                <a:cubicBezTo>
                  <a:pt x="1695" y="513"/>
                  <a:pt x="1695" y="464"/>
                  <a:pt x="1691" y="415"/>
                </a:cubicBezTo>
                <a:cubicBezTo>
                  <a:pt x="1688" y="355"/>
                  <a:pt x="1628" y="158"/>
                  <a:pt x="1653" y="118"/>
                </a:cubicBezTo>
                <a:cubicBezTo>
                  <a:pt x="1680" y="72"/>
                  <a:pt x="1732" y="89"/>
                  <a:pt x="1782" y="90"/>
                </a:cubicBezTo>
                <a:cubicBezTo>
                  <a:pt x="1802" y="90"/>
                  <a:pt x="1937" y="92"/>
                  <a:pt x="1936" y="87"/>
                </a:cubicBezTo>
                <a:cubicBezTo>
                  <a:pt x="1940" y="125"/>
                  <a:pt x="1997" y="127"/>
                  <a:pt x="1997" y="87"/>
                </a:cubicBezTo>
                <a:lnTo>
                  <a:pt x="1997" y="71"/>
                </a:lnTo>
                <a:cubicBezTo>
                  <a:pt x="1997" y="61"/>
                  <a:pt x="1991" y="48"/>
                  <a:pt x="1982" y="44"/>
                </a:cubicBezTo>
                <a:cubicBezTo>
                  <a:pt x="1881" y="0"/>
                  <a:pt x="1730" y="27"/>
                  <a:pt x="1621" y="26"/>
                </a:cubicBezTo>
                <a:cubicBezTo>
                  <a:pt x="1604" y="25"/>
                  <a:pt x="1590" y="40"/>
                  <a:pt x="1590" y="57"/>
                </a:cubicBezTo>
                <a:cubicBezTo>
                  <a:pt x="1591" y="206"/>
                  <a:pt x="1632" y="350"/>
                  <a:pt x="1633" y="500"/>
                </a:cubicBezTo>
                <a:cubicBezTo>
                  <a:pt x="1633" y="632"/>
                  <a:pt x="1613" y="760"/>
                  <a:pt x="1578" y="887"/>
                </a:cubicBezTo>
                <a:cubicBezTo>
                  <a:pt x="1527" y="754"/>
                  <a:pt x="1497" y="619"/>
                  <a:pt x="1482" y="476"/>
                </a:cubicBezTo>
                <a:cubicBezTo>
                  <a:pt x="1479" y="449"/>
                  <a:pt x="1438" y="448"/>
                  <a:pt x="1440" y="476"/>
                </a:cubicBezTo>
                <a:cubicBezTo>
                  <a:pt x="1451" y="651"/>
                  <a:pt x="1491" y="817"/>
                  <a:pt x="1554" y="981"/>
                </a:cubicBezTo>
                <a:cubicBezTo>
                  <a:pt x="1564" y="1008"/>
                  <a:pt x="1600" y="1010"/>
                  <a:pt x="1610" y="981"/>
                </a:cubicBezTo>
                <a:cubicBezTo>
                  <a:pt x="1653" y="857"/>
                  <a:pt x="1680" y="730"/>
                  <a:pt x="1690" y="601"/>
                </a:cubicBezTo>
                <a:cubicBezTo>
                  <a:pt x="1821" y="606"/>
                  <a:pt x="1953" y="609"/>
                  <a:pt x="2084" y="608"/>
                </a:cubicBezTo>
                <a:cubicBezTo>
                  <a:pt x="2119" y="608"/>
                  <a:pt x="2119" y="554"/>
                  <a:pt x="2084" y="554"/>
                </a:cubicBezTo>
                <a:moveTo>
                  <a:pt x="2058" y="396"/>
                </a:moveTo>
                <a:cubicBezTo>
                  <a:pt x="2016" y="471"/>
                  <a:pt x="1895" y="436"/>
                  <a:pt x="1834" y="406"/>
                </a:cubicBezTo>
                <a:cubicBezTo>
                  <a:pt x="1762" y="370"/>
                  <a:pt x="1723" y="283"/>
                  <a:pt x="1791" y="221"/>
                </a:cubicBezTo>
                <a:cubicBezTo>
                  <a:pt x="1847" y="169"/>
                  <a:pt x="1984" y="185"/>
                  <a:pt x="1987" y="278"/>
                </a:cubicBezTo>
                <a:cubicBezTo>
                  <a:pt x="1988" y="340"/>
                  <a:pt x="1944" y="366"/>
                  <a:pt x="1893" y="375"/>
                </a:cubicBezTo>
                <a:cubicBezTo>
                  <a:pt x="1939" y="389"/>
                  <a:pt x="1993" y="388"/>
                  <a:pt x="2017" y="364"/>
                </a:cubicBezTo>
                <a:cubicBezTo>
                  <a:pt x="2039" y="344"/>
                  <a:pt x="2072" y="370"/>
                  <a:pt x="2058" y="396"/>
                </a:cubicBezTo>
                <a:moveTo>
                  <a:pt x="1815" y="323"/>
                </a:moveTo>
                <a:cubicBezTo>
                  <a:pt x="1818" y="328"/>
                  <a:pt x="1822" y="333"/>
                  <a:pt x="1827" y="338"/>
                </a:cubicBezTo>
                <a:cubicBezTo>
                  <a:pt x="1873" y="341"/>
                  <a:pt x="1937" y="337"/>
                  <a:pt x="1930" y="282"/>
                </a:cubicBezTo>
                <a:cubicBezTo>
                  <a:pt x="1921" y="206"/>
                  <a:pt x="1773" y="246"/>
                  <a:pt x="1815" y="323"/>
                </a:cubicBezTo>
                <a:moveTo>
                  <a:pt x="2019" y="812"/>
                </a:moveTo>
                <a:cubicBezTo>
                  <a:pt x="1990" y="820"/>
                  <a:pt x="1962" y="823"/>
                  <a:pt x="1934" y="820"/>
                </a:cubicBezTo>
                <a:cubicBezTo>
                  <a:pt x="1941" y="870"/>
                  <a:pt x="1925" y="923"/>
                  <a:pt x="1883" y="955"/>
                </a:cubicBezTo>
                <a:cubicBezTo>
                  <a:pt x="1875" y="961"/>
                  <a:pt x="1866" y="965"/>
                  <a:pt x="1858" y="969"/>
                </a:cubicBezTo>
                <a:cubicBezTo>
                  <a:pt x="1904" y="1016"/>
                  <a:pt x="1928" y="1089"/>
                  <a:pt x="1916" y="1150"/>
                </a:cubicBezTo>
                <a:cubicBezTo>
                  <a:pt x="1899" y="1226"/>
                  <a:pt x="1822" y="1271"/>
                  <a:pt x="1750" y="1235"/>
                </a:cubicBezTo>
                <a:cubicBezTo>
                  <a:pt x="1685" y="1202"/>
                  <a:pt x="1644" y="1110"/>
                  <a:pt x="1694" y="1047"/>
                </a:cubicBezTo>
                <a:cubicBezTo>
                  <a:pt x="1732" y="999"/>
                  <a:pt x="1815" y="987"/>
                  <a:pt x="1852" y="1042"/>
                </a:cubicBezTo>
                <a:cubicBezTo>
                  <a:pt x="1865" y="1061"/>
                  <a:pt x="1839" y="1086"/>
                  <a:pt x="1821" y="1074"/>
                </a:cubicBezTo>
                <a:cubicBezTo>
                  <a:pt x="1788" y="1052"/>
                  <a:pt x="1743" y="1052"/>
                  <a:pt x="1729" y="1096"/>
                </a:cubicBezTo>
                <a:cubicBezTo>
                  <a:pt x="1715" y="1141"/>
                  <a:pt x="1758" y="1192"/>
                  <a:pt x="1804" y="1192"/>
                </a:cubicBezTo>
                <a:cubicBezTo>
                  <a:pt x="1913" y="1191"/>
                  <a:pt x="1868" y="1037"/>
                  <a:pt x="1813" y="976"/>
                </a:cubicBezTo>
                <a:cubicBezTo>
                  <a:pt x="1784" y="974"/>
                  <a:pt x="1758" y="961"/>
                  <a:pt x="1738" y="935"/>
                </a:cubicBezTo>
                <a:cubicBezTo>
                  <a:pt x="1702" y="885"/>
                  <a:pt x="1718" y="818"/>
                  <a:pt x="1765" y="780"/>
                </a:cubicBezTo>
                <a:cubicBezTo>
                  <a:pt x="1806" y="748"/>
                  <a:pt x="1858" y="747"/>
                  <a:pt x="1903" y="766"/>
                </a:cubicBezTo>
                <a:cubicBezTo>
                  <a:pt x="1905" y="766"/>
                  <a:pt x="1907" y="767"/>
                  <a:pt x="1909" y="767"/>
                </a:cubicBezTo>
                <a:cubicBezTo>
                  <a:pt x="1943" y="777"/>
                  <a:pt x="1973" y="777"/>
                  <a:pt x="2007" y="767"/>
                </a:cubicBezTo>
                <a:cubicBezTo>
                  <a:pt x="2036" y="759"/>
                  <a:pt x="2048" y="803"/>
                  <a:pt x="2019" y="812"/>
                </a:cubicBezTo>
                <a:moveTo>
                  <a:pt x="1880" y="797"/>
                </a:moveTo>
                <a:cubicBezTo>
                  <a:pt x="1863" y="794"/>
                  <a:pt x="1846" y="794"/>
                  <a:pt x="1830" y="799"/>
                </a:cubicBezTo>
                <a:cubicBezTo>
                  <a:pt x="1787" y="810"/>
                  <a:pt x="1755" y="856"/>
                  <a:pt x="1776" y="898"/>
                </a:cubicBezTo>
                <a:cubicBezTo>
                  <a:pt x="1802" y="951"/>
                  <a:pt x="1858" y="921"/>
                  <a:pt x="1878" y="882"/>
                </a:cubicBezTo>
                <a:cubicBezTo>
                  <a:pt x="1892" y="854"/>
                  <a:pt x="1890" y="826"/>
                  <a:pt x="1880" y="7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866272">
            <a:off x="7390726" y="4773285"/>
            <a:ext cx="1048027" cy="238202"/>
          </a:xfrm>
          <a:custGeom>
            <a:avLst/>
            <a:gdLst/>
            <a:ahLst/>
            <a:cxnLst/>
            <a:rect l="l" t="t" r="r" b="b"/>
            <a:pathLst>
              <a:path w="3313" h="753" extrusionOk="0">
                <a:moveTo>
                  <a:pt x="386" y="541"/>
                </a:moveTo>
                <a:cubicBezTo>
                  <a:pt x="293" y="578"/>
                  <a:pt x="174" y="603"/>
                  <a:pt x="88" y="536"/>
                </a:cubicBezTo>
                <a:cubicBezTo>
                  <a:pt x="23" y="485"/>
                  <a:pt x="0" y="392"/>
                  <a:pt x="23" y="314"/>
                </a:cubicBezTo>
                <a:cubicBezTo>
                  <a:pt x="51" y="219"/>
                  <a:pt x="143" y="156"/>
                  <a:pt x="239" y="143"/>
                </a:cubicBezTo>
                <a:cubicBezTo>
                  <a:pt x="300" y="135"/>
                  <a:pt x="398" y="158"/>
                  <a:pt x="388" y="237"/>
                </a:cubicBezTo>
                <a:cubicBezTo>
                  <a:pt x="385" y="262"/>
                  <a:pt x="353" y="262"/>
                  <a:pt x="349" y="237"/>
                </a:cubicBezTo>
                <a:cubicBezTo>
                  <a:pt x="339" y="158"/>
                  <a:pt x="202" y="204"/>
                  <a:pt x="163" y="227"/>
                </a:cubicBezTo>
                <a:cubicBezTo>
                  <a:pt x="108" y="261"/>
                  <a:pt x="70" y="317"/>
                  <a:pt x="74" y="383"/>
                </a:cubicBezTo>
                <a:cubicBezTo>
                  <a:pt x="82" y="548"/>
                  <a:pt x="261" y="524"/>
                  <a:pt x="369" y="483"/>
                </a:cubicBezTo>
                <a:cubicBezTo>
                  <a:pt x="406" y="469"/>
                  <a:pt x="421" y="526"/>
                  <a:pt x="386" y="541"/>
                </a:cubicBezTo>
                <a:moveTo>
                  <a:pt x="552" y="368"/>
                </a:moveTo>
                <a:cubicBezTo>
                  <a:pt x="538" y="382"/>
                  <a:pt x="529" y="397"/>
                  <a:pt x="520" y="414"/>
                </a:cubicBezTo>
                <a:cubicBezTo>
                  <a:pt x="517" y="420"/>
                  <a:pt x="513" y="436"/>
                  <a:pt x="508" y="440"/>
                </a:cubicBezTo>
                <a:cubicBezTo>
                  <a:pt x="488" y="454"/>
                  <a:pt x="450" y="408"/>
                  <a:pt x="449" y="385"/>
                </a:cubicBezTo>
                <a:cubicBezTo>
                  <a:pt x="448" y="367"/>
                  <a:pt x="418" y="360"/>
                  <a:pt x="414" y="381"/>
                </a:cubicBezTo>
                <a:cubicBezTo>
                  <a:pt x="406" y="433"/>
                  <a:pt x="413" y="509"/>
                  <a:pt x="481" y="514"/>
                </a:cubicBezTo>
                <a:cubicBezTo>
                  <a:pt x="495" y="515"/>
                  <a:pt x="507" y="512"/>
                  <a:pt x="516" y="506"/>
                </a:cubicBezTo>
                <a:cubicBezTo>
                  <a:pt x="500" y="572"/>
                  <a:pt x="483" y="638"/>
                  <a:pt x="467" y="705"/>
                </a:cubicBezTo>
                <a:cubicBezTo>
                  <a:pt x="459" y="740"/>
                  <a:pt x="509" y="752"/>
                  <a:pt x="521" y="719"/>
                </a:cubicBezTo>
                <a:cubicBezTo>
                  <a:pt x="559" y="617"/>
                  <a:pt x="582" y="504"/>
                  <a:pt x="599" y="396"/>
                </a:cubicBezTo>
                <a:cubicBezTo>
                  <a:pt x="603" y="369"/>
                  <a:pt x="574" y="347"/>
                  <a:pt x="552" y="368"/>
                </a:cubicBezTo>
                <a:moveTo>
                  <a:pt x="890" y="406"/>
                </a:moveTo>
                <a:cubicBezTo>
                  <a:pt x="824" y="396"/>
                  <a:pt x="750" y="403"/>
                  <a:pt x="684" y="407"/>
                </a:cubicBezTo>
                <a:cubicBezTo>
                  <a:pt x="658" y="408"/>
                  <a:pt x="658" y="445"/>
                  <a:pt x="684" y="447"/>
                </a:cubicBezTo>
                <a:cubicBezTo>
                  <a:pt x="750" y="451"/>
                  <a:pt x="824" y="458"/>
                  <a:pt x="890" y="448"/>
                </a:cubicBezTo>
                <a:cubicBezTo>
                  <a:pt x="911" y="445"/>
                  <a:pt x="911" y="409"/>
                  <a:pt x="890" y="406"/>
                </a:cubicBezTo>
                <a:moveTo>
                  <a:pt x="868" y="323"/>
                </a:moveTo>
                <a:cubicBezTo>
                  <a:pt x="806" y="302"/>
                  <a:pt x="737" y="304"/>
                  <a:pt x="676" y="327"/>
                </a:cubicBezTo>
                <a:cubicBezTo>
                  <a:pt x="654" y="335"/>
                  <a:pt x="662" y="368"/>
                  <a:pt x="686" y="362"/>
                </a:cubicBezTo>
                <a:cubicBezTo>
                  <a:pt x="744" y="347"/>
                  <a:pt x="798" y="350"/>
                  <a:pt x="855" y="369"/>
                </a:cubicBezTo>
                <a:cubicBezTo>
                  <a:pt x="885" y="379"/>
                  <a:pt x="897" y="332"/>
                  <a:pt x="868" y="323"/>
                </a:cubicBezTo>
                <a:moveTo>
                  <a:pt x="1277" y="483"/>
                </a:moveTo>
                <a:cubicBezTo>
                  <a:pt x="1189" y="510"/>
                  <a:pt x="1073" y="535"/>
                  <a:pt x="1034" y="421"/>
                </a:cubicBezTo>
                <a:cubicBezTo>
                  <a:pt x="1022" y="384"/>
                  <a:pt x="1024" y="343"/>
                  <a:pt x="1034" y="306"/>
                </a:cubicBezTo>
                <a:cubicBezTo>
                  <a:pt x="1041" y="282"/>
                  <a:pt x="1052" y="259"/>
                  <a:pt x="1065" y="238"/>
                </a:cubicBezTo>
                <a:cubicBezTo>
                  <a:pt x="1068" y="233"/>
                  <a:pt x="1134" y="136"/>
                  <a:pt x="1146" y="199"/>
                </a:cubicBezTo>
                <a:cubicBezTo>
                  <a:pt x="1149" y="216"/>
                  <a:pt x="1177" y="212"/>
                  <a:pt x="1177" y="194"/>
                </a:cubicBezTo>
                <a:cubicBezTo>
                  <a:pt x="1175" y="146"/>
                  <a:pt x="1129" y="124"/>
                  <a:pt x="1086" y="147"/>
                </a:cubicBezTo>
                <a:cubicBezTo>
                  <a:pt x="1023" y="180"/>
                  <a:pt x="980" y="277"/>
                  <a:pt x="973" y="344"/>
                </a:cubicBezTo>
                <a:cubicBezTo>
                  <a:pt x="964" y="415"/>
                  <a:pt x="990" y="493"/>
                  <a:pt x="1051" y="536"/>
                </a:cubicBezTo>
                <a:cubicBezTo>
                  <a:pt x="1122" y="586"/>
                  <a:pt x="1217" y="571"/>
                  <a:pt x="1293" y="539"/>
                </a:cubicBezTo>
                <a:cubicBezTo>
                  <a:pt x="1327" y="525"/>
                  <a:pt x="1315" y="471"/>
                  <a:pt x="1277" y="483"/>
                </a:cubicBezTo>
                <a:moveTo>
                  <a:pt x="1531" y="231"/>
                </a:moveTo>
                <a:cubicBezTo>
                  <a:pt x="1517" y="226"/>
                  <a:pt x="1493" y="211"/>
                  <a:pt x="1467" y="194"/>
                </a:cubicBezTo>
                <a:cubicBezTo>
                  <a:pt x="1454" y="217"/>
                  <a:pt x="1438" y="238"/>
                  <a:pt x="1416" y="252"/>
                </a:cubicBezTo>
                <a:cubicBezTo>
                  <a:pt x="1361" y="288"/>
                  <a:pt x="1281" y="278"/>
                  <a:pt x="1255" y="212"/>
                </a:cubicBezTo>
                <a:cubicBezTo>
                  <a:pt x="1231" y="152"/>
                  <a:pt x="1283" y="103"/>
                  <a:pt x="1339" y="96"/>
                </a:cubicBezTo>
                <a:cubicBezTo>
                  <a:pt x="1381" y="90"/>
                  <a:pt x="1416" y="106"/>
                  <a:pt x="1449" y="125"/>
                </a:cubicBezTo>
                <a:cubicBezTo>
                  <a:pt x="1464" y="89"/>
                  <a:pt x="1474" y="51"/>
                  <a:pt x="1492" y="15"/>
                </a:cubicBezTo>
                <a:cubicBezTo>
                  <a:pt x="1499" y="0"/>
                  <a:pt x="1518" y="12"/>
                  <a:pt x="1516" y="26"/>
                </a:cubicBezTo>
                <a:cubicBezTo>
                  <a:pt x="1511" y="64"/>
                  <a:pt x="1503" y="109"/>
                  <a:pt x="1488" y="150"/>
                </a:cubicBezTo>
                <a:cubicBezTo>
                  <a:pt x="1506" y="162"/>
                  <a:pt x="1525" y="173"/>
                  <a:pt x="1545" y="182"/>
                </a:cubicBezTo>
                <a:cubicBezTo>
                  <a:pt x="1575" y="194"/>
                  <a:pt x="1563" y="242"/>
                  <a:pt x="1531" y="231"/>
                </a:cubicBezTo>
                <a:moveTo>
                  <a:pt x="1426" y="170"/>
                </a:moveTo>
                <a:cubicBezTo>
                  <a:pt x="1380" y="145"/>
                  <a:pt x="1334" y="130"/>
                  <a:pt x="1311" y="164"/>
                </a:cubicBezTo>
                <a:cubicBezTo>
                  <a:pt x="1273" y="222"/>
                  <a:pt x="1365" y="224"/>
                  <a:pt x="1390" y="208"/>
                </a:cubicBezTo>
                <a:cubicBezTo>
                  <a:pt x="1405" y="199"/>
                  <a:pt x="1417" y="185"/>
                  <a:pt x="1426" y="170"/>
                </a:cubicBezTo>
                <a:moveTo>
                  <a:pt x="1442" y="384"/>
                </a:moveTo>
                <a:cubicBezTo>
                  <a:pt x="1433" y="401"/>
                  <a:pt x="1424" y="419"/>
                  <a:pt x="1411" y="434"/>
                </a:cubicBezTo>
                <a:cubicBezTo>
                  <a:pt x="1390" y="456"/>
                  <a:pt x="1304" y="488"/>
                  <a:pt x="1319" y="414"/>
                </a:cubicBezTo>
                <a:cubicBezTo>
                  <a:pt x="1324" y="391"/>
                  <a:pt x="1294" y="384"/>
                  <a:pt x="1286" y="404"/>
                </a:cubicBezTo>
                <a:cubicBezTo>
                  <a:pt x="1266" y="452"/>
                  <a:pt x="1307" y="500"/>
                  <a:pt x="1355" y="506"/>
                </a:cubicBezTo>
                <a:cubicBezTo>
                  <a:pt x="1382" y="510"/>
                  <a:pt x="1405" y="501"/>
                  <a:pt x="1425" y="487"/>
                </a:cubicBezTo>
                <a:cubicBezTo>
                  <a:pt x="1414" y="551"/>
                  <a:pt x="1404" y="616"/>
                  <a:pt x="1405" y="680"/>
                </a:cubicBezTo>
                <a:cubicBezTo>
                  <a:pt x="1406" y="706"/>
                  <a:pt x="1445" y="712"/>
                  <a:pt x="1452" y="686"/>
                </a:cubicBezTo>
                <a:cubicBezTo>
                  <a:pt x="1477" y="594"/>
                  <a:pt x="1480" y="491"/>
                  <a:pt x="1491" y="397"/>
                </a:cubicBezTo>
                <a:cubicBezTo>
                  <a:pt x="1494" y="371"/>
                  <a:pt x="1453" y="361"/>
                  <a:pt x="1442" y="384"/>
                </a:cubicBezTo>
                <a:moveTo>
                  <a:pt x="1820" y="637"/>
                </a:moveTo>
                <a:cubicBezTo>
                  <a:pt x="1557" y="599"/>
                  <a:pt x="1596" y="247"/>
                  <a:pt x="1766" y="119"/>
                </a:cubicBezTo>
                <a:cubicBezTo>
                  <a:pt x="1783" y="107"/>
                  <a:pt x="1769" y="80"/>
                  <a:pt x="1749" y="90"/>
                </a:cubicBezTo>
                <a:cubicBezTo>
                  <a:pt x="1517" y="212"/>
                  <a:pt x="1506" y="668"/>
                  <a:pt x="1812" y="692"/>
                </a:cubicBezTo>
                <a:cubicBezTo>
                  <a:pt x="1844" y="694"/>
                  <a:pt x="1851" y="642"/>
                  <a:pt x="1820" y="637"/>
                </a:cubicBezTo>
                <a:moveTo>
                  <a:pt x="2026" y="489"/>
                </a:moveTo>
                <a:cubicBezTo>
                  <a:pt x="1986" y="459"/>
                  <a:pt x="1947" y="428"/>
                  <a:pt x="1909" y="397"/>
                </a:cubicBezTo>
                <a:cubicBezTo>
                  <a:pt x="1893" y="419"/>
                  <a:pt x="1876" y="439"/>
                  <a:pt x="1853" y="454"/>
                </a:cubicBezTo>
                <a:cubicBezTo>
                  <a:pt x="1799" y="488"/>
                  <a:pt x="1720" y="485"/>
                  <a:pt x="1712" y="409"/>
                </a:cubicBezTo>
                <a:cubicBezTo>
                  <a:pt x="1705" y="352"/>
                  <a:pt x="1740" y="268"/>
                  <a:pt x="1807" y="267"/>
                </a:cubicBezTo>
                <a:cubicBezTo>
                  <a:pt x="1843" y="267"/>
                  <a:pt x="1874" y="296"/>
                  <a:pt x="1901" y="319"/>
                </a:cubicBezTo>
                <a:cubicBezTo>
                  <a:pt x="1923" y="276"/>
                  <a:pt x="1940" y="232"/>
                  <a:pt x="1971" y="195"/>
                </a:cubicBezTo>
                <a:cubicBezTo>
                  <a:pt x="1984" y="180"/>
                  <a:pt x="2007" y="199"/>
                  <a:pt x="1998" y="215"/>
                </a:cubicBezTo>
                <a:cubicBezTo>
                  <a:pt x="1974" y="255"/>
                  <a:pt x="1958" y="303"/>
                  <a:pt x="1937" y="347"/>
                </a:cubicBezTo>
                <a:cubicBezTo>
                  <a:pt x="1978" y="380"/>
                  <a:pt x="2019" y="412"/>
                  <a:pt x="2059" y="445"/>
                </a:cubicBezTo>
                <a:cubicBezTo>
                  <a:pt x="2083" y="466"/>
                  <a:pt x="2051" y="508"/>
                  <a:pt x="2026" y="489"/>
                </a:cubicBezTo>
                <a:moveTo>
                  <a:pt x="1871" y="366"/>
                </a:moveTo>
                <a:cubicBezTo>
                  <a:pt x="1848" y="344"/>
                  <a:pt x="1819" y="317"/>
                  <a:pt x="1792" y="331"/>
                </a:cubicBezTo>
                <a:cubicBezTo>
                  <a:pt x="1776" y="340"/>
                  <a:pt x="1757" y="395"/>
                  <a:pt x="1768" y="412"/>
                </a:cubicBezTo>
                <a:cubicBezTo>
                  <a:pt x="1793" y="452"/>
                  <a:pt x="1840" y="406"/>
                  <a:pt x="1871" y="366"/>
                </a:cubicBezTo>
                <a:moveTo>
                  <a:pt x="2277" y="286"/>
                </a:moveTo>
                <a:cubicBezTo>
                  <a:pt x="2220" y="289"/>
                  <a:pt x="2168" y="284"/>
                  <a:pt x="2113" y="270"/>
                </a:cubicBezTo>
                <a:cubicBezTo>
                  <a:pt x="2088" y="264"/>
                  <a:pt x="2080" y="300"/>
                  <a:pt x="2103" y="309"/>
                </a:cubicBezTo>
                <a:cubicBezTo>
                  <a:pt x="2157" y="330"/>
                  <a:pt x="2219" y="339"/>
                  <a:pt x="2277" y="335"/>
                </a:cubicBezTo>
                <a:cubicBezTo>
                  <a:pt x="2309" y="333"/>
                  <a:pt x="2309" y="284"/>
                  <a:pt x="2277" y="286"/>
                </a:cubicBezTo>
                <a:moveTo>
                  <a:pt x="2831" y="165"/>
                </a:moveTo>
                <a:cubicBezTo>
                  <a:pt x="2804" y="223"/>
                  <a:pt x="2762" y="286"/>
                  <a:pt x="2714" y="339"/>
                </a:cubicBezTo>
                <a:cubicBezTo>
                  <a:pt x="2734" y="375"/>
                  <a:pt x="2759" y="404"/>
                  <a:pt x="2803" y="414"/>
                </a:cubicBezTo>
                <a:cubicBezTo>
                  <a:pt x="2839" y="422"/>
                  <a:pt x="2824" y="477"/>
                  <a:pt x="2788" y="470"/>
                </a:cubicBezTo>
                <a:cubicBezTo>
                  <a:pt x="2743" y="461"/>
                  <a:pt x="2709" y="433"/>
                  <a:pt x="2682" y="396"/>
                </a:cubicBezTo>
                <a:cubicBezTo>
                  <a:pt x="2678" y="391"/>
                  <a:pt x="2676" y="386"/>
                  <a:pt x="2673" y="381"/>
                </a:cubicBezTo>
                <a:cubicBezTo>
                  <a:pt x="2656" y="396"/>
                  <a:pt x="2640" y="410"/>
                  <a:pt x="2623" y="422"/>
                </a:cubicBezTo>
                <a:cubicBezTo>
                  <a:pt x="2543" y="477"/>
                  <a:pt x="2497" y="405"/>
                  <a:pt x="2487" y="331"/>
                </a:cubicBezTo>
                <a:cubicBezTo>
                  <a:pt x="2477" y="263"/>
                  <a:pt x="2515" y="152"/>
                  <a:pt x="2605" y="192"/>
                </a:cubicBezTo>
                <a:cubicBezTo>
                  <a:pt x="2649" y="211"/>
                  <a:pt x="2670" y="252"/>
                  <a:pt x="2691" y="294"/>
                </a:cubicBezTo>
                <a:cubicBezTo>
                  <a:pt x="2733" y="249"/>
                  <a:pt x="2768" y="199"/>
                  <a:pt x="2804" y="149"/>
                </a:cubicBezTo>
                <a:cubicBezTo>
                  <a:pt x="2816" y="133"/>
                  <a:pt x="2840" y="147"/>
                  <a:pt x="2831" y="165"/>
                </a:cubicBezTo>
                <a:moveTo>
                  <a:pt x="2649" y="339"/>
                </a:moveTo>
                <a:cubicBezTo>
                  <a:pt x="2646" y="334"/>
                  <a:pt x="2643" y="328"/>
                  <a:pt x="2640" y="322"/>
                </a:cubicBezTo>
                <a:cubicBezTo>
                  <a:pt x="2634" y="312"/>
                  <a:pt x="2629" y="298"/>
                  <a:pt x="2621" y="288"/>
                </a:cubicBezTo>
                <a:cubicBezTo>
                  <a:pt x="2608" y="272"/>
                  <a:pt x="2567" y="250"/>
                  <a:pt x="2545" y="261"/>
                </a:cubicBezTo>
                <a:cubicBezTo>
                  <a:pt x="2534" y="268"/>
                  <a:pt x="2538" y="335"/>
                  <a:pt x="2545" y="350"/>
                </a:cubicBezTo>
                <a:cubicBezTo>
                  <a:pt x="2545" y="363"/>
                  <a:pt x="2554" y="369"/>
                  <a:pt x="2571" y="369"/>
                </a:cubicBezTo>
                <a:cubicBezTo>
                  <a:pt x="2585" y="385"/>
                  <a:pt x="2598" y="385"/>
                  <a:pt x="2608" y="371"/>
                </a:cubicBezTo>
                <a:cubicBezTo>
                  <a:pt x="2622" y="365"/>
                  <a:pt x="2636" y="352"/>
                  <a:pt x="2649" y="339"/>
                </a:cubicBezTo>
                <a:moveTo>
                  <a:pt x="2972" y="438"/>
                </a:moveTo>
                <a:cubicBezTo>
                  <a:pt x="2973" y="429"/>
                  <a:pt x="2969" y="419"/>
                  <a:pt x="2958" y="418"/>
                </a:cubicBezTo>
                <a:cubicBezTo>
                  <a:pt x="2920" y="412"/>
                  <a:pt x="2881" y="442"/>
                  <a:pt x="2884" y="483"/>
                </a:cubicBezTo>
                <a:cubicBezTo>
                  <a:pt x="2885" y="495"/>
                  <a:pt x="2891" y="502"/>
                  <a:pt x="2902" y="506"/>
                </a:cubicBezTo>
                <a:cubicBezTo>
                  <a:pt x="2934" y="520"/>
                  <a:pt x="2971" y="497"/>
                  <a:pt x="2979" y="465"/>
                </a:cubicBezTo>
                <a:cubicBezTo>
                  <a:pt x="2982" y="456"/>
                  <a:pt x="2980" y="444"/>
                  <a:pt x="2972" y="438"/>
                </a:cubicBezTo>
                <a:moveTo>
                  <a:pt x="3097" y="76"/>
                </a:moveTo>
                <a:cubicBezTo>
                  <a:pt x="3084" y="62"/>
                  <a:pt x="3063" y="79"/>
                  <a:pt x="3071" y="95"/>
                </a:cubicBezTo>
                <a:cubicBezTo>
                  <a:pt x="3112" y="171"/>
                  <a:pt x="3172" y="238"/>
                  <a:pt x="3189" y="325"/>
                </a:cubicBezTo>
                <a:cubicBezTo>
                  <a:pt x="3208" y="419"/>
                  <a:pt x="3175" y="506"/>
                  <a:pt x="3119" y="581"/>
                </a:cubicBezTo>
                <a:cubicBezTo>
                  <a:pt x="3099" y="607"/>
                  <a:pt x="3143" y="641"/>
                  <a:pt x="3164" y="616"/>
                </a:cubicBezTo>
                <a:cubicBezTo>
                  <a:pt x="3312" y="441"/>
                  <a:pt x="3244" y="225"/>
                  <a:pt x="3097" y="7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8222985" y="900033"/>
            <a:ext cx="838677" cy="804870"/>
          </a:xfrm>
          <a:custGeom>
            <a:avLst/>
            <a:gdLst/>
            <a:ahLst/>
            <a:cxnLst/>
            <a:rect l="l" t="t" r="r" b="b"/>
            <a:pathLst>
              <a:path w="3225" h="3095" extrusionOk="0">
                <a:moveTo>
                  <a:pt x="3166" y="1096"/>
                </a:moveTo>
                <a:cubicBezTo>
                  <a:pt x="3058" y="457"/>
                  <a:pt x="2362" y="204"/>
                  <a:pt x="1833" y="425"/>
                </a:cubicBezTo>
                <a:cubicBezTo>
                  <a:pt x="1755" y="336"/>
                  <a:pt x="1662" y="260"/>
                  <a:pt x="1556" y="201"/>
                </a:cubicBezTo>
                <a:cubicBezTo>
                  <a:pt x="1196" y="0"/>
                  <a:pt x="720" y="10"/>
                  <a:pt x="392" y="272"/>
                </a:cubicBezTo>
                <a:cubicBezTo>
                  <a:pt x="18" y="570"/>
                  <a:pt x="0" y="1053"/>
                  <a:pt x="155" y="1476"/>
                </a:cubicBezTo>
                <a:cubicBezTo>
                  <a:pt x="251" y="1739"/>
                  <a:pt x="420" y="1921"/>
                  <a:pt x="633" y="2016"/>
                </a:cubicBezTo>
                <a:cubicBezTo>
                  <a:pt x="606" y="2440"/>
                  <a:pt x="889" y="2758"/>
                  <a:pt x="1260" y="2918"/>
                </a:cubicBezTo>
                <a:cubicBezTo>
                  <a:pt x="1665" y="3094"/>
                  <a:pt x="2118" y="3043"/>
                  <a:pt x="2445" y="2728"/>
                </a:cubicBezTo>
                <a:cubicBezTo>
                  <a:pt x="2627" y="2553"/>
                  <a:pt x="2686" y="2295"/>
                  <a:pt x="2664" y="2043"/>
                </a:cubicBezTo>
                <a:cubicBezTo>
                  <a:pt x="2697" y="2029"/>
                  <a:pt x="2730" y="2014"/>
                  <a:pt x="2761" y="1995"/>
                </a:cubicBezTo>
                <a:cubicBezTo>
                  <a:pt x="3066" y="1815"/>
                  <a:pt x="3224" y="1442"/>
                  <a:pt x="3166" y="1096"/>
                </a:cubicBezTo>
                <a:moveTo>
                  <a:pt x="1950" y="720"/>
                </a:moveTo>
                <a:cubicBezTo>
                  <a:pt x="1868" y="668"/>
                  <a:pt x="1784" y="616"/>
                  <a:pt x="1699" y="568"/>
                </a:cubicBezTo>
                <a:cubicBezTo>
                  <a:pt x="1736" y="542"/>
                  <a:pt x="1774" y="519"/>
                  <a:pt x="1814" y="499"/>
                </a:cubicBezTo>
                <a:cubicBezTo>
                  <a:pt x="1869" y="566"/>
                  <a:pt x="1914" y="640"/>
                  <a:pt x="1950" y="720"/>
                </a:cubicBezTo>
                <a:moveTo>
                  <a:pt x="2464" y="1603"/>
                </a:moveTo>
                <a:cubicBezTo>
                  <a:pt x="2508" y="1674"/>
                  <a:pt x="2542" y="1754"/>
                  <a:pt x="2565" y="1843"/>
                </a:cubicBezTo>
                <a:cubicBezTo>
                  <a:pt x="2565" y="1844"/>
                  <a:pt x="2565" y="1845"/>
                  <a:pt x="2566" y="1847"/>
                </a:cubicBezTo>
                <a:cubicBezTo>
                  <a:pt x="2383" y="1726"/>
                  <a:pt x="2199" y="1606"/>
                  <a:pt x="2015" y="1487"/>
                </a:cubicBezTo>
                <a:cubicBezTo>
                  <a:pt x="2034" y="1443"/>
                  <a:pt x="2050" y="1398"/>
                  <a:pt x="2062" y="1351"/>
                </a:cubicBezTo>
                <a:cubicBezTo>
                  <a:pt x="2194" y="1438"/>
                  <a:pt x="2328" y="1523"/>
                  <a:pt x="2464" y="1603"/>
                </a:cubicBezTo>
                <a:moveTo>
                  <a:pt x="2130" y="1323"/>
                </a:moveTo>
                <a:cubicBezTo>
                  <a:pt x="2235" y="1367"/>
                  <a:pt x="2321" y="1428"/>
                  <a:pt x="2390" y="1504"/>
                </a:cubicBezTo>
                <a:cubicBezTo>
                  <a:pt x="2305" y="1442"/>
                  <a:pt x="2218" y="1382"/>
                  <a:pt x="2130" y="1323"/>
                </a:cubicBezTo>
                <a:moveTo>
                  <a:pt x="968" y="2010"/>
                </a:moveTo>
                <a:cubicBezTo>
                  <a:pt x="891" y="1953"/>
                  <a:pt x="812" y="1898"/>
                  <a:pt x="733" y="1844"/>
                </a:cubicBezTo>
                <a:cubicBezTo>
                  <a:pt x="743" y="1812"/>
                  <a:pt x="756" y="1780"/>
                  <a:pt x="771" y="1749"/>
                </a:cubicBezTo>
                <a:cubicBezTo>
                  <a:pt x="886" y="1849"/>
                  <a:pt x="1008" y="1948"/>
                  <a:pt x="1136" y="2030"/>
                </a:cubicBezTo>
                <a:cubicBezTo>
                  <a:pt x="1081" y="2035"/>
                  <a:pt x="1026" y="2037"/>
                  <a:pt x="971" y="2035"/>
                </a:cubicBezTo>
                <a:cubicBezTo>
                  <a:pt x="977" y="2028"/>
                  <a:pt x="977" y="2017"/>
                  <a:pt x="968" y="2010"/>
                </a:cubicBezTo>
                <a:moveTo>
                  <a:pt x="946" y="2034"/>
                </a:moveTo>
                <a:cubicBezTo>
                  <a:pt x="862" y="2030"/>
                  <a:pt x="779" y="2017"/>
                  <a:pt x="700" y="1989"/>
                </a:cubicBezTo>
                <a:cubicBezTo>
                  <a:pt x="705" y="1948"/>
                  <a:pt x="713" y="1908"/>
                  <a:pt x="725" y="1869"/>
                </a:cubicBezTo>
                <a:cubicBezTo>
                  <a:pt x="797" y="1925"/>
                  <a:pt x="871" y="1980"/>
                  <a:pt x="946" y="2034"/>
                </a:cubicBezTo>
                <a:moveTo>
                  <a:pt x="785" y="1722"/>
                </a:moveTo>
                <a:cubicBezTo>
                  <a:pt x="808" y="1678"/>
                  <a:pt x="836" y="1636"/>
                  <a:pt x="868" y="1597"/>
                </a:cubicBezTo>
                <a:cubicBezTo>
                  <a:pt x="1031" y="1723"/>
                  <a:pt x="1194" y="1851"/>
                  <a:pt x="1360" y="1975"/>
                </a:cubicBezTo>
                <a:cubicBezTo>
                  <a:pt x="1327" y="1984"/>
                  <a:pt x="1294" y="1992"/>
                  <a:pt x="1259" y="1997"/>
                </a:cubicBezTo>
                <a:cubicBezTo>
                  <a:pt x="1245" y="2000"/>
                  <a:pt x="1238" y="2009"/>
                  <a:pt x="1237" y="2020"/>
                </a:cubicBezTo>
                <a:cubicBezTo>
                  <a:pt x="1224" y="2022"/>
                  <a:pt x="1210" y="2023"/>
                  <a:pt x="1196" y="2025"/>
                </a:cubicBezTo>
                <a:cubicBezTo>
                  <a:pt x="1061" y="1922"/>
                  <a:pt x="920" y="1826"/>
                  <a:pt x="785" y="1722"/>
                </a:cubicBezTo>
                <a:moveTo>
                  <a:pt x="886" y="1575"/>
                </a:moveTo>
                <a:cubicBezTo>
                  <a:pt x="928" y="1526"/>
                  <a:pt x="977" y="1482"/>
                  <a:pt x="1031" y="1444"/>
                </a:cubicBezTo>
                <a:cubicBezTo>
                  <a:pt x="1031" y="1447"/>
                  <a:pt x="1032" y="1450"/>
                  <a:pt x="1035" y="1452"/>
                </a:cubicBezTo>
                <a:cubicBezTo>
                  <a:pt x="1196" y="1613"/>
                  <a:pt x="1375" y="1759"/>
                  <a:pt x="1559" y="1894"/>
                </a:cubicBezTo>
                <a:cubicBezTo>
                  <a:pt x="1510" y="1921"/>
                  <a:pt x="1458" y="1944"/>
                  <a:pt x="1403" y="1962"/>
                </a:cubicBezTo>
                <a:cubicBezTo>
                  <a:pt x="1233" y="1830"/>
                  <a:pt x="1058" y="1704"/>
                  <a:pt x="886" y="1575"/>
                </a:cubicBezTo>
                <a:moveTo>
                  <a:pt x="1053" y="1434"/>
                </a:moveTo>
                <a:cubicBezTo>
                  <a:pt x="1052" y="1433"/>
                  <a:pt x="1050" y="1432"/>
                  <a:pt x="1049" y="1432"/>
                </a:cubicBezTo>
                <a:cubicBezTo>
                  <a:pt x="1095" y="1402"/>
                  <a:pt x="1144" y="1376"/>
                  <a:pt x="1195" y="1355"/>
                </a:cubicBezTo>
                <a:cubicBezTo>
                  <a:pt x="1254" y="1403"/>
                  <a:pt x="1313" y="1452"/>
                  <a:pt x="1373" y="1500"/>
                </a:cubicBezTo>
                <a:cubicBezTo>
                  <a:pt x="1425" y="1641"/>
                  <a:pt x="1508" y="1769"/>
                  <a:pt x="1616" y="1860"/>
                </a:cubicBezTo>
                <a:cubicBezTo>
                  <a:pt x="1609" y="1864"/>
                  <a:pt x="1602" y="1868"/>
                  <a:pt x="1595" y="1872"/>
                </a:cubicBezTo>
                <a:cubicBezTo>
                  <a:pt x="1409" y="1732"/>
                  <a:pt x="1231" y="1585"/>
                  <a:pt x="1053" y="1434"/>
                </a:cubicBezTo>
                <a:moveTo>
                  <a:pt x="1228" y="1343"/>
                </a:moveTo>
                <a:cubicBezTo>
                  <a:pt x="1259" y="1332"/>
                  <a:pt x="1291" y="1322"/>
                  <a:pt x="1323" y="1315"/>
                </a:cubicBezTo>
                <a:cubicBezTo>
                  <a:pt x="1330" y="1354"/>
                  <a:pt x="1339" y="1392"/>
                  <a:pt x="1350" y="1430"/>
                </a:cubicBezTo>
                <a:cubicBezTo>
                  <a:pt x="1309" y="1401"/>
                  <a:pt x="1269" y="1372"/>
                  <a:pt x="1228" y="1343"/>
                </a:cubicBezTo>
                <a:moveTo>
                  <a:pt x="1546" y="1700"/>
                </a:moveTo>
                <a:cubicBezTo>
                  <a:pt x="1557" y="1687"/>
                  <a:pt x="1568" y="1675"/>
                  <a:pt x="1580" y="1662"/>
                </a:cubicBezTo>
                <a:cubicBezTo>
                  <a:pt x="1598" y="1676"/>
                  <a:pt x="1617" y="1690"/>
                  <a:pt x="1636" y="1703"/>
                </a:cubicBezTo>
                <a:cubicBezTo>
                  <a:pt x="1621" y="1722"/>
                  <a:pt x="1606" y="1741"/>
                  <a:pt x="1591" y="1761"/>
                </a:cubicBezTo>
                <a:cubicBezTo>
                  <a:pt x="1575" y="1741"/>
                  <a:pt x="1560" y="1721"/>
                  <a:pt x="1546" y="1700"/>
                </a:cubicBezTo>
                <a:moveTo>
                  <a:pt x="1910" y="1262"/>
                </a:moveTo>
                <a:cubicBezTo>
                  <a:pt x="1919" y="1263"/>
                  <a:pt x="1928" y="1265"/>
                  <a:pt x="1936" y="1266"/>
                </a:cubicBezTo>
                <a:cubicBezTo>
                  <a:pt x="1948" y="1275"/>
                  <a:pt x="1960" y="1282"/>
                  <a:pt x="1972" y="1291"/>
                </a:cubicBezTo>
                <a:cubicBezTo>
                  <a:pt x="1968" y="1290"/>
                  <a:pt x="1963" y="1292"/>
                  <a:pt x="1959" y="1297"/>
                </a:cubicBezTo>
                <a:cubicBezTo>
                  <a:pt x="1932" y="1331"/>
                  <a:pt x="1905" y="1365"/>
                  <a:pt x="1878" y="1399"/>
                </a:cubicBezTo>
                <a:lnTo>
                  <a:pt x="1832" y="1370"/>
                </a:lnTo>
                <a:cubicBezTo>
                  <a:pt x="1858" y="1340"/>
                  <a:pt x="1883" y="1309"/>
                  <a:pt x="1908" y="1279"/>
                </a:cubicBezTo>
                <a:cubicBezTo>
                  <a:pt x="1912" y="1273"/>
                  <a:pt x="1912" y="1267"/>
                  <a:pt x="1910" y="1262"/>
                </a:cubicBezTo>
                <a:moveTo>
                  <a:pt x="1621" y="1415"/>
                </a:moveTo>
                <a:cubicBezTo>
                  <a:pt x="1647" y="1385"/>
                  <a:pt x="1674" y="1353"/>
                  <a:pt x="1700" y="1322"/>
                </a:cubicBezTo>
                <a:cubicBezTo>
                  <a:pt x="1727" y="1341"/>
                  <a:pt x="1755" y="1359"/>
                  <a:pt x="1782" y="1377"/>
                </a:cubicBezTo>
                <a:cubicBezTo>
                  <a:pt x="1755" y="1409"/>
                  <a:pt x="1729" y="1442"/>
                  <a:pt x="1702" y="1474"/>
                </a:cubicBezTo>
                <a:cubicBezTo>
                  <a:pt x="1675" y="1455"/>
                  <a:pt x="1648" y="1435"/>
                  <a:pt x="1621" y="1415"/>
                </a:cubicBezTo>
                <a:moveTo>
                  <a:pt x="1681" y="1500"/>
                </a:moveTo>
                <a:cubicBezTo>
                  <a:pt x="1651" y="1537"/>
                  <a:pt x="1621" y="1573"/>
                  <a:pt x="1592" y="1610"/>
                </a:cubicBezTo>
                <a:cubicBezTo>
                  <a:pt x="1563" y="1588"/>
                  <a:pt x="1535" y="1566"/>
                  <a:pt x="1507" y="1545"/>
                </a:cubicBezTo>
                <a:cubicBezTo>
                  <a:pt x="1538" y="1510"/>
                  <a:pt x="1569" y="1474"/>
                  <a:pt x="1600" y="1439"/>
                </a:cubicBezTo>
                <a:cubicBezTo>
                  <a:pt x="1627" y="1459"/>
                  <a:pt x="1654" y="1480"/>
                  <a:pt x="1681" y="1500"/>
                </a:cubicBezTo>
                <a:moveTo>
                  <a:pt x="1810" y="1396"/>
                </a:moveTo>
                <a:cubicBezTo>
                  <a:pt x="1825" y="1406"/>
                  <a:pt x="1840" y="1417"/>
                  <a:pt x="1855" y="1427"/>
                </a:cubicBezTo>
                <a:cubicBezTo>
                  <a:pt x="1828" y="1460"/>
                  <a:pt x="1802" y="1494"/>
                  <a:pt x="1775" y="1527"/>
                </a:cubicBezTo>
                <a:cubicBezTo>
                  <a:pt x="1759" y="1516"/>
                  <a:pt x="1743" y="1504"/>
                  <a:pt x="1728" y="1493"/>
                </a:cubicBezTo>
                <a:cubicBezTo>
                  <a:pt x="1755" y="1461"/>
                  <a:pt x="1783" y="1429"/>
                  <a:pt x="1810" y="1396"/>
                </a:cubicBezTo>
                <a:moveTo>
                  <a:pt x="1804" y="1351"/>
                </a:moveTo>
                <a:cubicBezTo>
                  <a:pt x="1776" y="1333"/>
                  <a:pt x="1748" y="1315"/>
                  <a:pt x="1720" y="1297"/>
                </a:cubicBezTo>
                <a:cubicBezTo>
                  <a:pt x="1735" y="1280"/>
                  <a:pt x="1749" y="1263"/>
                  <a:pt x="1763" y="1245"/>
                </a:cubicBezTo>
                <a:cubicBezTo>
                  <a:pt x="1804" y="1247"/>
                  <a:pt x="1844" y="1251"/>
                  <a:pt x="1885" y="1257"/>
                </a:cubicBezTo>
                <a:cubicBezTo>
                  <a:pt x="1858" y="1288"/>
                  <a:pt x="1831" y="1320"/>
                  <a:pt x="1804" y="1351"/>
                </a:cubicBezTo>
                <a:moveTo>
                  <a:pt x="1695" y="1281"/>
                </a:moveTo>
                <a:cubicBezTo>
                  <a:pt x="1676" y="1269"/>
                  <a:pt x="1658" y="1257"/>
                  <a:pt x="1639" y="1245"/>
                </a:cubicBezTo>
                <a:cubicBezTo>
                  <a:pt x="1668" y="1244"/>
                  <a:pt x="1698" y="1244"/>
                  <a:pt x="1727" y="1244"/>
                </a:cubicBezTo>
                <a:cubicBezTo>
                  <a:pt x="1716" y="1256"/>
                  <a:pt x="1706" y="1269"/>
                  <a:pt x="1695" y="1281"/>
                </a:cubicBezTo>
                <a:moveTo>
                  <a:pt x="1675" y="1305"/>
                </a:moveTo>
                <a:cubicBezTo>
                  <a:pt x="1648" y="1336"/>
                  <a:pt x="1623" y="1367"/>
                  <a:pt x="1597" y="1398"/>
                </a:cubicBezTo>
                <a:cubicBezTo>
                  <a:pt x="1572" y="1380"/>
                  <a:pt x="1547" y="1362"/>
                  <a:pt x="1522" y="1344"/>
                </a:cubicBezTo>
                <a:cubicBezTo>
                  <a:pt x="1548" y="1315"/>
                  <a:pt x="1574" y="1285"/>
                  <a:pt x="1600" y="1255"/>
                </a:cubicBezTo>
                <a:cubicBezTo>
                  <a:pt x="1625" y="1272"/>
                  <a:pt x="1650" y="1288"/>
                  <a:pt x="1675" y="1305"/>
                </a:cubicBezTo>
                <a:moveTo>
                  <a:pt x="1501" y="1329"/>
                </a:moveTo>
                <a:cubicBezTo>
                  <a:pt x="1475" y="1310"/>
                  <a:pt x="1449" y="1291"/>
                  <a:pt x="1423" y="1272"/>
                </a:cubicBezTo>
                <a:cubicBezTo>
                  <a:pt x="1471" y="1262"/>
                  <a:pt x="1519" y="1256"/>
                  <a:pt x="1568" y="1251"/>
                </a:cubicBezTo>
                <a:cubicBezTo>
                  <a:pt x="1545" y="1277"/>
                  <a:pt x="1523" y="1303"/>
                  <a:pt x="1501" y="1329"/>
                </a:cubicBezTo>
                <a:moveTo>
                  <a:pt x="1483" y="1351"/>
                </a:moveTo>
                <a:cubicBezTo>
                  <a:pt x="1463" y="1374"/>
                  <a:pt x="1441" y="1398"/>
                  <a:pt x="1421" y="1423"/>
                </a:cubicBezTo>
                <a:cubicBezTo>
                  <a:pt x="1410" y="1383"/>
                  <a:pt x="1400" y="1343"/>
                  <a:pt x="1392" y="1302"/>
                </a:cubicBezTo>
                <a:cubicBezTo>
                  <a:pt x="1391" y="1295"/>
                  <a:pt x="1390" y="1287"/>
                  <a:pt x="1389" y="1279"/>
                </a:cubicBezTo>
                <a:cubicBezTo>
                  <a:pt x="1420" y="1303"/>
                  <a:pt x="1452" y="1327"/>
                  <a:pt x="1483" y="1351"/>
                </a:cubicBezTo>
                <a:moveTo>
                  <a:pt x="1503" y="1366"/>
                </a:moveTo>
                <a:cubicBezTo>
                  <a:pt x="1528" y="1384"/>
                  <a:pt x="1553" y="1403"/>
                  <a:pt x="1577" y="1422"/>
                </a:cubicBezTo>
                <a:cubicBezTo>
                  <a:pt x="1547" y="1458"/>
                  <a:pt x="1518" y="1495"/>
                  <a:pt x="1489" y="1532"/>
                </a:cubicBezTo>
                <a:cubicBezTo>
                  <a:pt x="1475" y="1521"/>
                  <a:pt x="1460" y="1511"/>
                  <a:pt x="1446" y="1500"/>
                </a:cubicBezTo>
                <a:cubicBezTo>
                  <a:pt x="1440" y="1483"/>
                  <a:pt x="1434" y="1466"/>
                  <a:pt x="1429" y="1449"/>
                </a:cubicBezTo>
                <a:cubicBezTo>
                  <a:pt x="1455" y="1422"/>
                  <a:pt x="1479" y="1393"/>
                  <a:pt x="1503" y="1366"/>
                </a:cubicBezTo>
                <a:moveTo>
                  <a:pt x="1561" y="1648"/>
                </a:moveTo>
                <a:cubicBezTo>
                  <a:pt x="1552" y="1659"/>
                  <a:pt x="1543" y="1671"/>
                  <a:pt x="1534" y="1682"/>
                </a:cubicBezTo>
                <a:cubicBezTo>
                  <a:pt x="1515" y="1651"/>
                  <a:pt x="1496" y="1620"/>
                  <a:pt x="1481" y="1587"/>
                </a:cubicBezTo>
                <a:cubicBezTo>
                  <a:pt x="1508" y="1607"/>
                  <a:pt x="1534" y="1628"/>
                  <a:pt x="1561" y="1648"/>
                </a:cubicBezTo>
                <a:moveTo>
                  <a:pt x="1612" y="1625"/>
                </a:moveTo>
                <a:cubicBezTo>
                  <a:pt x="1643" y="1590"/>
                  <a:pt x="1674" y="1554"/>
                  <a:pt x="1705" y="1519"/>
                </a:cubicBezTo>
                <a:cubicBezTo>
                  <a:pt x="1721" y="1531"/>
                  <a:pt x="1737" y="1543"/>
                  <a:pt x="1753" y="1555"/>
                </a:cubicBezTo>
                <a:cubicBezTo>
                  <a:pt x="1723" y="1592"/>
                  <a:pt x="1693" y="1629"/>
                  <a:pt x="1664" y="1667"/>
                </a:cubicBezTo>
                <a:cubicBezTo>
                  <a:pt x="1647" y="1653"/>
                  <a:pt x="1629" y="1639"/>
                  <a:pt x="1612" y="1625"/>
                </a:cubicBezTo>
                <a:moveTo>
                  <a:pt x="1777" y="1573"/>
                </a:moveTo>
                <a:cubicBezTo>
                  <a:pt x="1803" y="1593"/>
                  <a:pt x="1830" y="1612"/>
                  <a:pt x="1855" y="1632"/>
                </a:cubicBezTo>
                <a:cubicBezTo>
                  <a:pt x="1826" y="1672"/>
                  <a:pt x="1794" y="1710"/>
                  <a:pt x="1759" y="1745"/>
                </a:cubicBezTo>
                <a:cubicBezTo>
                  <a:pt x="1735" y="1724"/>
                  <a:pt x="1710" y="1704"/>
                  <a:pt x="1685" y="1684"/>
                </a:cubicBezTo>
                <a:cubicBezTo>
                  <a:pt x="1716" y="1647"/>
                  <a:pt x="1747" y="1610"/>
                  <a:pt x="1777" y="1573"/>
                </a:cubicBezTo>
                <a:moveTo>
                  <a:pt x="1800" y="1545"/>
                </a:moveTo>
                <a:cubicBezTo>
                  <a:pt x="1828" y="1512"/>
                  <a:pt x="1855" y="1479"/>
                  <a:pt x="1883" y="1445"/>
                </a:cubicBezTo>
                <a:cubicBezTo>
                  <a:pt x="1903" y="1459"/>
                  <a:pt x="1923" y="1472"/>
                  <a:pt x="1943" y="1485"/>
                </a:cubicBezTo>
                <a:cubicBezTo>
                  <a:pt x="1923" y="1526"/>
                  <a:pt x="1902" y="1564"/>
                  <a:pt x="1877" y="1601"/>
                </a:cubicBezTo>
                <a:cubicBezTo>
                  <a:pt x="1852" y="1582"/>
                  <a:pt x="1826" y="1564"/>
                  <a:pt x="1800" y="1545"/>
                </a:cubicBezTo>
                <a:moveTo>
                  <a:pt x="1906" y="1417"/>
                </a:moveTo>
                <a:cubicBezTo>
                  <a:pt x="1932" y="1385"/>
                  <a:pt x="1958" y="1353"/>
                  <a:pt x="1985" y="1322"/>
                </a:cubicBezTo>
                <a:cubicBezTo>
                  <a:pt x="1991" y="1315"/>
                  <a:pt x="1990" y="1306"/>
                  <a:pt x="1986" y="1300"/>
                </a:cubicBezTo>
                <a:lnTo>
                  <a:pt x="2004" y="1312"/>
                </a:lnTo>
                <a:cubicBezTo>
                  <a:pt x="1993" y="1360"/>
                  <a:pt x="1977" y="1406"/>
                  <a:pt x="1958" y="1451"/>
                </a:cubicBezTo>
                <a:cubicBezTo>
                  <a:pt x="1941" y="1439"/>
                  <a:pt x="1924" y="1428"/>
                  <a:pt x="1906" y="1417"/>
                </a:cubicBezTo>
                <a:moveTo>
                  <a:pt x="1956" y="1209"/>
                </a:moveTo>
                <a:cubicBezTo>
                  <a:pt x="1782" y="1096"/>
                  <a:pt x="1606" y="986"/>
                  <a:pt x="1432" y="875"/>
                </a:cubicBezTo>
                <a:cubicBezTo>
                  <a:pt x="1447" y="843"/>
                  <a:pt x="1464" y="812"/>
                  <a:pt x="1483" y="782"/>
                </a:cubicBezTo>
                <a:cubicBezTo>
                  <a:pt x="1663" y="909"/>
                  <a:pt x="1842" y="1038"/>
                  <a:pt x="2028" y="1155"/>
                </a:cubicBezTo>
                <a:cubicBezTo>
                  <a:pt x="2027" y="1178"/>
                  <a:pt x="2024" y="1201"/>
                  <a:pt x="2021" y="1223"/>
                </a:cubicBezTo>
                <a:cubicBezTo>
                  <a:pt x="2000" y="1218"/>
                  <a:pt x="1978" y="1213"/>
                  <a:pt x="1956" y="1209"/>
                </a:cubicBezTo>
                <a:moveTo>
                  <a:pt x="1828" y="1192"/>
                </a:moveTo>
                <a:cubicBezTo>
                  <a:pt x="1742" y="1185"/>
                  <a:pt x="1656" y="1187"/>
                  <a:pt x="1571" y="1198"/>
                </a:cubicBezTo>
                <a:cubicBezTo>
                  <a:pt x="1580" y="1193"/>
                  <a:pt x="1585" y="1182"/>
                  <a:pt x="1575" y="1174"/>
                </a:cubicBezTo>
                <a:cubicBezTo>
                  <a:pt x="1540" y="1147"/>
                  <a:pt x="1499" y="1127"/>
                  <a:pt x="1461" y="1104"/>
                </a:cubicBezTo>
                <a:cubicBezTo>
                  <a:pt x="1435" y="1089"/>
                  <a:pt x="1409" y="1072"/>
                  <a:pt x="1382" y="1058"/>
                </a:cubicBezTo>
                <a:cubicBezTo>
                  <a:pt x="1389" y="1006"/>
                  <a:pt x="1401" y="956"/>
                  <a:pt x="1419" y="908"/>
                </a:cubicBezTo>
                <a:cubicBezTo>
                  <a:pt x="1555" y="1002"/>
                  <a:pt x="1691" y="1098"/>
                  <a:pt x="1828" y="1192"/>
                </a:cubicBezTo>
                <a:moveTo>
                  <a:pt x="1439" y="1125"/>
                </a:moveTo>
                <a:cubicBezTo>
                  <a:pt x="1478" y="1150"/>
                  <a:pt x="1515" y="1179"/>
                  <a:pt x="1557" y="1198"/>
                </a:cubicBezTo>
                <a:cubicBezTo>
                  <a:pt x="1558" y="1199"/>
                  <a:pt x="1558" y="1199"/>
                  <a:pt x="1559" y="1199"/>
                </a:cubicBezTo>
                <a:cubicBezTo>
                  <a:pt x="1499" y="1207"/>
                  <a:pt x="1439" y="1218"/>
                  <a:pt x="1382" y="1234"/>
                </a:cubicBezTo>
                <a:cubicBezTo>
                  <a:pt x="1377" y="1183"/>
                  <a:pt x="1376" y="1134"/>
                  <a:pt x="1379" y="1087"/>
                </a:cubicBezTo>
                <a:cubicBezTo>
                  <a:pt x="1399" y="1100"/>
                  <a:pt x="1419" y="1112"/>
                  <a:pt x="1439" y="1125"/>
                </a:cubicBezTo>
                <a:moveTo>
                  <a:pt x="1605" y="1777"/>
                </a:moveTo>
                <a:cubicBezTo>
                  <a:pt x="1622" y="1758"/>
                  <a:pt x="1639" y="1738"/>
                  <a:pt x="1656" y="1718"/>
                </a:cubicBezTo>
                <a:cubicBezTo>
                  <a:pt x="1681" y="1736"/>
                  <a:pt x="1706" y="1754"/>
                  <a:pt x="1731" y="1771"/>
                </a:cubicBezTo>
                <a:cubicBezTo>
                  <a:pt x="1707" y="1792"/>
                  <a:pt x="1683" y="1812"/>
                  <a:pt x="1658" y="1831"/>
                </a:cubicBezTo>
                <a:cubicBezTo>
                  <a:pt x="1639" y="1814"/>
                  <a:pt x="1622" y="1796"/>
                  <a:pt x="1605" y="1777"/>
                </a:cubicBezTo>
                <a:moveTo>
                  <a:pt x="1790" y="1806"/>
                </a:moveTo>
                <a:cubicBezTo>
                  <a:pt x="1886" y="1881"/>
                  <a:pt x="1983" y="1955"/>
                  <a:pt x="2080" y="2028"/>
                </a:cubicBezTo>
                <a:cubicBezTo>
                  <a:pt x="1947" y="2000"/>
                  <a:pt x="1819" y="1947"/>
                  <a:pt x="1706" y="1876"/>
                </a:cubicBezTo>
                <a:cubicBezTo>
                  <a:pt x="1735" y="1854"/>
                  <a:pt x="1763" y="1831"/>
                  <a:pt x="1790" y="1806"/>
                </a:cubicBezTo>
                <a:moveTo>
                  <a:pt x="1810" y="1786"/>
                </a:moveTo>
                <a:cubicBezTo>
                  <a:pt x="1846" y="1751"/>
                  <a:pt x="1878" y="1712"/>
                  <a:pt x="1908" y="1672"/>
                </a:cubicBezTo>
                <a:cubicBezTo>
                  <a:pt x="2075" y="1797"/>
                  <a:pt x="2243" y="1922"/>
                  <a:pt x="2412" y="2046"/>
                </a:cubicBezTo>
                <a:cubicBezTo>
                  <a:pt x="2327" y="2056"/>
                  <a:pt x="2241" y="2054"/>
                  <a:pt x="2155" y="2042"/>
                </a:cubicBezTo>
                <a:cubicBezTo>
                  <a:pt x="2043" y="1953"/>
                  <a:pt x="1928" y="1867"/>
                  <a:pt x="1810" y="1786"/>
                </a:cubicBezTo>
                <a:moveTo>
                  <a:pt x="1931" y="1640"/>
                </a:moveTo>
                <a:cubicBezTo>
                  <a:pt x="1956" y="1603"/>
                  <a:pt x="1978" y="1564"/>
                  <a:pt x="1998" y="1523"/>
                </a:cubicBezTo>
                <a:cubicBezTo>
                  <a:pt x="2192" y="1652"/>
                  <a:pt x="2385" y="1780"/>
                  <a:pt x="2580" y="1907"/>
                </a:cubicBezTo>
                <a:cubicBezTo>
                  <a:pt x="2586" y="1939"/>
                  <a:pt x="2592" y="1972"/>
                  <a:pt x="2596" y="2004"/>
                </a:cubicBezTo>
                <a:cubicBezTo>
                  <a:pt x="2552" y="2020"/>
                  <a:pt x="2506" y="2031"/>
                  <a:pt x="2459" y="2039"/>
                </a:cubicBezTo>
                <a:cubicBezTo>
                  <a:pt x="2459" y="2033"/>
                  <a:pt x="2456" y="2027"/>
                  <a:pt x="2451" y="2023"/>
                </a:cubicBezTo>
                <a:cubicBezTo>
                  <a:pt x="2278" y="1894"/>
                  <a:pt x="2105" y="1767"/>
                  <a:pt x="1931" y="1640"/>
                </a:cubicBezTo>
                <a:moveTo>
                  <a:pt x="1497" y="761"/>
                </a:moveTo>
                <a:cubicBezTo>
                  <a:pt x="1523" y="725"/>
                  <a:pt x="1553" y="691"/>
                  <a:pt x="1588" y="658"/>
                </a:cubicBezTo>
                <a:cubicBezTo>
                  <a:pt x="1713" y="738"/>
                  <a:pt x="1835" y="822"/>
                  <a:pt x="1949" y="918"/>
                </a:cubicBezTo>
                <a:cubicBezTo>
                  <a:pt x="1968" y="933"/>
                  <a:pt x="1995" y="906"/>
                  <a:pt x="1976" y="891"/>
                </a:cubicBezTo>
                <a:cubicBezTo>
                  <a:pt x="1860" y="799"/>
                  <a:pt x="1738" y="712"/>
                  <a:pt x="1609" y="638"/>
                </a:cubicBezTo>
                <a:cubicBezTo>
                  <a:pt x="1630" y="619"/>
                  <a:pt x="1651" y="601"/>
                  <a:pt x="1675" y="583"/>
                </a:cubicBezTo>
                <a:cubicBezTo>
                  <a:pt x="1676" y="583"/>
                  <a:pt x="1676" y="583"/>
                  <a:pt x="1676" y="583"/>
                </a:cubicBezTo>
                <a:cubicBezTo>
                  <a:pt x="1767" y="647"/>
                  <a:pt x="1863" y="707"/>
                  <a:pt x="1958" y="765"/>
                </a:cubicBezTo>
                <a:cubicBezTo>
                  <a:pt x="1962" y="767"/>
                  <a:pt x="1966" y="768"/>
                  <a:pt x="1969" y="767"/>
                </a:cubicBezTo>
                <a:cubicBezTo>
                  <a:pt x="1989" y="818"/>
                  <a:pt x="2004" y="872"/>
                  <a:pt x="2015" y="927"/>
                </a:cubicBezTo>
                <a:cubicBezTo>
                  <a:pt x="2026" y="989"/>
                  <a:pt x="2030" y="1051"/>
                  <a:pt x="2029" y="1111"/>
                </a:cubicBezTo>
                <a:cubicBezTo>
                  <a:pt x="1857" y="989"/>
                  <a:pt x="1676" y="876"/>
                  <a:pt x="1497" y="761"/>
                </a:cubicBezTo>
                <a:moveTo>
                  <a:pt x="676" y="1805"/>
                </a:moveTo>
                <a:cubicBezTo>
                  <a:pt x="666" y="1799"/>
                  <a:pt x="654" y="1814"/>
                  <a:pt x="663" y="1822"/>
                </a:cubicBezTo>
                <a:cubicBezTo>
                  <a:pt x="665" y="1823"/>
                  <a:pt x="667" y="1825"/>
                  <a:pt x="669" y="1826"/>
                </a:cubicBezTo>
                <a:cubicBezTo>
                  <a:pt x="655" y="1871"/>
                  <a:pt x="645" y="1917"/>
                  <a:pt x="638" y="1964"/>
                </a:cubicBezTo>
                <a:cubicBezTo>
                  <a:pt x="605" y="1949"/>
                  <a:pt x="573" y="1932"/>
                  <a:pt x="541" y="1911"/>
                </a:cubicBezTo>
                <a:cubicBezTo>
                  <a:pt x="335" y="1772"/>
                  <a:pt x="224" y="1531"/>
                  <a:pt x="166" y="1298"/>
                </a:cubicBezTo>
                <a:cubicBezTo>
                  <a:pt x="101" y="1033"/>
                  <a:pt x="96" y="756"/>
                  <a:pt x="249" y="520"/>
                </a:cubicBezTo>
                <a:cubicBezTo>
                  <a:pt x="399" y="290"/>
                  <a:pt x="658" y="150"/>
                  <a:pt x="930" y="127"/>
                </a:cubicBezTo>
                <a:cubicBezTo>
                  <a:pt x="1249" y="98"/>
                  <a:pt x="1562" y="226"/>
                  <a:pt x="1773" y="452"/>
                </a:cubicBezTo>
                <a:cubicBezTo>
                  <a:pt x="1653" y="512"/>
                  <a:pt x="1544" y="597"/>
                  <a:pt x="1455" y="709"/>
                </a:cubicBezTo>
                <a:cubicBezTo>
                  <a:pt x="1423" y="749"/>
                  <a:pt x="1397" y="793"/>
                  <a:pt x="1376" y="840"/>
                </a:cubicBezTo>
                <a:cubicBezTo>
                  <a:pt x="1374" y="839"/>
                  <a:pt x="1372" y="838"/>
                  <a:pt x="1371" y="836"/>
                </a:cubicBezTo>
                <a:cubicBezTo>
                  <a:pt x="1353" y="825"/>
                  <a:pt x="1338" y="852"/>
                  <a:pt x="1355" y="864"/>
                </a:cubicBezTo>
                <a:cubicBezTo>
                  <a:pt x="1358" y="866"/>
                  <a:pt x="1361" y="868"/>
                  <a:pt x="1364" y="870"/>
                </a:cubicBezTo>
                <a:cubicBezTo>
                  <a:pt x="1317" y="988"/>
                  <a:pt x="1302" y="1121"/>
                  <a:pt x="1315" y="1253"/>
                </a:cubicBezTo>
                <a:cubicBezTo>
                  <a:pt x="1019" y="1315"/>
                  <a:pt x="773" y="1526"/>
                  <a:pt x="676" y="1806"/>
                </a:cubicBezTo>
                <a:lnTo>
                  <a:pt x="676" y="1805"/>
                </a:lnTo>
                <a:moveTo>
                  <a:pt x="2541" y="2480"/>
                </a:moveTo>
                <a:cubicBezTo>
                  <a:pt x="2442" y="2709"/>
                  <a:pt x="2209" y="2847"/>
                  <a:pt x="1980" y="2924"/>
                </a:cubicBezTo>
                <a:cubicBezTo>
                  <a:pt x="1535" y="3073"/>
                  <a:pt x="900" y="2792"/>
                  <a:pt x="740" y="2339"/>
                </a:cubicBezTo>
                <a:cubicBezTo>
                  <a:pt x="705" y="2239"/>
                  <a:pt x="691" y="2139"/>
                  <a:pt x="696" y="2041"/>
                </a:cubicBezTo>
                <a:cubicBezTo>
                  <a:pt x="866" y="2102"/>
                  <a:pt x="1060" y="2111"/>
                  <a:pt x="1268" y="2066"/>
                </a:cubicBezTo>
                <a:cubicBezTo>
                  <a:pt x="1275" y="2065"/>
                  <a:pt x="1279" y="2060"/>
                  <a:pt x="1282" y="2055"/>
                </a:cubicBezTo>
                <a:cubicBezTo>
                  <a:pt x="1330" y="2048"/>
                  <a:pt x="1377" y="2036"/>
                  <a:pt x="1422" y="2022"/>
                </a:cubicBezTo>
                <a:cubicBezTo>
                  <a:pt x="1426" y="2025"/>
                  <a:pt x="1430" y="2028"/>
                  <a:pt x="1434" y="2031"/>
                </a:cubicBezTo>
                <a:cubicBezTo>
                  <a:pt x="1448" y="2041"/>
                  <a:pt x="1467" y="2022"/>
                  <a:pt x="1461" y="2008"/>
                </a:cubicBezTo>
                <a:cubicBezTo>
                  <a:pt x="1529" y="1983"/>
                  <a:pt x="1594" y="1950"/>
                  <a:pt x="1655" y="1911"/>
                </a:cubicBezTo>
                <a:cubicBezTo>
                  <a:pt x="1657" y="1916"/>
                  <a:pt x="1661" y="1921"/>
                  <a:pt x="1667" y="1925"/>
                </a:cubicBezTo>
                <a:cubicBezTo>
                  <a:pt x="1940" y="2101"/>
                  <a:pt x="2293" y="2173"/>
                  <a:pt x="2602" y="2067"/>
                </a:cubicBezTo>
                <a:cubicBezTo>
                  <a:pt x="2613" y="2208"/>
                  <a:pt x="2597" y="2350"/>
                  <a:pt x="2541" y="2480"/>
                </a:cubicBezTo>
                <a:moveTo>
                  <a:pt x="2902" y="1801"/>
                </a:moveTo>
                <a:cubicBezTo>
                  <a:pt x="2830" y="1880"/>
                  <a:pt x="2747" y="1938"/>
                  <a:pt x="2657" y="1979"/>
                </a:cubicBezTo>
                <a:cubicBezTo>
                  <a:pt x="2656" y="1967"/>
                  <a:pt x="2653" y="1955"/>
                  <a:pt x="2651" y="1942"/>
                </a:cubicBezTo>
                <a:cubicBezTo>
                  <a:pt x="2664" y="1935"/>
                  <a:pt x="2669" y="1915"/>
                  <a:pt x="2653" y="1904"/>
                </a:cubicBezTo>
                <a:cubicBezTo>
                  <a:pt x="2650" y="1902"/>
                  <a:pt x="2646" y="1899"/>
                  <a:pt x="2643" y="1897"/>
                </a:cubicBezTo>
                <a:cubicBezTo>
                  <a:pt x="2625" y="1812"/>
                  <a:pt x="2599" y="1729"/>
                  <a:pt x="2565" y="1653"/>
                </a:cubicBezTo>
                <a:cubicBezTo>
                  <a:pt x="2469" y="1440"/>
                  <a:pt x="2291" y="1308"/>
                  <a:pt x="2084" y="1241"/>
                </a:cubicBezTo>
                <a:cubicBezTo>
                  <a:pt x="2121" y="962"/>
                  <a:pt x="2039" y="687"/>
                  <a:pt x="1873" y="473"/>
                </a:cubicBezTo>
                <a:cubicBezTo>
                  <a:pt x="2204" y="335"/>
                  <a:pt x="2595" y="390"/>
                  <a:pt x="2862" y="653"/>
                </a:cubicBezTo>
                <a:cubicBezTo>
                  <a:pt x="3175" y="961"/>
                  <a:pt x="3201" y="1471"/>
                  <a:pt x="2902" y="1801"/>
                </a:cubicBezTo>
                <a:moveTo>
                  <a:pt x="690" y="969"/>
                </a:moveTo>
                <a:cubicBezTo>
                  <a:pt x="683" y="945"/>
                  <a:pt x="665" y="935"/>
                  <a:pt x="650" y="917"/>
                </a:cubicBezTo>
                <a:cubicBezTo>
                  <a:pt x="630" y="894"/>
                  <a:pt x="617" y="865"/>
                  <a:pt x="603" y="839"/>
                </a:cubicBezTo>
                <a:cubicBezTo>
                  <a:pt x="578" y="793"/>
                  <a:pt x="552" y="751"/>
                  <a:pt x="505" y="724"/>
                </a:cubicBezTo>
                <a:cubicBezTo>
                  <a:pt x="487" y="714"/>
                  <a:pt x="464" y="727"/>
                  <a:pt x="464" y="748"/>
                </a:cubicBezTo>
                <a:cubicBezTo>
                  <a:pt x="462" y="800"/>
                  <a:pt x="461" y="853"/>
                  <a:pt x="462" y="906"/>
                </a:cubicBezTo>
                <a:lnTo>
                  <a:pt x="461" y="906"/>
                </a:lnTo>
                <a:cubicBezTo>
                  <a:pt x="441" y="913"/>
                  <a:pt x="446" y="941"/>
                  <a:pt x="463" y="944"/>
                </a:cubicBezTo>
                <a:cubicBezTo>
                  <a:pt x="464" y="979"/>
                  <a:pt x="466" y="1015"/>
                  <a:pt x="469" y="1050"/>
                </a:cubicBezTo>
                <a:cubicBezTo>
                  <a:pt x="472" y="1073"/>
                  <a:pt x="505" y="1074"/>
                  <a:pt x="506" y="1050"/>
                </a:cubicBezTo>
                <a:cubicBezTo>
                  <a:pt x="508" y="1010"/>
                  <a:pt x="509" y="971"/>
                  <a:pt x="511" y="932"/>
                </a:cubicBezTo>
                <a:cubicBezTo>
                  <a:pt x="534" y="926"/>
                  <a:pt x="557" y="919"/>
                  <a:pt x="580" y="912"/>
                </a:cubicBezTo>
                <a:cubicBezTo>
                  <a:pt x="585" y="921"/>
                  <a:pt x="591" y="930"/>
                  <a:pt x="597" y="938"/>
                </a:cubicBezTo>
                <a:cubicBezTo>
                  <a:pt x="603" y="947"/>
                  <a:pt x="617" y="958"/>
                  <a:pt x="626" y="968"/>
                </a:cubicBezTo>
                <a:cubicBezTo>
                  <a:pt x="626" y="970"/>
                  <a:pt x="625" y="972"/>
                  <a:pt x="626" y="975"/>
                </a:cubicBezTo>
                <a:cubicBezTo>
                  <a:pt x="626" y="976"/>
                  <a:pt x="626" y="978"/>
                  <a:pt x="626" y="980"/>
                </a:cubicBezTo>
                <a:cubicBezTo>
                  <a:pt x="627" y="991"/>
                  <a:pt x="634" y="1001"/>
                  <a:pt x="645" y="1004"/>
                </a:cubicBezTo>
                <a:cubicBezTo>
                  <a:pt x="658" y="1008"/>
                  <a:pt x="666" y="1008"/>
                  <a:pt x="678" y="1000"/>
                </a:cubicBezTo>
                <a:cubicBezTo>
                  <a:pt x="688" y="993"/>
                  <a:pt x="693" y="982"/>
                  <a:pt x="690" y="969"/>
                </a:cubicBezTo>
                <a:moveTo>
                  <a:pt x="516" y="805"/>
                </a:moveTo>
                <a:cubicBezTo>
                  <a:pt x="533" y="825"/>
                  <a:pt x="546" y="849"/>
                  <a:pt x="558" y="874"/>
                </a:cubicBezTo>
                <a:cubicBezTo>
                  <a:pt x="543" y="879"/>
                  <a:pt x="528" y="884"/>
                  <a:pt x="512" y="889"/>
                </a:cubicBezTo>
                <a:cubicBezTo>
                  <a:pt x="513" y="861"/>
                  <a:pt x="514" y="833"/>
                  <a:pt x="516" y="805"/>
                </a:cubicBezTo>
                <a:moveTo>
                  <a:pt x="2682" y="951"/>
                </a:moveTo>
                <a:cubicBezTo>
                  <a:pt x="2644" y="930"/>
                  <a:pt x="2601" y="945"/>
                  <a:pt x="2562" y="939"/>
                </a:cubicBezTo>
                <a:cubicBezTo>
                  <a:pt x="2577" y="910"/>
                  <a:pt x="2584" y="877"/>
                  <a:pt x="2570" y="845"/>
                </a:cubicBezTo>
                <a:cubicBezTo>
                  <a:pt x="2556" y="815"/>
                  <a:pt x="2521" y="795"/>
                  <a:pt x="2488" y="800"/>
                </a:cubicBezTo>
                <a:cubicBezTo>
                  <a:pt x="2460" y="804"/>
                  <a:pt x="2445" y="817"/>
                  <a:pt x="2438" y="837"/>
                </a:cubicBezTo>
                <a:cubicBezTo>
                  <a:pt x="2423" y="825"/>
                  <a:pt x="2398" y="842"/>
                  <a:pt x="2409" y="861"/>
                </a:cubicBezTo>
                <a:cubicBezTo>
                  <a:pt x="2421" y="882"/>
                  <a:pt x="2432" y="904"/>
                  <a:pt x="2442" y="926"/>
                </a:cubicBezTo>
                <a:cubicBezTo>
                  <a:pt x="2454" y="973"/>
                  <a:pt x="2477" y="1022"/>
                  <a:pt x="2486" y="1046"/>
                </a:cubicBezTo>
                <a:cubicBezTo>
                  <a:pt x="2490" y="1056"/>
                  <a:pt x="2498" y="1061"/>
                  <a:pt x="2506" y="1062"/>
                </a:cubicBezTo>
                <a:cubicBezTo>
                  <a:pt x="2491" y="1076"/>
                  <a:pt x="2491" y="1104"/>
                  <a:pt x="2516" y="1110"/>
                </a:cubicBezTo>
                <a:cubicBezTo>
                  <a:pt x="2581" y="1124"/>
                  <a:pt x="2707" y="1112"/>
                  <a:pt x="2725" y="1030"/>
                </a:cubicBezTo>
                <a:cubicBezTo>
                  <a:pt x="2733" y="995"/>
                  <a:pt x="2711" y="966"/>
                  <a:pt x="2682" y="951"/>
                </a:cubicBezTo>
                <a:moveTo>
                  <a:pt x="2510" y="857"/>
                </a:moveTo>
                <a:cubicBezTo>
                  <a:pt x="2513" y="872"/>
                  <a:pt x="2516" y="887"/>
                  <a:pt x="2519" y="901"/>
                </a:cubicBezTo>
                <a:cubicBezTo>
                  <a:pt x="2514" y="912"/>
                  <a:pt x="2508" y="922"/>
                  <a:pt x="2502" y="931"/>
                </a:cubicBezTo>
                <a:cubicBezTo>
                  <a:pt x="2500" y="925"/>
                  <a:pt x="2499" y="920"/>
                  <a:pt x="2497" y="915"/>
                </a:cubicBezTo>
                <a:cubicBezTo>
                  <a:pt x="2496" y="912"/>
                  <a:pt x="2476" y="833"/>
                  <a:pt x="2510" y="857"/>
                </a:cubicBezTo>
                <a:moveTo>
                  <a:pt x="2665" y="1026"/>
                </a:moveTo>
                <a:cubicBezTo>
                  <a:pt x="2663" y="1033"/>
                  <a:pt x="2640" y="1043"/>
                  <a:pt x="2634" y="1046"/>
                </a:cubicBezTo>
                <a:cubicBezTo>
                  <a:pt x="2602" y="1062"/>
                  <a:pt x="2566" y="1063"/>
                  <a:pt x="2531" y="1055"/>
                </a:cubicBezTo>
                <a:cubicBezTo>
                  <a:pt x="2530" y="1054"/>
                  <a:pt x="2528" y="1055"/>
                  <a:pt x="2527" y="1055"/>
                </a:cubicBezTo>
                <a:cubicBezTo>
                  <a:pt x="2532" y="1050"/>
                  <a:pt x="2534" y="1043"/>
                  <a:pt x="2531" y="1034"/>
                </a:cubicBezTo>
                <a:cubicBezTo>
                  <a:pt x="2527" y="1017"/>
                  <a:pt x="2522" y="1000"/>
                  <a:pt x="2517" y="983"/>
                </a:cubicBezTo>
                <a:cubicBezTo>
                  <a:pt x="2554" y="998"/>
                  <a:pt x="2586" y="986"/>
                  <a:pt x="2626" y="993"/>
                </a:cubicBezTo>
                <a:cubicBezTo>
                  <a:pt x="2639" y="994"/>
                  <a:pt x="2670" y="1007"/>
                  <a:pt x="2665" y="1026"/>
                </a:cubicBezTo>
                <a:moveTo>
                  <a:pt x="1823" y="2496"/>
                </a:moveTo>
                <a:cubicBezTo>
                  <a:pt x="1755" y="2546"/>
                  <a:pt x="1569" y="2560"/>
                  <a:pt x="1549" y="2448"/>
                </a:cubicBezTo>
                <a:cubicBezTo>
                  <a:pt x="1540" y="2399"/>
                  <a:pt x="1588" y="2351"/>
                  <a:pt x="1623" y="2324"/>
                </a:cubicBezTo>
                <a:cubicBezTo>
                  <a:pt x="1660" y="2295"/>
                  <a:pt x="1702" y="2284"/>
                  <a:pt x="1745" y="2307"/>
                </a:cubicBezTo>
                <a:cubicBezTo>
                  <a:pt x="1764" y="2317"/>
                  <a:pt x="1751" y="2348"/>
                  <a:pt x="1730" y="2341"/>
                </a:cubicBezTo>
                <a:cubicBezTo>
                  <a:pt x="1680" y="2324"/>
                  <a:pt x="1572" y="2408"/>
                  <a:pt x="1621" y="2458"/>
                </a:cubicBezTo>
                <a:cubicBezTo>
                  <a:pt x="1664" y="2500"/>
                  <a:pt x="1750" y="2467"/>
                  <a:pt x="1794" y="2448"/>
                </a:cubicBezTo>
                <a:cubicBezTo>
                  <a:pt x="1827" y="2433"/>
                  <a:pt x="1852" y="2475"/>
                  <a:pt x="1823" y="249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692100" y="0"/>
            <a:ext cx="7759800" cy="4606500"/>
          </a:xfrm>
          <a:prstGeom prst="snip2SameRect">
            <a:avLst>
              <a:gd name="adj1" fmla="val 1668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63100" y="2009000"/>
            <a:ext cx="62178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16250"/>
            <a:ext cx="1652100" cy="915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1523925" y="3173550"/>
            <a:ext cx="6096300" cy="44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rot="-1265444">
            <a:off x="20620" y="4061252"/>
            <a:ext cx="650399" cy="917997"/>
          </a:xfrm>
          <a:custGeom>
            <a:avLst/>
            <a:gdLst/>
            <a:ahLst/>
            <a:cxnLst/>
            <a:rect l="l" t="t" r="r" b="b"/>
            <a:pathLst>
              <a:path w="2501" h="3530" extrusionOk="0">
                <a:moveTo>
                  <a:pt x="2473" y="2788"/>
                </a:moveTo>
                <a:cubicBezTo>
                  <a:pt x="2058" y="2002"/>
                  <a:pt x="1712" y="1184"/>
                  <a:pt x="1431" y="341"/>
                </a:cubicBezTo>
                <a:cubicBezTo>
                  <a:pt x="1425" y="321"/>
                  <a:pt x="1399" y="318"/>
                  <a:pt x="1387" y="335"/>
                </a:cubicBezTo>
                <a:cubicBezTo>
                  <a:pt x="1147" y="711"/>
                  <a:pt x="971" y="1116"/>
                  <a:pt x="795" y="1524"/>
                </a:cubicBezTo>
                <a:cubicBezTo>
                  <a:pt x="617" y="1941"/>
                  <a:pt x="419" y="2355"/>
                  <a:pt x="266" y="2782"/>
                </a:cubicBezTo>
                <a:cubicBezTo>
                  <a:pt x="263" y="2790"/>
                  <a:pt x="270" y="2796"/>
                  <a:pt x="277" y="2797"/>
                </a:cubicBezTo>
                <a:cubicBezTo>
                  <a:pt x="276" y="3319"/>
                  <a:pt x="926" y="3488"/>
                  <a:pt x="1343" y="3507"/>
                </a:cubicBezTo>
                <a:cubicBezTo>
                  <a:pt x="1822" y="3529"/>
                  <a:pt x="2395" y="3354"/>
                  <a:pt x="2497" y="2819"/>
                </a:cubicBezTo>
                <a:cubicBezTo>
                  <a:pt x="2500" y="2802"/>
                  <a:pt x="2487" y="2790"/>
                  <a:pt x="2473" y="2788"/>
                </a:cubicBezTo>
                <a:moveTo>
                  <a:pt x="1399" y="3462"/>
                </a:moveTo>
                <a:cubicBezTo>
                  <a:pt x="932" y="3454"/>
                  <a:pt x="382" y="3307"/>
                  <a:pt x="305" y="2775"/>
                </a:cubicBezTo>
                <a:cubicBezTo>
                  <a:pt x="360" y="2723"/>
                  <a:pt x="420" y="2662"/>
                  <a:pt x="460" y="2598"/>
                </a:cubicBezTo>
                <a:cubicBezTo>
                  <a:pt x="472" y="2579"/>
                  <a:pt x="445" y="2560"/>
                  <a:pt x="429" y="2575"/>
                </a:cubicBezTo>
                <a:cubicBezTo>
                  <a:pt x="402" y="2601"/>
                  <a:pt x="380" y="2633"/>
                  <a:pt x="357" y="2663"/>
                </a:cubicBezTo>
                <a:cubicBezTo>
                  <a:pt x="351" y="2672"/>
                  <a:pt x="344" y="2681"/>
                  <a:pt x="338" y="2689"/>
                </a:cubicBezTo>
                <a:cubicBezTo>
                  <a:pt x="693" y="1955"/>
                  <a:pt x="925" y="1144"/>
                  <a:pt x="1367" y="455"/>
                </a:cubicBezTo>
                <a:cubicBezTo>
                  <a:pt x="1366" y="482"/>
                  <a:pt x="1365" y="508"/>
                  <a:pt x="1367" y="533"/>
                </a:cubicBezTo>
                <a:cubicBezTo>
                  <a:pt x="1369" y="556"/>
                  <a:pt x="1402" y="556"/>
                  <a:pt x="1404" y="533"/>
                </a:cubicBezTo>
                <a:cubicBezTo>
                  <a:pt x="1407" y="491"/>
                  <a:pt x="1404" y="446"/>
                  <a:pt x="1401" y="403"/>
                </a:cubicBezTo>
                <a:cubicBezTo>
                  <a:pt x="1401" y="402"/>
                  <a:pt x="1401" y="402"/>
                  <a:pt x="1401" y="402"/>
                </a:cubicBezTo>
                <a:cubicBezTo>
                  <a:pt x="1676" y="1240"/>
                  <a:pt x="2026" y="2052"/>
                  <a:pt x="2440" y="2831"/>
                </a:cubicBezTo>
                <a:cubicBezTo>
                  <a:pt x="2440" y="2832"/>
                  <a:pt x="2441" y="2833"/>
                  <a:pt x="2443" y="2834"/>
                </a:cubicBezTo>
                <a:cubicBezTo>
                  <a:pt x="2334" y="3303"/>
                  <a:pt x="1834" y="3470"/>
                  <a:pt x="1399" y="3462"/>
                </a:cubicBezTo>
                <a:moveTo>
                  <a:pt x="689" y="2482"/>
                </a:moveTo>
                <a:cubicBezTo>
                  <a:pt x="645" y="2507"/>
                  <a:pt x="594" y="2528"/>
                  <a:pt x="547" y="2545"/>
                </a:cubicBezTo>
                <a:cubicBezTo>
                  <a:pt x="529" y="2551"/>
                  <a:pt x="519" y="2525"/>
                  <a:pt x="534" y="2516"/>
                </a:cubicBezTo>
                <a:cubicBezTo>
                  <a:pt x="578" y="2490"/>
                  <a:pt x="626" y="2464"/>
                  <a:pt x="674" y="2447"/>
                </a:cubicBezTo>
                <a:cubicBezTo>
                  <a:pt x="695" y="2439"/>
                  <a:pt x="707" y="2472"/>
                  <a:pt x="689" y="2482"/>
                </a:cubicBezTo>
                <a:moveTo>
                  <a:pt x="929" y="2372"/>
                </a:moveTo>
                <a:cubicBezTo>
                  <a:pt x="888" y="2392"/>
                  <a:pt x="844" y="2405"/>
                  <a:pt x="803" y="2426"/>
                </a:cubicBezTo>
                <a:cubicBezTo>
                  <a:pt x="784" y="2435"/>
                  <a:pt x="767" y="2407"/>
                  <a:pt x="786" y="2396"/>
                </a:cubicBezTo>
                <a:cubicBezTo>
                  <a:pt x="825" y="2373"/>
                  <a:pt x="870" y="2348"/>
                  <a:pt x="916" y="2340"/>
                </a:cubicBezTo>
                <a:cubicBezTo>
                  <a:pt x="934" y="2338"/>
                  <a:pt x="948" y="2363"/>
                  <a:pt x="929" y="2372"/>
                </a:cubicBezTo>
                <a:moveTo>
                  <a:pt x="1222" y="2304"/>
                </a:moveTo>
                <a:cubicBezTo>
                  <a:pt x="1178" y="2322"/>
                  <a:pt x="1129" y="2330"/>
                  <a:pt x="1083" y="2341"/>
                </a:cubicBezTo>
                <a:cubicBezTo>
                  <a:pt x="1061" y="2347"/>
                  <a:pt x="1053" y="2314"/>
                  <a:pt x="1074" y="2307"/>
                </a:cubicBezTo>
                <a:cubicBezTo>
                  <a:pt x="1119" y="2293"/>
                  <a:pt x="1166" y="2275"/>
                  <a:pt x="1212" y="2268"/>
                </a:cubicBezTo>
                <a:cubicBezTo>
                  <a:pt x="1236" y="2264"/>
                  <a:pt x="1245" y="2295"/>
                  <a:pt x="1222" y="2304"/>
                </a:cubicBezTo>
                <a:moveTo>
                  <a:pt x="1502" y="2326"/>
                </a:moveTo>
                <a:cubicBezTo>
                  <a:pt x="1463" y="2328"/>
                  <a:pt x="1424" y="2324"/>
                  <a:pt x="1386" y="2321"/>
                </a:cubicBezTo>
                <a:cubicBezTo>
                  <a:pt x="1367" y="2319"/>
                  <a:pt x="1367" y="2293"/>
                  <a:pt x="1386" y="2291"/>
                </a:cubicBezTo>
                <a:cubicBezTo>
                  <a:pt x="1424" y="2288"/>
                  <a:pt x="1463" y="2284"/>
                  <a:pt x="1502" y="2286"/>
                </a:cubicBezTo>
                <a:cubicBezTo>
                  <a:pt x="1528" y="2287"/>
                  <a:pt x="1528" y="2325"/>
                  <a:pt x="1502" y="2326"/>
                </a:cubicBezTo>
                <a:moveTo>
                  <a:pt x="1824" y="2366"/>
                </a:moveTo>
                <a:cubicBezTo>
                  <a:pt x="1778" y="2359"/>
                  <a:pt x="1727" y="2348"/>
                  <a:pt x="1684" y="2329"/>
                </a:cubicBezTo>
                <a:cubicBezTo>
                  <a:pt x="1670" y="2323"/>
                  <a:pt x="1678" y="2300"/>
                  <a:pt x="1692" y="2301"/>
                </a:cubicBezTo>
                <a:cubicBezTo>
                  <a:pt x="1738" y="2301"/>
                  <a:pt x="1790" y="2314"/>
                  <a:pt x="1835" y="2327"/>
                </a:cubicBezTo>
                <a:cubicBezTo>
                  <a:pt x="1861" y="2334"/>
                  <a:pt x="1850" y="2371"/>
                  <a:pt x="1824" y="2366"/>
                </a:cubicBezTo>
                <a:moveTo>
                  <a:pt x="2061" y="2462"/>
                </a:moveTo>
                <a:cubicBezTo>
                  <a:pt x="2025" y="2440"/>
                  <a:pt x="1993" y="2429"/>
                  <a:pt x="1953" y="2422"/>
                </a:cubicBezTo>
                <a:cubicBezTo>
                  <a:pt x="1942" y="2419"/>
                  <a:pt x="1943" y="2404"/>
                  <a:pt x="1953" y="2401"/>
                </a:cubicBezTo>
                <a:cubicBezTo>
                  <a:pt x="1995" y="2388"/>
                  <a:pt x="2047" y="2399"/>
                  <a:pt x="2082" y="2425"/>
                </a:cubicBezTo>
                <a:cubicBezTo>
                  <a:pt x="2103" y="2441"/>
                  <a:pt x="2085" y="2476"/>
                  <a:pt x="2061" y="2462"/>
                </a:cubicBezTo>
                <a:moveTo>
                  <a:pt x="2249" y="2614"/>
                </a:moveTo>
                <a:cubicBezTo>
                  <a:pt x="2227" y="2595"/>
                  <a:pt x="2208" y="2570"/>
                  <a:pt x="2189" y="2547"/>
                </a:cubicBezTo>
                <a:cubicBezTo>
                  <a:pt x="2177" y="2534"/>
                  <a:pt x="2195" y="2517"/>
                  <a:pt x="2209" y="2528"/>
                </a:cubicBezTo>
                <a:cubicBezTo>
                  <a:pt x="2231" y="2546"/>
                  <a:pt x="2257" y="2565"/>
                  <a:pt x="2277" y="2586"/>
                </a:cubicBezTo>
                <a:cubicBezTo>
                  <a:pt x="2294" y="2605"/>
                  <a:pt x="2268" y="2630"/>
                  <a:pt x="2249" y="2614"/>
                </a:cubicBezTo>
                <a:moveTo>
                  <a:pt x="1391" y="759"/>
                </a:moveTo>
                <a:cubicBezTo>
                  <a:pt x="1389" y="775"/>
                  <a:pt x="1361" y="775"/>
                  <a:pt x="1359" y="759"/>
                </a:cubicBezTo>
                <a:cubicBezTo>
                  <a:pt x="1353" y="715"/>
                  <a:pt x="1357" y="668"/>
                  <a:pt x="1364" y="625"/>
                </a:cubicBezTo>
                <a:cubicBezTo>
                  <a:pt x="1365" y="613"/>
                  <a:pt x="1385" y="613"/>
                  <a:pt x="1387" y="625"/>
                </a:cubicBezTo>
                <a:cubicBezTo>
                  <a:pt x="1393" y="668"/>
                  <a:pt x="1397" y="715"/>
                  <a:pt x="1391" y="759"/>
                </a:cubicBezTo>
                <a:moveTo>
                  <a:pt x="1389" y="1001"/>
                </a:moveTo>
                <a:cubicBezTo>
                  <a:pt x="1385" y="1018"/>
                  <a:pt x="1358" y="1015"/>
                  <a:pt x="1359" y="997"/>
                </a:cubicBezTo>
                <a:cubicBezTo>
                  <a:pt x="1362" y="964"/>
                  <a:pt x="1356" y="930"/>
                  <a:pt x="1341" y="899"/>
                </a:cubicBezTo>
                <a:cubicBezTo>
                  <a:pt x="1332" y="882"/>
                  <a:pt x="1355" y="869"/>
                  <a:pt x="1367" y="884"/>
                </a:cubicBezTo>
                <a:cubicBezTo>
                  <a:pt x="1393" y="918"/>
                  <a:pt x="1401" y="960"/>
                  <a:pt x="1389" y="1001"/>
                </a:cubicBezTo>
                <a:moveTo>
                  <a:pt x="1380" y="1266"/>
                </a:moveTo>
                <a:cubicBezTo>
                  <a:pt x="1378" y="1281"/>
                  <a:pt x="1351" y="1281"/>
                  <a:pt x="1349" y="1266"/>
                </a:cubicBezTo>
                <a:cubicBezTo>
                  <a:pt x="1342" y="1220"/>
                  <a:pt x="1348" y="1167"/>
                  <a:pt x="1355" y="1121"/>
                </a:cubicBezTo>
                <a:cubicBezTo>
                  <a:pt x="1356" y="1112"/>
                  <a:pt x="1373" y="1112"/>
                  <a:pt x="1374" y="1121"/>
                </a:cubicBezTo>
                <a:cubicBezTo>
                  <a:pt x="1381" y="1167"/>
                  <a:pt x="1387" y="1220"/>
                  <a:pt x="1380" y="1266"/>
                </a:cubicBezTo>
                <a:moveTo>
                  <a:pt x="1363" y="1578"/>
                </a:moveTo>
                <a:cubicBezTo>
                  <a:pt x="1361" y="1603"/>
                  <a:pt x="1326" y="1603"/>
                  <a:pt x="1324" y="1578"/>
                </a:cubicBezTo>
                <a:cubicBezTo>
                  <a:pt x="1321" y="1537"/>
                  <a:pt x="1323" y="1492"/>
                  <a:pt x="1327" y="1451"/>
                </a:cubicBezTo>
                <a:cubicBezTo>
                  <a:pt x="1329" y="1430"/>
                  <a:pt x="1358" y="1430"/>
                  <a:pt x="1360" y="1451"/>
                </a:cubicBezTo>
                <a:cubicBezTo>
                  <a:pt x="1364" y="1492"/>
                  <a:pt x="1366" y="1537"/>
                  <a:pt x="1363" y="1578"/>
                </a:cubicBezTo>
                <a:moveTo>
                  <a:pt x="1322" y="1858"/>
                </a:moveTo>
                <a:cubicBezTo>
                  <a:pt x="1308" y="1823"/>
                  <a:pt x="1307" y="1779"/>
                  <a:pt x="1319" y="1743"/>
                </a:cubicBezTo>
                <a:cubicBezTo>
                  <a:pt x="1325" y="1726"/>
                  <a:pt x="1349" y="1729"/>
                  <a:pt x="1349" y="1747"/>
                </a:cubicBezTo>
                <a:cubicBezTo>
                  <a:pt x="1350" y="1781"/>
                  <a:pt x="1353" y="1813"/>
                  <a:pt x="1360" y="1848"/>
                </a:cubicBezTo>
                <a:cubicBezTo>
                  <a:pt x="1364" y="1873"/>
                  <a:pt x="1331" y="1881"/>
                  <a:pt x="1322" y="1858"/>
                </a:cubicBezTo>
                <a:moveTo>
                  <a:pt x="1372" y="2137"/>
                </a:moveTo>
                <a:cubicBezTo>
                  <a:pt x="1369" y="2160"/>
                  <a:pt x="1339" y="2160"/>
                  <a:pt x="1336" y="2137"/>
                </a:cubicBezTo>
                <a:cubicBezTo>
                  <a:pt x="1330" y="2093"/>
                  <a:pt x="1335" y="2040"/>
                  <a:pt x="1342" y="1997"/>
                </a:cubicBezTo>
                <a:cubicBezTo>
                  <a:pt x="1344" y="1984"/>
                  <a:pt x="1364" y="1984"/>
                  <a:pt x="1366" y="1997"/>
                </a:cubicBezTo>
                <a:cubicBezTo>
                  <a:pt x="1373" y="2040"/>
                  <a:pt x="1377" y="2093"/>
                  <a:pt x="1372" y="2137"/>
                </a:cubicBezTo>
                <a:moveTo>
                  <a:pt x="1333" y="2396"/>
                </a:moveTo>
                <a:cubicBezTo>
                  <a:pt x="1321" y="2357"/>
                  <a:pt x="1320" y="2310"/>
                  <a:pt x="1331" y="2271"/>
                </a:cubicBezTo>
                <a:cubicBezTo>
                  <a:pt x="1336" y="2256"/>
                  <a:pt x="1358" y="2259"/>
                  <a:pt x="1358" y="2274"/>
                </a:cubicBezTo>
                <a:cubicBezTo>
                  <a:pt x="1358" y="2313"/>
                  <a:pt x="1361" y="2348"/>
                  <a:pt x="1368" y="2386"/>
                </a:cubicBezTo>
                <a:cubicBezTo>
                  <a:pt x="1373" y="2409"/>
                  <a:pt x="1340" y="2419"/>
                  <a:pt x="1333" y="2396"/>
                </a:cubicBezTo>
                <a:moveTo>
                  <a:pt x="1360" y="2644"/>
                </a:moveTo>
                <a:cubicBezTo>
                  <a:pt x="1358" y="2665"/>
                  <a:pt x="1329" y="2665"/>
                  <a:pt x="1327" y="2644"/>
                </a:cubicBezTo>
                <a:cubicBezTo>
                  <a:pt x="1324" y="2615"/>
                  <a:pt x="1326" y="2587"/>
                  <a:pt x="1328" y="2559"/>
                </a:cubicBezTo>
                <a:cubicBezTo>
                  <a:pt x="1329" y="2539"/>
                  <a:pt x="1358" y="2539"/>
                  <a:pt x="1359" y="2559"/>
                </a:cubicBezTo>
                <a:cubicBezTo>
                  <a:pt x="1361" y="2587"/>
                  <a:pt x="1362" y="2615"/>
                  <a:pt x="1360" y="2644"/>
                </a:cubicBezTo>
                <a:moveTo>
                  <a:pt x="2387" y="2842"/>
                </a:moveTo>
                <a:cubicBezTo>
                  <a:pt x="2148" y="2812"/>
                  <a:pt x="1909" y="2799"/>
                  <a:pt x="1669" y="2806"/>
                </a:cubicBezTo>
                <a:cubicBezTo>
                  <a:pt x="1663" y="2809"/>
                  <a:pt x="1656" y="2809"/>
                  <a:pt x="1649" y="2807"/>
                </a:cubicBezTo>
                <a:cubicBezTo>
                  <a:pt x="1624" y="2808"/>
                  <a:pt x="1598" y="2809"/>
                  <a:pt x="1572" y="2810"/>
                </a:cubicBezTo>
                <a:cubicBezTo>
                  <a:pt x="1520" y="2813"/>
                  <a:pt x="1301" y="2866"/>
                  <a:pt x="1346" y="2743"/>
                </a:cubicBezTo>
                <a:cubicBezTo>
                  <a:pt x="1351" y="2730"/>
                  <a:pt x="1368" y="2735"/>
                  <a:pt x="1366" y="2748"/>
                </a:cubicBezTo>
                <a:cubicBezTo>
                  <a:pt x="1358" y="2794"/>
                  <a:pt x="1597" y="2768"/>
                  <a:pt x="1630" y="2766"/>
                </a:cubicBezTo>
                <a:cubicBezTo>
                  <a:pt x="1655" y="2546"/>
                  <a:pt x="1412" y="2476"/>
                  <a:pt x="1238" y="2482"/>
                </a:cubicBezTo>
                <a:cubicBezTo>
                  <a:pt x="1223" y="2482"/>
                  <a:pt x="1220" y="2460"/>
                  <a:pt x="1234" y="2457"/>
                </a:cubicBezTo>
                <a:cubicBezTo>
                  <a:pt x="1443" y="2404"/>
                  <a:pt x="1699" y="2527"/>
                  <a:pt x="1687" y="2764"/>
                </a:cubicBezTo>
                <a:cubicBezTo>
                  <a:pt x="1749" y="2762"/>
                  <a:pt x="1812" y="2761"/>
                  <a:pt x="1874" y="2762"/>
                </a:cubicBezTo>
                <a:cubicBezTo>
                  <a:pt x="2046" y="2764"/>
                  <a:pt x="2216" y="2776"/>
                  <a:pt x="2387" y="2796"/>
                </a:cubicBezTo>
                <a:cubicBezTo>
                  <a:pt x="2416" y="2799"/>
                  <a:pt x="2416" y="2846"/>
                  <a:pt x="2387" y="2842"/>
                </a:cubicBezTo>
                <a:moveTo>
                  <a:pt x="1973" y="2555"/>
                </a:moveTo>
                <a:cubicBezTo>
                  <a:pt x="1938" y="2569"/>
                  <a:pt x="1918" y="2604"/>
                  <a:pt x="1933" y="2641"/>
                </a:cubicBezTo>
                <a:cubicBezTo>
                  <a:pt x="1946" y="2674"/>
                  <a:pt x="1891" y="2690"/>
                  <a:pt x="1878" y="2656"/>
                </a:cubicBezTo>
                <a:cubicBezTo>
                  <a:pt x="1859" y="2603"/>
                  <a:pt x="1847" y="2552"/>
                  <a:pt x="1852" y="2496"/>
                </a:cubicBezTo>
                <a:cubicBezTo>
                  <a:pt x="1854" y="2472"/>
                  <a:pt x="1886" y="2472"/>
                  <a:pt x="1888" y="2496"/>
                </a:cubicBezTo>
                <a:cubicBezTo>
                  <a:pt x="1890" y="2512"/>
                  <a:pt x="1893" y="2529"/>
                  <a:pt x="1896" y="2545"/>
                </a:cubicBezTo>
                <a:cubicBezTo>
                  <a:pt x="1913" y="2524"/>
                  <a:pt x="1938" y="2509"/>
                  <a:pt x="1967" y="2507"/>
                </a:cubicBezTo>
                <a:cubicBezTo>
                  <a:pt x="1996" y="2505"/>
                  <a:pt x="1996" y="2545"/>
                  <a:pt x="1973" y="2555"/>
                </a:cubicBezTo>
                <a:moveTo>
                  <a:pt x="1258" y="1666"/>
                </a:moveTo>
                <a:cubicBezTo>
                  <a:pt x="1249" y="1699"/>
                  <a:pt x="1203" y="1684"/>
                  <a:pt x="1208" y="1652"/>
                </a:cubicBezTo>
                <a:cubicBezTo>
                  <a:pt x="1229" y="1608"/>
                  <a:pt x="1211" y="1587"/>
                  <a:pt x="1157" y="1590"/>
                </a:cubicBezTo>
                <a:cubicBezTo>
                  <a:pt x="1149" y="1602"/>
                  <a:pt x="1142" y="1614"/>
                  <a:pt x="1136" y="1627"/>
                </a:cubicBezTo>
                <a:cubicBezTo>
                  <a:pt x="1120" y="1654"/>
                  <a:pt x="1105" y="1682"/>
                  <a:pt x="1090" y="1709"/>
                </a:cubicBezTo>
                <a:cubicBezTo>
                  <a:pt x="1078" y="1731"/>
                  <a:pt x="1037" y="1723"/>
                  <a:pt x="1041" y="1696"/>
                </a:cubicBezTo>
                <a:cubicBezTo>
                  <a:pt x="1055" y="1585"/>
                  <a:pt x="1068" y="1473"/>
                  <a:pt x="1089" y="1363"/>
                </a:cubicBezTo>
                <a:cubicBezTo>
                  <a:pt x="1092" y="1347"/>
                  <a:pt x="1118" y="1351"/>
                  <a:pt x="1118" y="1367"/>
                </a:cubicBezTo>
                <a:cubicBezTo>
                  <a:pt x="1116" y="1433"/>
                  <a:pt x="1111" y="1499"/>
                  <a:pt x="1105" y="1566"/>
                </a:cubicBezTo>
                <a:cubicBezTo>
                  <a:pt x="1127" y="1533"/>
                  <a:pt x="1155" y="1508"/>
                  <a:pt x="1192" y="1510"/>
                </a:cubicBezTo>
                <a:cubicBezTo>
                  <a:pt x="1272" y="1514"/>
                  <a:pt x="1273" y="1609"/>
                  <a:pt x="1258" y="1666"/>
                </a:cubicBezTo>
                <a:moveTo>
                  <a:pt x="1567" y="69"/>
                </a:moveTo>
                <a:cubicBezTo>
                  <a:pt x="1520" y="99"/>
                  <a:pt x="1470" y="128"/>
                  <a:pt x="1419" y="155"/>
                </a:cubicBezTo>
                <a:cubicBezTo>
                  <a:pt x="1435" y="173"/>
                  <a:pt x="1451" y="191"/>
                  <a:pt x="1466" y="209"/>
                </a:cubicBezTo>
                <a:cubicBezTo>
                  <a:pt x="1488" y="237"/>
                  <a:pt x="1451" y="275"/>
                  <a:pt x="1427" y="248"/>
                </a:cubicBezTo>
                <a:cubicBezTo>
                  <a:pt x="1407" y="226"/>
                  <a:pt x="1387" y="203"/>
                  <a:pt x="1367" y="181"/>
                </a:cubicBezTo>
                <a:cubicBezTo>
                  <a:pt x="1326" y="200"/>
                  <a:pt x="1285" y="219"/>
                  <a:pt x="1244" y="237"/>
                </a:cubicBezTo>
                <a:cubicBezTo>
                  <a:pt x="1225" y="244"/>
                  <a:pt x="1215" y="214"/>
                  <a:pt x="1231" y="205"/>
                </a:cubicBezTo>
                <a:cubicBezTo>
                  <a:pt x="1265" y="184"/>
                  <a:pt x="1299" y="164"/>
                  <a:pt x="1334" y="143"/>
                </a:cubicBezTo>
                <a:cubicBezTo>
                  <a:pt x="1305" y="111"/>
                  <a:pt x="1277" y="79"/>
                  <a:pt x="1247" y="48"/>
                </a:cubicBezTo>
                <a:cubicBezTo>
                  <a:pt x="1228" y="28"/>
                  <a:pt x="1257" y="0"/>
                  <a:pt x="1277" y="18"/>
                </a:cubicBezTo>
                <a:cubicBezTo>
                  <a:pt x="1312" y="49"/>
                  <a:pt x="1347" y="81"/>
                  <a:pt x="1381" y="115"/>
                </a:cubicBezTo>
                <a:cubicBezTo>
                  <a:pt x="1434" y="84"/>
                  <a:pt x="1487" y="53"/>
                  <a:pt x="1540" y="23"/>
                </a:cubicBezTo>
                <a:cubicBezTo>
                  <a:pt x="1570" y="6"/>
                  <a:pt x="1596" y="50"/>
                  <a:pt x="1567" y="69"/>
                </a:cubicBezTo>
                <a:moveTo>
                  <a:pt x="166" y="2640"/>
                </a:moveTo>
                <a:cubicBezTo>
                  <a:pt x="139" y="2591"/>
                  <a:pt x="69" y="2577"/>
                  <a:pt x="25" y="2608"/>
                </a:cubicBezTo>
                <a:cubicBezTo>
                  <a:pt x="17" y="2607"/>
                  <a:pt x="8" y="2611"/>
                  <a:pt x="7" y="2623"/>
                </a:cubicBezTo>
                <a:lnTo>
                  <a:pt x="7" y="2625"/>
                </a:lnTo>
                <a:cubicBezTo>
                  <a:pt x="6" y="2626"/>
                  <a:pt x="5" y="2627"/>
                  <a:pt x="4" y="2628"/>
                </a:cubicBezTo>
                <a:cubicBezTo>
                  <a:pt x="0" y="2635"/>
                  <a:pt x="2" y="2641"/>
                  <a:pt x="7" y="2645"/>
                </a:cubicBezTo>
                <a:cubicBezTo>
                  <a:pt x="5" y="2725"/>
                  <a:pt x="17" y="2816"/>
                  <a:pt x="49" y="2887"/>
                </a:cubicBezTo>
                <a:cubicBezTo>
                  <a:pt x="60" y="2911"/>
                  <a:pt x="96" y="2893"/>
                  <a:pt x="91" y="2869"/>
                </a:cubicBezTo>
                <a:cubicBezTo>
                  <a:pt x="84" y="2840"/>
                  <a:pt x="75" y="2812"/>
                  <a:pt x="67" y="2784"/>
                </a:cubicBezTo>
                <a:cubicBezTo>
                  <a:pt x="136" y="2787"/>
                  <a:pt x="201" y="2707"/>
                  <a:pt x="166" y="2640"/>
                </a:cubicBezTo>
                <a:moveTo>
                  <a:pt x="61" y="2731"/>
                </a:moveTo>
                <a:cubicBezTo>
                  <a:pt x="59" y="2730"/>
                  <a:pt x="57" y="2731"/>
                  <a:pt x="55" y="2731"/>
                </a:cubicBezTo>
                <a:cubicBezTo>
                  <a:pt x="49" y="2699"/>
                  <a:pt x="44" y="2668"/>
                  <a:pt x="40" y="2636"/>
                </a:cubicBezTo>
                <a:cubicBezTo>
                  <a:pt x="68" y="2623"/>
                  <a:pt x="106" y="2628"/>
                  <a:pt x="123" y="2655"/>
                </a:cubicBezTo>
                <a:cubicBezTo>
                  <a:pt x="147" y="2694"/>
                  <a:pt x="99" y="2739"/>
                  <a:pt x="61" y="273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 rot="1748919">
            <a:off x="-35172" y="1633573"/>
            <a:ext cx="444715" cy="196351"/>
            <a:chOff x="6930228" y="4711286"/>
            <a:chExt cx="444694" cy="196342"/>
          </a:xfrm>
        </p:grpSpPr>
        <p:sp>
          <p:nvSpPr>
            <p:cNvPr id="68" name="Google Shape;68;p6"/>
            <p:cNvSpPr/>
            <p:nvPr/>
          </p:nvSpPr>
          <p:spPr>
            <a:xfrm>
              <a:off x="6930228" y="4715967"/>
              <a:ext cx="147191" cy="189320"/>
            </a:xfrm>
            <a:custGeom>
              <a:avLst/>
              <a:gdLst/>
              <a:ahLst/>
              <a:cxnLst/>
              <a:rect l="l" t="t" r="r" b="b"/>
              <a:pathLst>
                <a:path w="566" h="728" extrusionOk="0">
                  <a:moveTo>
                    <a:pt x="70" y="130"/>
                  </a:moveTo>
                  <a:cubicBezTo>
                    <a:pt x="0" y="195"/>
                    <a:pt x="41" y="264"/>
                    <a:pt x="101" y="319"/>
                  </a:cubicBezTo>
                  <a:cubicBezTo>
                    <a:pt x="149" y="362"/>
                    <a:pt x="204" y="394"/>
                    <a:pt x="258" y="428"/>
                  </a:cubicBezTo>
                  <a:cubicBezTo>
                    <a:pt x="298" y="453"/>
                    <a:pt x="355" y="477"/>
                    <a:pt x="377" y="520"/>
                  </a:cubicBezTo>
                  <a:cubicBezTo>
                    <a:pt x="423" y="609"/>
                    <a:pt x="327" y="659"/>
                    <a:pt x="248" y="657"/>
                  </a:cubicBezTo>
                  <a:cubicBezTo>
                    <a:pt x="209" y="657"/>
                    <a:pt x="210" y="715"/>
                    <a:pt x="248" y="717"/>
                  </a:cubicBezTo>
                  <a:cubicBezTo>
                    <a:pt x="393" y="727"/>
                    <a:pt x="545" y="633"/>
                    <a:pt x="427" y="482"/>
                  </a:cubicBezTo>
                  <a:cubicBezTo>
                    <a:pt x="364" y="402"/>
                    <a:pt x="260" y="365"/>
                    <a:pt x="180" y="306"/>
                  </a:cubicBezTo>
                  <a:cubicBezTo>
                    <a:pt x="124" y="264"/>
                    <a:pt x="83" y="191"/>
                    <a:pt x="160" y="144"/>
                  </a:cubicBezTo>
                  <a:cubicBezTo>
                    <a:pt x="196" y="122"/>
                    <a:pt x="251" y="111"/>
                    <a:pt x="292" y="108"/>
                  </a:cubicBezTo>
                  <a:cubicBezTo>
                    <a:pt x="374" y="103"/>
                    <a:pt x="514" y="119"/>
                    <a:pt x="528" y="223"/>
                  </a:cubicBezTo>
                  <a:cubicBezTo>
                    <a:pt x="531" y="242"/>
                    <a:pt x="561" y="236"/>
                    <a:pt x="561" y="218"/>
                  </a:cubicBezTo>
                  <a:cubicBezTo>
                    <a:pt x="565" y="0"/>
                    <a:pt x="181" y="27"/>
                    <a:pt x="70" y="13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7056095" y="4829610"/>
              <a:ext cx="75416" cy="16383"/>
            </a:xfrm>
            <a:custGeom>
              <a:avLst/>
              <a:gdLst/>
              <a:ahLst/>
              <a:cxnLst/>
              <a:rect l="l" t="t" r="r" b="b"/>
              <a:pathLst>
                <a:path w="290" h="63" extrusionOk="0">
                  <a:moveTo>
                    <a:pt x="258" y="2"/>
                  </a:moveTo>
                  <a:cubicBezTo>
                    <a:pt x="181" y="7"/>
                    <a:pt x="105" y="15"/>
                    <a:pt x="27" y="14"/>
                  </a:cubicBezTo>
                  <a:cubicBezTo>
                    <a:pt x="0" y="14"/>
                    <a:pt x="2" y="52"/>
                    <a:pt x="27" y="54"/>
                  </a:cubicBezTo>
                  <a:cubicBezTo>
                    <a:pt x="104" y="62"/>
                    <a:pt x="189" y="62"/>
                    <a:pt x="264" y="46"/>
                  </a:cubicBezTo>
                  <a:cubicBezTo>
                    <a:pt x="289" y="41"/>
                    <a:pt x="283" y="0"/>
                    <a:pt x="258" y="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7051674" y="4810626"/>
              <a:ext cx="82437" cy="13003"/>
            </a:xfrm>
            <a:custGeom>
              <a:avLst/>
              <a:gdLst/>
              <a:ahLst/>
              <a:cxnLst/>
              <a:rect l="l" t="t" r="r" b="b"/>
              <a:pathLst>
                <a:path w="317" h="50" extrusionOk="0">
                  <a:moveTo>
                    <a:pt x="285" y="1"/>
                  </a:moveTo>
                  <a:cubicBezTo>
                    <a:pt x="197" y="0"/>
                    <a:pt x="109" y="2"/>
                    <a:pt x="21" y="10"/>
                  </a:cubicBezTo>
                  <a:cubicBezTo>
                    <a:pt x="0" y="12"/>
                    <a:pt x="0" y="46"/>
                    <a:pt x="21" y="45"/>
                  </a:cubicBezTo>
                  <a:cubicBezTo>
                    <a:pt x="109" y="40"/>
                    <a:pt x="197" y="40"/>
                    <a:pt x="285" y="47"/>
                  </a:cubicBezTo>
                  <a:cubicBezTo>
                    <a:pt x="315" y="49"/>
                    <a:pt x="316" y="1"/>
                    <a:pt x="285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108626" y="4711286"/>
              <a:ext cx="117545" cy="196342"/>
            </a:xfrm>
            <a:custGeom>
              <a:avLst/>
              <a:gdLst/>
              <a:ahLst/>
              <a:cxnLst/>
              <a:rect l="l" t="t" r="r" b="b"/>
              <a:pathLst>
                <a:path w="452" h="755" extrusionOk="0">
                  <a:moveTo>
                    <a:pt x="441" y="42"/>
                  </a:moveTo>
                  <a:cubicBezTo>
                    <a:pt x="436" y="35"/>
                    <a:pt x="432" y="28"/>
                    <a:pt x="428" y="21"/>
                  </a:cubicBezTo>
                  <a:cubicBezTo>
                    <a:pt x="415" y="0"/>
                    <a:pt x="375" y="0"/>
                    <a:pt x="371" y="28"/>
                  </a:cubicBezTo>
                  <a:cubicBezTo>
                    <a:pt x="335" y="240"/>
                    <a:pt x="311" y="453"/>
                    <a:pt x="299" y="668"/>
                  </a:cubicBezTo>
                  <a:cubicBezTo>
                    <a:pt x="246" y="616"/>
                    <a:pt x="204" y="492"/>
                    <a:pt x="179" y="442"/>
                  </a:cubicBezTo>
                  <a:cubicBezTo>
                    <a:pt x="134" y="356"/>
                    <a:pt x="91" y="268"/>
                    <a:pt x="47" y="181"/>
                  </a:cubicBezTo>
                  <a:cubicBezTo>
                    <a:pt x="35" y="156"/>
                    <a:pt x="0" y="178"/>
                    <a:pt x="11" y="203"/>
                  </a:cubicBezTo>
                  <a:cubicBezTo>
                    <a:pt x="66" y="329"/>
                    <a:pt x="127" y="454"/>
                    <a:pt x="189" y="577"/>
                  </a:cubicBezTo>
                  <a:cubicBezTo>
                    <a:pt x="222" y="641"/>
                    <a:pt x="245" y="725"/>
                    <a:pt x="318" y="747"/>
                  </a:cubicBezTo>
                  <a:cubicBezTo>
                    <a:pt x="338" y="754"/>
                    <a:pt x="355" y="737"/>
                    <a:pt x="356" y="719"/>
                  </a:cubicBezTo>
                  <a:cubicBezTo>
                    <a:pt x="369" y="505"/>
                    <a:pt x="392" y="294"/>
                    <a:pt x="425" y="83"/>
                  </a:cubicBezTo>
                  <a:cubicBezTo>
                    <a:pt x="440" y="77"/>
                    <a:pt x="451" y="59"/>
                    <a:pt x="441" y="4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45155" y="4825449"/>
              <a:ext cx="33287" cy="27046"/>
            </a:xfrm>
            <a:custGeom>
              <a:avLst/>
              <a:gdLst/>
              <a:ahLst/>
              <a:cxnLst/>
              <a:rect l="l" t="t" r="r" b="b"/>
              <a:pathLst>
                <a:path w="128" h="104" extrusionOk="0">
                  <a:moveTo>
                    <a:pt x="97" y="1"/>
                  </a:moveTo>
                  <a:cubicBezTo>
                    <a:pt x="81" y="0"/>
                    <a:pt x="64" y="6"/>
                    <a:pt x="52" y="16"/>
                  </a:cubicBezTo>
                  <a:cubicBezTo>
                    <a:pt x="32" y="11"/>
                    <a:pt x="12" y="26"/>
                    <a:pt x="7" y="45"/>
                  </a:cubicBezTo>
                  <a:cubicBezTo>
                    <a:pt x="0" y="69"/>
                    <a:pt x="17" y="86"/>
                    <a:pt x="39" y="92"/>
                  </a:cubicBezTo>
                  <a:cubicBezTo>
                    <a:pt x="81" y="103"/>
                    <a:pt x="120" y="71"/>
                    <a:pt x="125" y="30"/>
                  </a:cubicBezTo>
                  <a:cubicBezTo>
                    <a:pt x="127" y="14"/>
                    <a:pt x="111" y="3"/>
                    <a:pt x="97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7290924" y="4733650"/>
              <a:ext cx="83998" cy="160454"/>
            </a:xfrm>
            <a:custGeom>
              <a:avLst/>
              <a:gdLst/>
              <a:ahLst/>
              <a:cxnLst/>
              <a:rect l="l" t="t" r="r" b="b"/>
              <a:pathLst>
                <a:path w="323" h="617" extrusionOk="0">
                  <a:moveTo>
                    <a:pt x="258" y="482"/>
                  </a:moveTo>
                  <a:cubicBezTo>
                    <a:pt x="194" y="568"/>
                    <a:pt x="123" y="473"/>
                    <a:pt x="106" y="416"/>
                  </a:cubicBezTo>
                  <a:cubicBezTo>
                    <a:pt x="94" y="378"/>
                    <a:pt x="91" y="337"/>
                    <a:pt x="89" y="297"/>
                  </a:cubicBezTo>
                  <a:cubicBezTo>
                    <a:pt x="136" y="299"/>
                    <a:pt x="184" y="297"/>
                    <a:pt x="231" y="303"/>
                  </a:cubicBezTo>
                  <a:cubicBezTo>
                    <a:pt x="263" y="307"/>
                    <a:pt x="265" y="251"/>
                    <a:pt x="231" y="251"/>
                  </a:cubicBezTo>
                  <a:cubicBezTo>
                    <a:pt x="184" y="251"/>
                    <a:pt x="135" y="252"/>
                    <a:pt x="89" y="261"/>
                  </a:cubicBezTo>
                  <a:cubicBezTo>
                    <a:pt x="90" y="183"/>
                    <a:pt x="103" y="107"/>
                    <a:pt x="114" y="30"/>
                  </a:cubicBezTo>
                  <a:cubicBezTo>
                    <a:pt x="116" y="14"/>
                    <a:pt x="94" y="0"/>
                    <a:pt x="85" y="17"/>
                  </a:cubicBezTo>
                  <a:cubicBezTo>
                    <a:pt x="25" y="147"/>
                    <a:pt x="0" y="362"/>
                    <a:pt x="75" y="492"/>
                  </a:cubicBezTo>
                  <a:cubicBezTo>
                    <a:pt x="121" y="573"/>
                    <a:pt x="260" y="616"/>
                    <a:pt x="307" y="511"/>
                  </a:cubicBezTo>
                  <a:cubicBezTo>
                    <a:pt x="322" y="478"/>
                    <a:pt x="280" y="453"/>
                    <a:pt x="258" y="48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6"/>
          <p:cNvSpPr/>
          <p:nvPr/>
        </p:nvSpPr>
        <p:spPr>
          <a:xfrm>
            <a:off x="-204449" y="135763"/>
            <a:ext cx="783286" cy="807471"/>
          </a:xfrm>
          <a:custGeom>
            <a:avLst/>
            <a:gdLst/>
            <a:ahLst/>
            <a:cxnLst/>
            <a:rect l="l" t="t" r="r" b="b"/>
            <a:pathLst>
              <a:path w="3012" h="3105" extrusionOk="0">
                <a:moveTo>
                  <a:pt x="2998" y="2474"/>
                </a:moveTo>
                <a:cubicBezTo>
                  <a:pt x="2995" y="2477"/>
                  <a:pt x="2992" y="2480"/>
                  <a:pt x="2990" y="2482"/>
                </a:cubicBezTo>
                <a:cubicBezTo>
                  <a:pt x="2998" y="2496"/>
                  <a:pt x="2996" y="2516"/>
                  <a:pt x="2979" y="2526"/>
                </a:cubicBezTo>
                <a:cubicBezTo>
                  <a:pt x="2937" y="2550"/>
                  <a:pt x="2895" y="2575"/>
                  <a:pt x="2853" y="2600"/>
                </a:cubicBezTo>
                <a:cubicBezTo>
                  <a:pt x="2805" y="2635"/>
                  <a:pt x="2753" y="2666"/>
                  <a:pt x="2698" y="2692"/>
                </a:cubicBezTo>
                <a:cubicBezTo>
                  <a:pt x="2662" y="2710"/>
                  <a:pt x="2631" y="2659"/>
                  <a:pt x="2666" y="2638"/>
                </a:cubicBezTo>
                <a:cubicBezTo>
                  <a:pt x="2716" y="2609"/>
                  <a:pt x="2766" y="2580"/>
                  <a:pt x="2815" y="2550"/>
                </a:cubicBezTo>
                <a:cubicBezTo>
                  <a:pt x="2825" y="2543"/>
                  <a:pt x="2834" y="2536"/>
                  <a:pt x="2843" y="2529"/>
                </a:cubicBezTo>
                <a:cubicBezTo>
                  <a:pt x="2324" y="2527"/>
                  <a:pt x="1804" y="2517"/>
                  <a:pt x="1284" y="2495"/>
                </a:cubicBezTo>
                <a:cubicBezTo>
                  <a:pt x="1279" y="2691"/>
                  <a:pt x="1277" y="2887"/>
                  <a:pt x="1283" y="3083"/>
                </a:cubicBezTo>
                <a:cubicBezTo>
                  <a:pt x="1284" y="3104"/>
                  <a:pt x="1254" y="3103"/>
                  <a:pt x="1252" y="3083"/>
                </a:cubicBezTo>
                <a:cubicBezTo>
                  <a:pt x="1227" y="2887"/>
                  <a:pt x="1217" y="2690"/>
                  <a:pt x="1215" y="2492"/>
                </a:cubicBezTo>
                <a:cubicBezTo>
                  <a:pt x="817" y="2474"/>
                  <a:pt x="419" y="2449"/>
                  <a:pt x="23" y="2411"/>
                </a:cubicBezTo>
                <a:cubicBezTo>
                  <a:pt x="0" y="2409"/>
                  <a:pt x="0" y="2373"/>
                  <a:pt x="23" y="2374"/>
                </a:cubicBezTo>
                <a:cubicBezTo>
                  <a:pt x="374" y="2390"/>
                  <a:pt x="725" y="2406"/>
                  <a:pt x="1076" y="2420"/>
                </a:cubicBezTo>
                <a:cubicBezTo>
                  <a:pt x="971" y="2339"/>
                  <a:pt x="903" y="2182"/>
                  <a:pt x="849" y="2082"/>
                </a:cubicBezTo>
                <a:cubicBezTo>
                  <a:pt x="741" y="1882"/>
                  <a:pt x="653" y="1672"/>
                  <a:pt x="585" y="1456"/>
                </a:cubicBezTo>
                <a:cubicBezTo>
                  <a:pt x="444" y="1007"/>
                  <a:pt x="391" y="534"/>
                  <a:pt x="437" y="66"/>
                </a:cubicBezTo>
                <a:cubicBezTo>
                  <a:pt x="439" y="46"/>
                  <a:pt x="469" y="46"/>
                  <a:pt x="468" y="66"/>
                </a:cubicBezTo>
                <a:cubicBezTo>
                  <a:pt x="447" y="477"/>
                  <a:pt x="484" y="887"/>
                  <a:pt x="593" y="1286"/>
                </a:cubicBezTo>
                <a:cubicBezTo>
                  <a:pt x="646" y="1483"/>
                  <a:pt x="717" y="1675"/>
                  <a:pt x="803" y="1860"/>
                </a:cubicBezTo>
                <a:cubicBezTo>
                  <a:pt x="845" y="1949"/>
                  <a:pt x="890" y="2037"/>
                  <a:pt x="939" y="2123"/>
                </a:cubicBezTo>
                <a:cubicBezTo>
                  <a:pt x="984" y="2203"/>
                  <a:pt x="1049" y="2349"/>
                  <a:pt x="1135" y="2391"/>
                </a:cubicBezTo>
                <a:cubicBezTo>
                  <a:pt x="1163" y="2404"/>
                  <a:pt x="1189" y="2410"/>
                  <a:pt x="1215" y="2412"/>
                </a:cubicBezTo>
                <a:cubicBezTo>
                  <a:pt x="1217" y="1750"/>
                  <a:pt x="1306" y="1085"/>
                  <a:pt x="1266" y="424"/>
                </a:cubicBezTo>
                <a:cubicBezTo>
                  <a:pt x="1241" y="469"/>
                  <a:pt x="1215" y="515"/>
                  <a:pt x="1190" y="561"/>
                </a:cubicBezTo>
                <a:cubicBezTo>
                  <a:pt x="1170" y="596"/>
                  <a:pt x="1119" y="565"/>
                  <a:pt x="1136" y="530"/>
                </a:cubicBezTo>
                <a:cubicBezTo>
                  <a:pt x="1178" y="444"/>
                  <a:pt x="1219" y="359"/>
                  <a:pt x="1261" y="273"/>
                </a:cubicBezTo>
                <a:cubicBezTo>
                  <a:pt x="1275" y="243"/>
                  <a:pt x="1316" y="261"/>
                  <a:pt x="1318" y="289"/>
                </a:cubicBezTo>
                <a:lnTo>
                  <a:pt x="1318" y="290"/>
                </a:lnTo>
                <a:cubicBezTo>
                  <a:pt x="1363" y="345"/>
                  <a:pt x="1395" y="401"/>
                  <a:pt x="1420" y="468"/>
                </a:cubicBezTo>
                <a:cubicBezTo>
                  <a:pt x="1434" y="506"/>
                  <a:pt x="1374" y="521"/>
                  <a:pt x="1360" y="484"/>
                </a:cubicBezTo>
                <a:cubicBezTo>
                  <a:pt x="1351" y="458"/>
                  <a:pt x="1340" y="432"/>
                  <a:pt x="1326" y="408"/>
                </a:cubicBezTo>
                <a:cubicBezTo>
                  <a:pt x="1370" y="1071"/>
                  <a:pt x="1310" y="1736"/>
                  <a:pt x="1287" y="2401"/>
                </a:cubicBezTo>
                <a:cubicBezTo>
                  <a:pt x="1478" y="2335"/>
                  <a:pt x="1612" y="1987"/>
                  <a:pt x="1660" y="1847"/>
                </a:cubicBezTo>
                <a:cubicBezTo>
                  <a:pt x="1719" y="1673"/>
                  <a:pt x="1754" y="1491"/>
                  <a:pt x="1782" y="1309"/>
                </a:cubicBezTo>
                <a:cubicBezTo>
                  <a:pt x="1848" y="887"/>
                  <a:pt x="1898" y="463"/>
                  <a:pt x="1955" y="39"/>
                </a:cubicBezTo>
                <a:cubicBezTo>
                  <a:pt x="1960" y="0"/>
                  <a:pt x="2021" y="17"/>
                  <a:pt x="2015" y="56"/>
                </a:cubicBezTo>
                <a:cubicBezTo>
                  <a:pt x="1946" y="572"/>
                  <a:pt x="1905" y="1103"/>
                  <a:pt x="1789" y="1612"/>
                </a:cubicBezTo>
                <a:cubicBezTo>
                  <a:pt x="1739" y="1832"/>
                  <a:pt x="1663" y="2054"/>
                  <a:pt x="1535" y="2242"/>
                </a:cubicBezTo>
                <a:cubicBezTo>
                  <a:pt x="1489" y="2310"/>
                  <a:pt x="1428" y="2386"/>
                  <a:pt x="1354" y="2431"/>
                </a:cubicBezTo>
                <a:cubicBezTo>
                  <a:pt x="1874" y="2451"/>
                  <a:pt x="2395" y="2466"/>
                  <a:pt x="2916" y="2468"/>
                </a:cubicBezTo>
                <a:lnTo>
                  <a:pt x="2922" y="2462"/>
                </a:lnTo>
                <a:cubicBezTo>
                  <a:pt x="2866" y="2438"/>
                  <a:pt x="2811" y="2421"/>
                  <a:pt x="2750" y="2409"/>
                </a:cubicBezTo>
                <a:cubicBezTo>
                  <a:pt x="2710" y="2402"/>
                  <a:pt x="2727" y="2341"/>
                  <a:pt x="2766" y="2349"/>
                </a:cubicBezTo>
                <a:cubicBezTo>
                  <a:pt x="2847" y="2364"/>
                  <a:pt x="2919" y="2389"/>
                  <a:pt x="2992" y="2426"/>
                </a:cubicBezTo>
                <a:cubicBezTo>
                  <a:pt x="3010" y="2435"/>
                  <a:pt x="3011" y="2461"/>
                  <a:pt x="2998" y="247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8424011" y="62194"/>
            <a:ext cx="634534" cy="300364"/>
          </a:xfrm>
          <a:custGeom>
            <a:avLst/>
            <a:gdLst/>
            <a:ahLst/>
            <a:cxnLst/>
            <a:rect l="l" t="t" r="r" b="b"/>
            <a:pathLst>
              <a:path w="2440" h="1155" extrusionOk="0">
                <a:moveTo>
                  <a:pt x="259" y="643"/>
                </a:moveTo>
                <a:cubicBezTo>
                  <a:pt x="258" y="646"/>
                  <a:pt x="258" y="650"/>
                  <a:pt x="258" y="654"/>
                </a:cubicBezTo>
                <a:cubicBezTo>
                  <a:pt x="256" y="732"/>
                  <a:pt x="297" y="824"/>
                  <a:pt x="309" y="901"/>
                </a:cubicBezTo>
                <a:cubicBezTo>
                  <a:pt x="314" y="937"/>
                  <a:pt x="263" y="953"/>
                  <a:pt x="253" y="916"/>
                </a:cubicBezTo>
                <a:cubicBezTo>
                  <a:pt x="238" y="858"/>
                  <a:pt x="227" y="799"/>
                  <a:pt x="215" y="740"/>
                </a:cubicBezTo>
                <a:cubicBezTo>
                  <a:pt x="208" y="709"/>
                  <a:pt x="191" y="666"/>
                  <a:pt x="193" y="632"/>
                </a:cubicBezTo>
                <a:cubicBezTo>
                  <a:pt x="165" y="603"/>
                  <a:pt x="140" y="569"/>
                  <a:pt x="114" y="538"/>
                </a:cubicBezTo>
                <a:cubicBezTo>
                  <a:pt x="81" y="500"/>
                  <a:pt x="47" y="461"/>
                  <a:pt x="14" y="422"/>
                </a:cubicBezTo>
                <a:cubicBezTo>
                  <a:pt x="0" y="405"/>
                  <a:pt x="23" y="381"/>
                  <a:pt x="39" y="397"/>
                </a:cubicBezTo>
                <a:cubicBezTo>
                  <a:pt x="77" y="436"/>
                  <a:pt x="114" y="475"/>
                  <a:pt x="152" y="514"/>
                </a:cubicBezTo>
                <a:cubicBezTo>
                  <a:pt x="173" y="535"/>
                  <a:pt x="196" y="556"/>
                  <a:pt x="217" y="578"/>
                </a:cubicBezTo>
                <a:cubicBezTo>
                  <a:pt x="237" y="549"/>
                  <a:pt x="265" y="519"/>
                  <a:pt x="280" y="498"/>
                </a:cubicBezTo>
                <a:cubicBezTo>
                  <a:pt x="308" y="459"/>
                  <a:pt x="337" y="420"/>
                  <a:pt x="367" y="381"/>
                </a:cubicBezTo>
                <a:cubicBezTo>
                  <a:pt x="380" y="364"/>
                  <a:pt x="407" y="386"/>
                  <a:pt x="396" y="404"/>
                </a:cubicBezTo>
                <a:cubicBezTo>
                  <a:pt x="357" y="468"/>
                  <a:pt x="272" y="555"/>
                  <a:pt x="259" y="635"/>
                </a:cubicBezTo>
                <a:cubicBezTo>
                  <a:pt x="260" y="638"/>
                  <a:pt x="259" y="640"/>
                  <a:pt x="259" y="643"/>
                </a:cubicBezTo>
                <a:moveTo>
                  <a:pt x="596" y="744"/>
                </a:moveTo>
                <a:cubicBezTo>
                  <a:pt x="559" y="743"/>
                  <a:pt x="523" y="751"/>
                  <a:pt x="487" y="750"/>
                </a:cubicBezTo>
                <a:cubicBezTo>
                  <a:pt x="446" y="748"/>
                  <a:pt x="407" y="741"/>
                  <a:pt x="367" y="731"/>
                </a:cubicBezTo>
                <a:cubicBezTo>
                  <a:pt x="345" y="725"/>
                  <a:pt x="336" y="759"/>
                  <a:pt x="358" y="766"/>
                </a:cubicBezTo>
                <a:cubicBezTo>
                  <a:pt x="430" y="789"/>
                  <a:pt x="527" y="808"/>
                  <a:pt x="601" y="785"/>
                </a:cubicBezTo>
                <a:cubicBezTo>
                  <a:pt x="624" y="778"/>
                  <a:pt x="620" y="744"/>
                  <a:pt x="596" y="744"/>
                </a:cubicBezTo>
                <a:moveTo>
                  <a:pt x="605" y="641"/>
                </a:moveTo>
                <a:cubicBezTo>
                  <a:pt x="514" y="637"/>
                  <a:pt x="423" y="637"/>
                  <a:pt x="331" y="629"/>
                </a:cubicBezTo>
                <a:cubicBezTo>
                  <a:pt x="315" y="628"/>
                  <a:pt x="312" y="654"/>
                  <a:pt x="327" y="658"/>
                </a:cubicBezTo>
                <a:cubicBezTo>
                  <a:pt x="415" y="680"/>
                  <a:pt x="515" y="695"/>
                  <a:pt x="605" y="689"/>
                </a:cubicBezTo>
                <a:cubicBezTo>
                  <a:pt x="635" y="687"/>
                  <a:pt x="636" y="643"/>
                  <a:pt x="605" y="641"/>
                </a:cubicBezTo>
                <a:moveTo>
                  <a:pt x="1001" y="778"/>
                </a:moveTo>
                <a:cubicBezTo>
                  <a:pt x="927" y="805"/>
                  <a:pt x="840" y="814"/>
                  <a:pt x="794" y="732"/>
                </a:cubicBezTo>
                <a:cubicBezTo>
                  <a:pt x="744" y="641"/>
                  <a:pt x="823" y="552"/>
                  <a:pt x="905" y="526"/>
                </a:cubicBezTo>
                <a:cubicBezTo>
                  <a:pt x="923" y="520"/>
                  <a:pt x="920" y="493"/>
                  <a:pt x="900" y="492"/>
                </a:cubicBezTo>
                <a:cubicBezTo>
                  <a:pt x="776" y="486"/>
                  <a:pt x="691" y="640"/>
                  <a:pt x="739" y="748"/>
                </a:cubicBezTo>
                <a:cubicBezTo>
                  <a:pt x="782" y="846"/>
                  <a:pt x="942" y="906"/>
                  <a:pt x="1027" y="823"/>
                </a:cubicBezTo>
                <a:cubicBezTo>
                  <a:pt x="1044" y="805"/>
                  <a:pt x="1026" y="769"/>
                  <a:pt x="1001" y="778"/>
                </a:cubicBezTo>
                <a:moveTo>
                  <a:pt x="1209" y="705"/>
                </a:moveTo>
                <a:cubicBezTo>
                  <a:pt x="1200" y="682"/>
                  <a:pt x="1163" y="677"/>
                  <a:pt x="1156" y="705"/>
                </a:cubicBezTo>
                <a:cubicBezTo>
                  <a:pt x="1153" y="720"/>
                  <a:pt x="1148" y="736"/>
                  <a:pt x="1134" y="744"/>
                </a:cubicBezTo>
                <a:cubicBezTo>
                  <a:pt x="1117" y="754"/>
                  <a:pt x="1074" y="754"/>
                  <a:pt x="1086" y="717"/>
                </a:cubicBezTo>
                <a:cubicBezTo>
                  <a:pt x="1093" y="694"/>
                  <a:pt x="1059" y="686"/>
                  <a:pt x="1051" y="707"/>
                </a:cubicBezTo>
                <a:cubicBezTo>
                  <a:pt x="1034" y="747"/>
                  <a:pt x="1063" y="793"/>
                  <a:pt x="1105" y="800"/>
                </a:cubicBezTo>
                <a:cubicBezTo>
                  <a:pt x="1132" y="805"/>
                  <a:pt x="1155" y="795"/>
                  <a:pt x="1173" y="778"/>
                </a:cubicBezTo>
                <a:cubicBezTo>
                  <a:pt x="1184" y="828"/>
                  <a:pt x="1184" y="879"/>
                  <a:pt x="1176" y="931"/>
                </a:cubicBezTo>
                <a:cubicBezTo>
                  <a:pt x="1170" y="966"/>
                  <a:pt x="1223" y="982"/>
                  <a:pt x="1230" y="946"/>
                </a:cubicBezTo>
                <a:cubicBezTo>
                  <a:pt x="1247" y="865"/>
                  <a:pt x="1239" y="782"/>
                  <a:pt x="1209" y="705"/>
                </a:cubicBezTo>
                <a:moveTo>
                  <a:pt x="1544" y="632"/>
                </a:moveTo>
                <a:cubicBezTo>
                  <a:pt x="1522" y="707"/>
                  <a:pt x="1443" y="741"/>
                  <a:pt x="1373" y="758"/>
                </a:cubicBezTo>
                <a:cubicBezTo>
                  <a:pt x="1377" y="798"/>
                  <a:pt x="1378" y="839"/>
                  <a:pt x="1364" y="880"/>
                </a:cubicBezTo>
                <a:cubicBezTo>
                  <a:pt x="1353" y="909"/>
                  <a:pt x="1308" y="905"/>
                  <a:pt x="1308" y="872"/>
                </a:cubicBezTo>
                <a:cubicBezTo>
                  <a:pt x="1307" y="764"/>
                  <a:pt x="1302" y="657"/>
                  <a:pt x="1303" y="549"/>
                </a:cubicBezTo>
                <a:cubicBezTo>
                  <a:pt x="1303" y="528"/>
                  <a:pt x="1328" y="525"/>
                  <a:pt x="1338" y="539"/>
                </a:cubicBezTo>
                <a:cubicBezTo>
                  <a:pt x="1371" y="492"/>
                  <a:pt x="1436" y="460"/>
                  <a:pt x="1491" y="488"/>
                </a:cubicBezTo>
                <a:cubicBezTo>
                  <a:pt x="1542" y="514"/>
                  <a:pt x="1559" y="580"/>
                  <a:pt x="1544" y="632"/>
                </a:cubicBezTo>
                <a:moveTo>
                  <a:pt x="1458" y="555"/>
                </a:moveTo>
                <a:cubicBezTo>
                  <a:pt x="1415" y="533"/>
                  <a:pt x="1387" y="562"/>
                  <a:pt x="1374" y="605"/>
                </a:cubicBezTo>
                <a:cubicBezTo>
                  <a:pt x="1365" y="635"/>
                  <a:pt x="1364" y="666"/>
                  <a:pt x="1367" y="697"/>
                </a:cubicBezTo>
                <a:cubicBezTo>
                  <a:pt x="1413" y="685"/>
                  <a:pt x="1470" y="666"/>
                  <a:pt x="1485" y="616"/>
                </a:cubicBezTo>
                <a:cubicBezTo>
                  <a:pt x="1495" y="583"/>
                  <a:pt x="1487" y="570"/>
                  <a:pt x="1458" y="555"/>
                </a:cubicBezTo>
                <a:moveTo>
                  <a:pt x="2009" y="649"/>
                </a:moveTo>
                <a:cubicBezTo>
                  <a:pt x="1887" y="635"/>
                  <a:pt x="1762" y="614"/>
                  <a:pt x="1640" y="613"/>
                </a:cubicBezTo>
                <a:cubicBezTo>
                  <a:pt x="1619" y="613"/>
                  <a:pt x="1614" y="645"/>
                  <a:pt x="1635" y="650"/>
                </a:cubicBezTo>
                <a:cubicBezTo>
                  <a:pt x="1756" y="680"/>
                  <a:pt x="1885" y="690"/>
                  <a:pt x="2009" y="707"/>
                </a:cubicBezTo>
                <a:cubicBezTo>
                  <a:pt x="2045" y="712"/>
                  <a:pt x="2045" y="653"/>
                  <a:pt x="2009" y="649"/>
                </a:cubicBezTo>
                <a:moveTo>
                  <a:pt x="1943" y="162"/>
                </a:moveTo>
                <a:cubicBezTo>
                  <a:pt x="1894" y="256"/>
                  <a:pt x="1862" y="362"/>
                  <a:pt x="1823" y="462"/>
                </a:cubicBezTo>
                <a:cubicBezTo>
                  <a:pt x="1770" y="374"/>
                  <a:pt x="1723" y="283"/>
                  <a:pt x="1676" y="192"/>
                </a:cubicBezTo>
                <a:cubicBezTo>
                  <a:pt x="1667" y="174"/>
                  <a:pt x="1636" y="186"/>
                  <a:pt x="1643" y="206"/>
                </a:cubicBezTo>
                <a:cubicBezTo>
                  <a:pt x="1686" y="322"/>
                  <a:pt x="1745" y="431"/>
                  <a:pt x="1804" y="539"/>
                </a:cubicBezTo>
                <a:cubicBezTo>
                  <a:pt x="1813" y="557"/>
                  <a:pt x="1844" y="559"/>
                  <a:pt x="1854" y="539"/>
                </a:cubicBezTo>
                <a:cubicBezTo>
                  <a:pt x="1905" y="428"/>
                  <a:pt x="1969" y="304"/>
                  <a:pt x="1992" y="183"/>
                </a:cubicBezTo>
                <a:cubicBezTo>
                  <a:pt x="1998" y="154"/>
                  <a:pt x="1957" y="133"/>
                  <a:pt x="1943" y="162"/>
                </a:cubicBezTo>
                <a:moveTo>
                  <a:pt x="2206" y="251"/>
                </a:moveTo>
                <a:cubicBezTo>
                  <a:pt x="2162" y="242"/>
                  <a:pt x="2122" y="235"/>
                  <a:pt x="2082" y="219"/>
                </a:cubicBezTo>
                <a:cubicBezTo>
                  <a:pt x="2129" y="173"/>
                  <a:pt x="2193" y="118"/>
                  <a:pt x="2154" y="50"/>
                </a:cubicBezTo>
                <a:cubicBezTo>
                  <a:pt x="2128" y="5"/>
                  <a:pt x="2045" y="0"/>
                  <a:pt x="2033" y="58"/>
                </a:cubicBezTo>
                <a:cubicBezTo>
                  <a:pt x="2028" y="81"/>
                  <a:pt x="2062" y="99"/>
                  <a:pt x="2073" y="75"/>
                </a:cubicBezTo>
                <a:cubicBezTo>
                  <a:pt x="2083" y="53"/>
                  <a:pt x="2110" y="64"/>
                  <a:pt x="2112" y="87"/>
                </a:cubicBezTo>
                <a:cubicBezTo>
                  <a:pt x="2115" y="108"/>
                  <a:pt x="2098" y="128"/>
                  <a:pt x="2085" y="142"/>
                </a:cubicBezTo>
                <a:cubicBezTo>
                  <a:pt x="2062" y="165"/>
                  <a:pt x="2035" y="183"/>
                  <a:pt x="2014" y="208"/>
                </a:cubicBezTo>
                <a:cubicBezTo>
                  <a:pt x="2002" y="222"/>
                  <a:pt x="2003" y="243"/>
                  <a:pt x="2020" y="253"/>
                </a:cubicBezTo>
                <a:cubicBezTo>
                  <a:pt x="2073" y="284"/>
                  <a:pt x="2136" y="310"/>
                  <a:pt x="2199" y="306"/>
                </a:cubicBezTo>
                <a:cubicBezTo>
                  <a:pt x="2229" y="305"/>
                  <a:pt x="2239" y="257"/>
                  <a:pt x="2206" y="251"/>
                </a:cubicBezTo>
                <a:moveTo>
                  <a:pt x="2013" y="1072"/>
                </a:moveTo>
                <a:cubicBezTo>
                  <a:pt x="1990" y="1110"/>
                  <a:pt x="1890" y="1082"/>
                  <a:pt x="1859" y="1079"/>
                </a:cubicBezTo>
                <a:cubicBezTo>
                  <a:pt x="1827" y="1075"/>
                  <a:pt x="1795" y="1071"/>
                  <a:pt x="1764" y="1067"/>
                </a:cubicBezTo>
                <a:cubicBezTo>
                  <a:pt x="1831" y="1000"/>
                  <a:pt x="1910" y="918"/>
                  <a:pt x="1854" y="823"/>
                </a:cubicBezTo>
                <a:cubicBezTo>
                  <a:pt x="1815" y="756"/>
                  <a:pt x="1705" y="756"/>
                  <a:pt x="1689" y="841"/>
                </a:cubicBezTo>
                <a:cubicBezTo>
                  <a:pt x="1685" y="863"/>
                  <a:pt x="1716" y="872"/>
                  <a:pt x="1723" y="850"/>
                </a:cubicBezTo>
                <a:cubicBezTo>
                  <a:pt x="1748" y="770"/>
                  <a:pt x="1821" y="847"/>
                  <a:pt x="1820" y="885"/>
                </a:cubicBezTo>
                <a:cubicBezTo>
                  <a:pt x="1819" y="917"/>
                  <a:pt x="1799" y="948"/>
                  <a:pt x="1780" y="971"/>
                </a:cubicBezTo>
                <a:cubicBezTo>
                  <a:pt x="1750" y="1007"/>
                  <a:pt x="1711" y="1036"/>
                  <a:pt x="1679" y="1069"/>
                </a:cubicBezTo>
                <a:cubicBezTo>
                  <a:pt x="1658" y="1089"/>
                  <a:pt x="1675" y="1118"/>
                  <a:pt x="1700" y="1121"/>
                </a:cubicBezTo>
                <a:cubicBezTo>
                  <a:pt x="1784" y="1132"/>
                  <a:pt x="1869" y="1147"/>
                  <a:pt x="1952" y="1152"/>
                </a:cubicBezTo>
                <a:cubicBezTo>
                  <a:pt x="1998" y="1154"/>
                  <a:pt x="2044" y="1147"/>
                  <a:pt x="2066" y="1103"/>
                </a:cubicBezTo>
                <a:cubicBezTo>
                  <a:pt x="2083" y="1068"/>
                  <a:pt x="2034" y="1039"/>
                  <a:pt x="2013" y="1072"/>
                </a:cubicBezTo>
                <a:moveTo>
                  <a:pt x="2421" y="678"/>
                </a:moveTo>
                <a:cubicBezTo>
                  <a:pt x="2400" y="622"/>
                  <a:pt x="2347" y="590"/>
                  <a:pt x="2293" y="575"/>
                </a:cubicBezTo>
                <a:cubicBezTo>
                  <a:pt x="2271" y="569"/>
                  <a:pt x="2249" y="566"/>
                  <a:pt x="2226" y="563"/>
                </a:cubicBezTo>
                <a:cubicBezTo>
                  <a:pt x="2184" y="556"/>
                  <a:pt x="2172" y="571"/>
                  <a:pt x="2174" y="520"/>
                </a:cubicBezTo>
                <a:cubicBezTo>
                  <a:pt x="2176" y="474"/>
                  <a:pt x="2197" y="466"/>
                  <a:pt x="2240" y="453"/>
                </a:cubicBezTo>
                <a:cubicBezTo>
                  <a:pt x="2272" y="443"/>
                  <a:pt x="2304" y="443"/>
                  <a:pt x="2337" y="446"/>
                </a:cubicBezTo>
                <a:cubicBezTo>
                  <a:pt x="2356" y="448"/>
                  <a:pt x="2361" y="416"/>
                  <a:pt x="2342" y="413"/>
                </a:cubicBezTo>
                <a:cubicBezTo>
                  <a:pt x="2267" y="400"/>
                  <a:pt x="2192" y="410"/>
                  <a:pt x="2130" y="457"/>
                </a:cubicBezTo>
                <a:cubicBezTo>
                  <a:pt x="2095" y="483"/>
                  <a:pt x="2058" y="526"/>
                  <a:pt x="2088" y="571"/>
                </a:cubicBezTo>
                <a:cubicBezTo>
                  <a:pt x="2127" y="632"/>
                  <a:pt x="2231" y="614"/>
                  <a:pt x="2290" y="636"/>
                </a:cubicBezTo>
                <a:cubicBezTo>
                  <a:pt x="2335" y="652"/>
                  <a:pt x="2361" y="675"/>
                  <a:pt x="2357" y="725"/>
                </a:cubicBezTo>
                <a:cubicBezTo>
                  <a:pt x="2354" y="772"/>
                  <a:pt x="2328" y="801"/>
                  <a:pt x="2281" y="812"/>
                </a:cubicBezTo>
                <a:cubicBezTo>
                  <a:pt x="2235" y="823"/>
                  <a:pt x="2202" y="812"/>
                  <a:pt x="2160" y="835"/>
                </a:cubicBezTo>
                <a:cubicBezTo>
                  <a:pt x="2125" y="855"/>
                  <a:pt x="2156" y="909"/>
                  <a:pt x="2191" y="889"/>
                </a:cubicBezTo>
                <a:cubicBezTo>
                  <a:pt x="2228" y="868"/>
                  <a:pt x="2280" y="880"/>
                  <a:pt x="2320" y="864"/>
                </a:cubicBezTo>
                <a:cubicBezTo>
                  <a:pt x="2346" y="854"/>
                  <a:pt x="2371" y="838"/>
                  <a:pt x="2390" y="817"/>
                </a:cubicBezTo>
                <a:cubicBezTo>
                  <a:pt x="2423" y="779"/>
                  <a:pt x="2439" y="727"/>
                  <a:pt x="2421" y="67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045376" y="2322628"/>
            <a:ext cx="1013174" cy="875085"/>
          </a:xfrm>
          <a:custGeom>
            <a:avLst/>
            <a:gdLst/>
            <a:ahLst/>
            <a:cxnLst/>
            <a:rect l="l" t="t" r="r" b="b"/>
            <a:pathLst>
              <a:path w="3896" h="3365" extrusionOk="0">
                <a:moveTo>
                  <a:pt x="3851" y="2755"/>
                </a:moveTo>
                <a:cubicBezTo>
                  <a:pt x="3848" y="2755"/>
                  <a:pt x="3846" y="2755"/>
                  <a:pt x="3843" y="2755"/>
                </a:cubicBezTo>
                <a:cubicBezTo>
                  <a:pt x="3859" y="2737"/>
                  <a:pt x="3853" y="2709"/>
                  <a:pt x="3830" y="2702"/>
                </a:cubicBezTo>
                <a:cubicBezTo>
                  <a:pt x="3774" y="2686"/>
                  <a:pt x="3718" y="2670"/>
                  <a:pt x="3663" y="2655"/>
                </a:cubicBezTo>
                <a:cubicBezTo>
                  <a:pt x="3624" y="2643"/>
                  <a:pt x="3607" y="2704"/>
                  <a:pt x="3646" y="2715"/>
                </a:cubicBezTo>
                <a:cubicBezTo>
                  <a:pt x="3685" y="2726"/>
                  <a:pt x="3724" y="2738"/>
                  <a:pt x="3763" y="2749"/>
                </a:cubicBezTo>
                <a:cubicBezTo>
                  <a:pt x="3760" y="2751"/>
                  <a:pt x="3758" y="2754"/>
                  <a:pt x="3755" y="2757"/>
                </a:cubicBezTo>
                <a:cubicBezTo>
                  <a:pt x="3183" y="2769"/>
                  <a:pt x="2612" y="2769"/>
                  <a:pt x="2041" y="2765"/>
                </a:cubicBezTo>
                <a:cubicBezTo>
                  <a:pt x="2041" y="2577"/>
                  <a:pt x="2032" y="2389"/>
                  <a:pt x="2025" y="2201"/>
                </a:cubicBezTo>
                <a:cubicBezTo>
                  <a:pt x="2069" y="2164"/>
                  <a:pt x="2111" y="2126"/>
                  <a:pt x="2152" y="2085"/>
                </a:cubicBezTo>
                <a:cubicBezTo>
                  <a:pt x="2705" y="1538"/>
                  <a:pt x="2956" y="781"/>
                  <a:pt x="3163" y="51"/>
                </a:cubicBezTo>
                <a:cubicBezTo>
                  <a:pt x="3173" y="15"/>
                  <a:pt x="3117" y="0"/>
                  <a:pt x="3107" y="36"/>
                </a:cubicBezTo>
                <a:cubicBezTo>
                  <a:pt x="2906" y="741"/>
                  <a:pt x="2667" y="1470"/>
                  <a:pt x="2146" y="2009"/>
                </a:cubicBezTo>
                <a:cubicBezTo>
                  <a:pt x="2107" y="2051"/>
                  <a:pt x="2065" y="2090"/>
                  <a:pt x="2023" y="2127"/>
                </a:cubicBezTo>
                <a:cubicBezTo>
                  <a:pt x="2020" y="2017"/>
                  <a:pt x="2017" y="1907"/>
                  <a:pt x="2019" y="1795"/>
                </a:cubicBezTo>
                <a:cubicBezTo>
                  <a:pt x="2026" y="1264"/>
                  <a:pt x="2011" y="748"/>
                  <a:pt x="1912" y="224"/>
                </a:cubicBezTo>
                <a:cubicBezTo>
                  <a:pt x="1959" y="212"/>
                  <a:pt x="2062" y="344"/>
                  <a:pt x="2091" y="379"/>
                </a:cubicBezTo>
                <a:cubicBezTo>
                  <a:pt x="2116" y="410"/>
                  <a:pt x="2159" y="366"/>
                  <a:pt x="2135" y="336"/>
                </a:cubicBezTo>
                <a:cubicBezTo>
                  <a:pt x="2069" y="255"/>
                  <a:pt x="1998" y="193"/>
                  <a:pt x="1909" y="140"/>
                </a:cubicBezTo>
                <a:cubicBezTo>
                  <a:pt x="1896" y="132"/>
                  <a:pt x="1874" y="136"/>
                  <a:pt x="1867" y="151"/>
                </a:cubicBezTo>
                <a:cubicBezTo>
                  <a:pt x="1826" y="234"/>
                  <a:pt x="1785" y="318"/>
                  <a:pt x="1743" y="401"/>
                </a:cubicBezTo>
                <a:cubicBezTo>
                  <a:pt x="1726" y="436"/>
                  <a:pt x="1778" y="467"/>
                  <a:pt x="1796" y="432"/>
                </a:cubicBezTo>
                <a:cubicBezTo>
                  <a:pt x="1819" y="390"/>
                  <a:pt x="1842" y="347"/>
                  <a:pt x="1865" y="305"/>
                </a:cubicBezTo>
                <a:cubicBezTo>
                  <a:pt x="1954" y="812"/>
                  <a:pt x="1963" y="1310"/>
                  <a:pt x="1961" y="1825"/>
                </a:cubicBezTo>
                <a:cubicBezTo>
                  <a:pt x="1961" y="1940"/>
                  <a:pt x="1967" y="2055"/>
                  <a:pt x="1974" y="2170"/>
                </a:cubicBezTo>
                <a:cubicBezTo>
                  <a:pt x="1762" y="2347"/>
                  <a:pt x="1521" y="2481"/>
                  <a:pt x="1253" y="2564"/>
                </a:cubicBezTo>
                <a:cubicBezTo>
                  <a:pt x="875" y="2682"/>
                  <a:pt x="479" y="2698"/>
                  <a:pt x="87" y="2735"/>
                </a:cubicBezTo>
                <a:cubicBezTo>
                  <a:pt x="81" y="2736"/>
                  <a:pt x="77" y="2739"/>
                  <a:pt x="75" y="2744"/>
                </a:cubicBezTo>
                <a:cubicBezTo>
                  <a:pt x="57" y="2744"/>
                  <a:pt x="40" y="2743"/>
                  <a:pt x="23" y="2743"/>
                </a:cubicBezTo>
                <a:cubicBezTo>
                  <a:pt x="0" y="2743"/>
                  <a:pt x="0" y="2778"/>
                  <a:pt x="23" y="2779"/>
                </a:cubicBezTo>
                <a:cubicBezTo>
                  <a:pt x="680" y="2820"/>
                  <a:pt x="1340" y="2836"/>
                  <a:pt x="1999" y="2838"/>
                </a:cubicBezTo>
                <a:cubicBezTo>
                  <a:pt x="1997" y="3007"/>
                  <a:pt x="1987" y="3175"/>
                  <a:pt x="1974" y="3343"/>
                </a:cubicBezTo>
                <a:cubicBezTo>
                  <a:pt x="1972" y="3359"/>
                  <a:pt x="2001" y="3364"/>
                  <a:pt x="2003" y="3346"/>
                </a:cubicBezTo>
                <a:cubicBezTo>
                  <a:pt x="2029" y="3176"/>
                  <a:pt x="2039" y="3007"/>
                  <a:pt x="2041" y="2838"/>
                </a:cubicBezTo>
                <a:cubicBezTo>
                  <a:pt x="2588" y="2840"/>
                  <a:pt x="3134" y="2832"/>
                  <a:pt x="3679" y="2820"/>
                </a:cubicBezTo>
                <a:cubicBezTo>
                  <a:pt x="3650" y="2842"/>
                  <a:pt x="3619" y="2862"/>
                  <a:pt x="3587" y="2879"/>
                </a:cubicBezTo>
                <a:lnTo>
                  <a:pt x="3523" y="2910"/>
                </a:lnTo>
                <a:cubicBezTo>
                  <a:pt x="3486" y="2928"/>
                  <a:pt x="3518" y="2979"/>
                  <a:pt x="3555" y="2964"/>
                </a:cubicBezTo>
                <a:cubicBezTo>
                  <a:pt x="3578" y="2953"/>
                  <a:pt x="3601" y="2943"/>
                  <a:pt x="3622" y="2931"/>
                </a:cubicBezTo>
                <a:cubicBezTo>
                  <a:pt x="3704" y="2891"/>
                  <a:pt x="3785" y="2852"/>
                  <a:pt x="3867" y="2812"/>
                </a:cubicBezTo>
                <a:cubicBezTo>
                  <a:pt x="3895" y="2799"/>
                  <a:pt x="3881" y="2754"/>
                  <a:pt x="3851" y="2755"/>
                </a:cubicBezTo>
                <a:moveTo>
                  <a:pt x="474" y="2748"/>
                </a:moveTo>
                <a:cubicBezTo>
                  <a:pt x="1020" y="2708"/>
                  <a:pt x="1545" y="2580"/>
                  <a:pt x="1978" y="2239"/>
                </a:cubicBezTo>
                <a:cubicBezTo>
                  <a:pt x="1985" y="2338"/>
                  <a:pt x="1992" y="2437"/>
                  <a:pt x="1996" y="2536"/>
                </a:cubicBezTo>
                <a:cubicBezTo>
                  <a:pt x="1999" y="2612"/>
                  <a:pt x="2000" y="2688"/>
                  <a:pt x="2000" y="2764"/>
                </a:cubicBezTo>
                <a:cubicBezTo>
                  <a:pt x="1491" y="2760"/>
                  <a:pt x="983" y="2753"/>
                  <a:pt x="474" y="2748"/>
                </a:cubicBezTo>
                <a:moveTo>
                  <a:pt x="3178" y="431"/>
                </a:moveTo>
                <a:cubicBezTo>
                  <a:pt x="3177" y="458"/>
                  <a:pt x="3137" y="458"/>
                  <a:pt x="3136" y="431"/>
                </a:cubicBezTo>
                <a:cubicBezTo>
                  <a:pt x="3135" y="389"/>
                  <a:pt x="3135" y="346"/>
                  <a:pt x="3140" y="304"/>
                </a:cubicBezTo>
                <a:cubicBezTo>
                  <a:pt x="3143" y="283"/>
                  <a:pt x="3172" y="283"/>
                  <a:pt x="3174" y="304"/>
                </a:cubicBezTo>
                <a:cubicBezTo>
                  <a:pt x="3179" y="346"/>
                  <a:pt x="3179" y="389"/>
                  <a:pt x="3178" y="431"/>
                </a:cubicBezTo>
                <a:moveTo>
                  <a:pt x="3164" y="758"/>
                </a:moveTo>
                <a:cubicBezTo>
                  <a:pt x="3163" y="781"/>
                  <a:pt x="3130" y="781"/>
                  <a:pt x="3129" y="758"/>
                </a:cubicBezTo>
                <a:cubicBezTo>
                  <a:pt x="3125" y="706"/>
                  <a:pt x="3131" y="652"/>
                  <a:pt x="3135" y="600"/>
                </a:cubicBezTo>
                <a:cubicBezTo>
                  <a:pt x="3136" y="585"/>
                  <a:pt x="3157" y="585"/>
                  <a:pt x="3158" y="600"/>
                </a:cubicBezTo>
                <a:cubicBezTo>
                  <a:pt x="3162" y="652"/>
                  <a:pt x="3168" y="705"/>
                  <a:pt x="3164" y="758"/>
                </a:cubicBezTo>
                <a:moveTo>
                  <a:pt x="3154" y="1059"/>
                </a:moveTo>
                <a:cubicBezTo>
                  <a:pt x="3147" y="1082"/>
                  <a:pt x="3113" y="1072"/>
                  <a:pt x="3118" y="1049"/>
                </a:cubicBezTo>
                <a:cubicBezTo>
                  <a:pt x="3125" y="1012"/>
                  <a:pt x="3132" y="975"/>
                  <a:pt x="3132" y="938"/>
                </a:cubicBezTo>
                <a:cubicBezTo>
                  <a:pt x="3132" y="918"/>
                  <a:pt x="3159" y="919"/>
                  <a:pt x="3161" y="938"/>
                </a:cubicBezTo>
                <a:cubicBezTo>
                  <a:pt x="3166" y="979"/>
                  <a:pt x="3166" y="1019"/>
                  <a:pt x="3154" y="1059"/>
                </a:cubicBezTo>
                <a:moveTo>
                  <a:pt x="3163" y="1445"/>
                </a:moveTo>
                <a:cubicBezTo>
                  <a:pt x="3165" y="1466"/>
                  <a:pt x="3129" y="1471"/>
                  <a:pt x="3125" y="1450"/>
                </a:cubicBezTo>
                <a:cubicBezTo>
                  <a:pt x="3112" y="1381"/>
                  <a:pt x="3112" y="1313"/>
                  <a:pt x="3121" y="1244"/>
                </a:cubicBezTo>
                <a:cubicBezTo>
                  <a:pt x="3123" y="1224"/>
                  <a:pt x="3154" y="1223"/>
                  <a:pt x="3153" y="1244"/>
                </a:cubicBezTo>
                <a:cubicBezTo>
                  <a:pt x="3151" y="1311"/>
                  <a:pt x="3156" y="1378"/>
                  <a:pt x="3163" y="1445"/>
                </a:cubicBezTo>
                <a:moveTo>
                  <a:pt x="3180" y="1581"/>
                </a:moveTo>
                <a:cubicBezTo>
                  <a:pt x="3178" y="1638"/>
                  <a:pt x="3178" y="1694"/>
                  <a:pt x="3173" y="1750"/>
                </a:cubicBezTo>
                <a:cubicBezTo>
                  <a:pt x="3172" y="1772"/>
                  <a:pt x="3137" y="1772"/>
                  <a:pt x="3139" y="1750"/>
                </a:cubicBezTo>
                <a:cubicBezTo>
                  <a:pt x="3142" y="1694"/>
                  <a:pt x="3150" y="1638"/>
                  <a:pt x="3156" y="1581"/>
                </a:cubicBezTo>
                <a:cubicBezTo>
                  <a:pt x="3158" y="1566"/>
                  <a:pt x="3181" y="1566"/>
                  <a:pt x="3180" y="1581"/>
                </a:cubicBezTo>
                <a:moveTo>
                  <a:pt x="3163" y="2082"/>
                </a:moveTo>
                <a:cubicBezTo>
                  <a:pt x="3158" y="2102"/>
                  <a:pt x="3129" y="2093"/>
                  <a:pt x="3133" y="2074"/>
                </a:cubicBezTo>
                <a:cubicBezTo>
                  <a:pt x="3141" y="2025"/>
                  <a:pt x="3144" y="1978"/>
                  <a:pt x="3145" y="1930"/>
                </a:cubicBezTo>
                <a:cubicBezTo>
                  <a:pt x="3145" y="1917"/>
                  <a:pt x="3164" y="1914"/>
                  <a:pt x="3167" y="1927"/>
                </a:cubicBezTo>
                <a:cubicBezTo>
                  <a:pt x="3179" y="1978"/>
                  <a:pt x="3176" y="2032"/>
                  <a:pt x="3163" y="2082"/>
                </a:cubicBezTo>
                <a:moveTo>
                  <a:pt x="3173" y="2356"/>
                </a:moveTo>
                <a:cubicBezTo>
                  <a:pt x="3171" y="2376"/>
                  <a:pt x="3137" y="2371"/>
                  <a:pt x="3139" y="2352"/>
                </a:cubicBezTo>
                <a:cubicBezTo>
                  <a:pt x="3142" y="2314"/>
                  <a:pt x="3143" y="2276"/>
                  <a:pt x="3134" y="2239"/>
                </a:cubicBezTo>
                <a:cubicBezTo>
                  <a:pt x="3130" y="2222"/>
                  <a:pt x="3155" y="2215"/>
                  <a:pt x="3161" y="2232"/>
                </a:cubicBezTo>
                <a:cubicBezTo>
                  <a:pt x="3174" y="2273"/>
                  <a:pt x="3179" y="2314"/>
                  <a:pt x="3173" y="2356"/>
                </a:cubicBezTo>
                <a:moveTo>
                  <a:pt x="3201" y="2616"/>
                </a:moveTo>
                <a:cubicBezTo>
                  <a:pt x="3199" y="2640"/>
                  <a:pt x="3163" y="2641"/>
                  <a:pt x="3162" y="2616"/>
                </a:cubicBezTo>
                <a:cubicBezTo>
                  <a:pt x="3161" y="2577"/>
                  <a:pt x="3168" y="2539"/>
                  <a:pt x="3172" y="2500"/>
                </a:cubicBezTo>
                <a:cubicBezTo>
                  <a:pt x="3174" y="2483"/>
                  <a:pt x="3198" y="2483"/>
                  <a:pt x="3199" y="2500"/>
                </a:cubicBezTo>
                <a:cubicBezTo>
                  <a:pt x="3200" y="2539"/>
                  <a:pt x="3204" y="2577"/>
                  <a:pt x="3201" y="2616"/>
                </a:cubicBezTo>
                <a:moveTo>
                  <a:pt x="3208" y="2750"/>
                </a:moveTo>
                <a:cubicBezTo>
                  <a:pt x="3195" y="2732"/>
                  <a:pt x="3189" y="2711"/>
                  <a:pt x="3190" y="2690"/>
                </a:cubicBezTo>
                <a:cubicBezTo>
                  <a:pt x="3190" y="2678"/>
                  <a:pt x="3206" y="2678"/>
                  <a:pt x="3208" y="2690"/>
                </a:cubicBezTo>
                <a:cubicBezTo>
                  <a:pt x="3210" y="2706"/>
                  <a:pt x="3218" y="2720"/>
                  <a:pt x="3231" y="2732"/>
                </a:cubicBezTo>
                <a:cubicBezTo>
                  <a:pt x="3246" y="2746"/>
                  <a:pt x="3221" y="2767"/>
                  <a:pt x="3208" y="275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 rot="-1627646">
            <a:off x="8383827" y="4751048"/>
            <a:ext cx="798629" cy="231449"/>
          </a:xfrm>
          <a:custGeom>
            <a:avLst/>
            <a:gdLst/>
            <a:ahLst/>
            <a:cxnLst/>
            <a:rect l="l" t="t" r="r" b="b"/>
            <a:pathLst>
              <a:path w="3071" h="890" extrusionOk="0">
                <a:moveTo>
                  <a:pt x="379" y="355"/>
                </a:moveTo>
                <a:cubicBezTo>
                  <a:pt x="351" y="388"/>
                  <a:pt x="316" y="417"/>
                  <a:pt x="278" y="442"/>
                </a:cubicBezTo>
                <a:cubicBezTo>
                  <a:pt x="296" y="466"/>
                  <a:pt x="312" y="491"/>
                  <a:pt x="325" y="515"/>
                </a:cubicBezTo>
                <a:cubicBezTo>
                  <a:pt x="340" y="541"/>
                  <a:pt x="303" y="573"/>
                  <a:pt x="283" y="548"/>
                </a:cubicBezTo>
                <a:cubicBezTo>
                  <a:pt x="263" y="524"/>
                  <a:pt x="245" y="498"/>
                  <a:pt x="226" y="473"/>
                </a:cubicBezTo>
                <a:cubicBezTo>
                  <a:pt x="166" y="507"/>
                  <a:pt x="101" y="531"/>
                  <a:pt x="39" y="550"/>
                </a:cubicBezTo>
                <a:cubicBezTo>
                  <a:pt x="11" y="558"/>
                  <a:pt x="0" y="516"/>
                  <a:pt x="27" y="507"/>
                </a:cubicBezTo>
                <a:cubicBezTo>
                  <a:pt x="88" y="487"/>
                  <a:pt x="141" y="459"/>
                  <a:pt x="191" y="427"/>
                </a:cubicBezTo>
                <a:cubicBezTo>
                  <a:pt x="186" y="421"/>
                  <a:pt x="180" y="414"/>
                  <a:pt x="175" y="407"/>
                </a:cubicBezTo>
                <a:cubicBezTo>
                  <a:pt x="136" y="363"/>
                  <a:pt x="92" y="324"/>
                  <a:pt x="51" y="281"/>
                </a:cubicBezTo>
                <a:cubicBezTo>
                  <a:pt x="37" y="265"/>
                  <a:pt x="56" y="238"/>
                  <a:pt x="75" y="251"/>
                </a:cubicBezTo>
                <a:cubicBezTo>
                  <a:pt x="131" y="287"/>
                  <a:pt x="189" y="338"/>
                  <a:pt x="239" y="395"/>
                </a:cubicBezTo>
                <a:cubicBezTo>
                  <a:pt x="275" y="370"/>
                  <a:pt x="311" y="343"/>
                  <a:pt x="348" y="315"/>
                </a:cubicBezTo>
                <a:cubicBezTo>
                  <a:pt x="373" y="296"/>
                  <a:pt x="397" y="335"/>
                  <a:pt x="379" y="355"/>
                </a:cubicBezTo>
                <a:moveTo>
                  <a:pt x="839" y="425"/>
                </a:moveTo>
                <a:cubicBezTo>
                  <a:pt x="822" y="422"/>
                  <a:pt x="804" y="421"/>
                  <a:pt x="786" y="420"/>
                </a:cubicBezTo>
                <a:cubicBezTo>
                  <a:pt x="796" y="387"/>
                  <a:pt x="798" y="351"/>
                  <a:pt x="792" y="316"/>
                </a:cubicBezTo>
                <a:cubicBezTo>
                  <a:pt x="786" y="285"/>
                  <a:pt x="735" y="292"/>
                  <a:pt x="737" y="323"/>
                </a:cubicBezTo>
                <a:cubicBezTo>
                  <a:pt x="740" y="357"/>
                  <a:pt x="738" y="388"/>
                  <a:pt x="729" y="417"/>
                </a:cubicBezTo>
                <a:cubicBezTo>
                  <a:pt x="686" y="416"/>
                  <a:pt x="642" y="417"/>
                  <a:pt x="600" y="416"/>
                </a:cubicBezTo>
                <a:cubicBezTo>
                  <a:pt x="571" y="415"/>
                  <a:pt x="571" y="459"/>
                  <a:pt x="600" y="461"/>
                </a:cubicBezTo>
                <a:cubicBezTo>
                  <a:pt x="635" y="463"/>
                  <a:pt x="670" y="467"/>
                  <a:pt x="705" y="470"/>
                </a:cubicBezTo>
                <a:cubicBezTo>
                  <a:pt x="693" y="488"/>
                  <a:pt x="679" y="506"/>
                  <a:pt x="660" y="521"/>
                </a:cubicBezTo>
                <a:cubicBezTo>
                  <a:pt x="640" y="537"/>
                  <a:pt x="667" y="572"/>
                  <a:pt x="688" y="557"/>
                </a:cubicBezTo>
                <a:cubicBezTo>
                  <a:pt x="719" y="535"/>
                  <a:pt x="744" y="506"/>
                  <a:pt x="763" y="474"/>
                </a:cubicBezTo>
                <a:cubicBezTo>
                  <a:pt x="786" y="475"/>
                  <a:pt x="810" y="476"/>
                  <a:pt x="833" y="475"/>
                </a:cubicBezTo>
                <a:cubicBezTo>
                  <a:pt x="859" y="473"/>
                  <a:pt x="869" y="429"/>
                  <a:pt x="839" y="425"/>
                </a:cubicBezTo>
                <a:moveTo>
                  <a:pt x="1311" y="833"/>
                </a:moveTo>
                <a:cubicBezTo>
                  <a:pt x="1267" y="641"/>
                  <a:pt x="1271" y="447"/>
                  <a:pt x="1277" y="251"/>
                </a:cubicBezTo>
                <a:cubicBezTo>
                  <a:pt x="1277" y="217"/>
                  <a:pt x="1223" y="208"/>
                  <a:pt x="1216" y="243"/>
                </a:cubicBezTo>
                <a:cubicBezTo>
                  <a:pt x="1201" y="314"/>
                  <a:pt x="1200" y="345"/>
                  <a:pt x="1119" y="352"/>
                </a:cubicBezTo>
                <a:cubicBezTo>
                  <a:pt x="1081" y="373"/>
                  <a:pt x="1055" y="367"/>
                  <a:pt x="1040" y="333"/>
                </a:cubicBezTo>
                <a:cubicBezTo>
                  <a:pt x="1024" y="309"/>
                  <a:pt x="1004" y="288"/>
                  <a:pt x="980" y="271"/>
                </a:cubicBezTo>
                <a:cubicBezTo>
                  <a:pt x="1007" y="273"/>
                  <a:pt x="1009" y="234"/>
                  <a:pt x="986" y="226"/>
                </a:cubicBezTo>
                <a:cubicBezTo>
                  <a:pt x="985" y="225"/>
                  <a:pt x="983" y="225"/>
                  <a:pt x="981" y="224"/>
                </a:cubicBezTo>
                <a:cubicBezTo>
                  <a:pt x="972" y="221"/>
                  <a:pt x="959" y="226"/>
                  <a:pt x="954" y="235"/>
                </a:cubicBezTo>
                <a:cubicBezTo>
                  <a:pt x="920" y="303"/>
                  <a:pt x="1020" y="419"/>
                  <a:pt x="1080" y="445"/>
                </a:cubicBezTo>
                <a:cubicBezTo>
                  <a:pt x="1136" y="469"/>
                  <a:pt x="1179" y="446"/>
                  <a:pt x="1211" y="407"/>
                </a:cubicBezTo>
                <a:cubicBezTo>
                  <a:pt x="1210" y="555"/>
                  <a:pt x="1217" y="703"/>
                  <a:pt x="1250" y="849"/>
                </a:cubicBezTo>
                <a:cubicBezTo>
                  <a:pt x="1259" y="889"/>
                  <a:pt x="1319" y="872"/>
                  <a:pt x="1311" y="833"/>
                </a:cubicBezTo>
                <a:moveTo>
                  <a:pt x="1725" y="485"/>
                </a:moveTo>
                <a:cubicBezTo>
                  <a:pt x="1717" y="480"/>
                  <a:pt x="1709" y="475"/>
                  <a:pt x="1700" y="470"/>
                </a:cubicBezTo>
                <a:cubicBezTo>
                  <a:pt x="1683" y="460"/>
                  <a:pt x="1668" y="471"/>
                  <a:pt x="1665" y="485"/>
                </a:cubicBezTo>
                <a:cubicBezTo>
                  <a:pt x="1614" y="487"/>
                  <a:pt x="1564" y="481"/>
                  <a:pt x="1513" y="473"/>
                </a:cubicBezTo>
                <a:cubicBezTo>
                  <a:pt x="1489" y="469"/>
                  <a:pt x="1479" y="501"/>
                  <a:pt x="1503" y="509"/>
                </a:cubicBezTo>
                <a:cubicBezTo>
                  <a:pt x="1570" y="532"/>
                  <a:pt x="1641" y="535"/>
                  <a:pt x="1712" y="534"/>
                </a:cubicBezTo>
                <a:cubicBezTo>
                  <a:pt x="1738" y="533"/>
                  <a:pt x="1748" y="498"/>
                  <a:pt x="1725" y="485"/>
                </a:cubicBezTo>
                <a:moveTo>
                  <a:pt x="1751" y="341"/>
                </a:moveTo>
                <a:cubicBezTo>
                  <a:pt x="1653" y="336"/>
                  <a:pt x="1553" y="340"/>
                  <a:pt x="1455" y="344"/>
                </a:cubicBezTo>
                <a:cubicBezTo>
                  <a:pt x="1428" y="345"/>
                  <a:pt x="1428" y="385"/>
                  <a:pt x="1455" y="386"/>
                </a:cubicBezTo>
                <a:cubicBezTo>
                  <a:pt x="1553" y="390"/>
                  <a:pt x="1653" y="394"/>
                  <a:pt x="1751" y="389"/>
                </a:cubicBezTo>
                <a:cubicBezTo>
                  <a:pt x="1782" y="387"/>
                  <a:pt x="1782" y="342"/>
                  <a:pt x="1751" y="341"/>
                </a:cubicBezTo>
                <a:moveTo>
                  <a:pt x="2366" y="497"/>
                </a:moveTo>
                <a:cubicBezTo>
                  <a:pt x="2355" y="469"/>
                  <a:pt x="2309" y="470"/>
                  <a:pt x="2311" y="504"/>
                </a:cubicBezTo>
                <a:cubicBezTo>
                  <a:pt x="2286" y="505"/>
                  <a:pt x="2270" y="494"/>
                  <a:pt x="2263" y="471"/>
                </a:cubicBezTo>
                <a:cubicBezTo>
                  <a:pt x="2252" y="452"/>
                  <a:pt x="2247" y="431"/>
                  <a:pt x="2245" y="410"/>
                </a:cubicBezTo>
                <a:cubicBezTo>
                  <a:pt x="2242" y="377"/>
                  <a:pt x="2195" y="366"/>
                  <a:pt x="2184" y="401"/>
                </a:cubicBezTo>
                <a:cubicBezTo>
                  <a:pt x="2175" y="436"/>
                  <a:pt x="2162" y="468"/>
                  <a:pt x="2139" y="495"/>
                </a:cubicBezTo>
                <a:cubicBezTo>
                  <a:pt x="2115" y="524"/>
                  <a:pt x="2003" y="597"/>
                  <a:pt x="2012" y="494"/>
                </a:cubicBezTo>
                <a:cubicBezTo>
                  <a:pt x="2015" y="453"/>
                  <a:pt x="2050" y="411"/>
                  <a:pt x="2082" y="389"/>
                </a:cubicBezTo>
                <a:cubicBezTo>
                  <a:pt x="2092" y="382"/>
                  <a:pt x="2198" y="345"/>
                  <a:pt x="2197" y="357"/>
                </a:cubicBezTo>
                <a:cubicBezTo>
                  <a:pt x="2195" y="379"/>
                  <a:pt x="2231" y="384"/>
                  <a:pt x="2235" y="362"/>
                </a:cubicBezTo>
                <a:cubicBezTo>
                  <a:pt x="2246" y="291"/>
                  <a:pt x="2135" y="309"/>
                  <a:pt x="2096" y="323"/>
                </a:cubicBezTo>
                <a:cubicBezTo>
                  <a:pt x="2022" y="351"/>
                  <a:pt x="1960" y="421"/>
                  <a:pt x="1952" y="501"/>
                </a:cubicBezTo>
                <a:cubicBezTo>
                  <a:pt x="1944" y="579"/>
                  <a:pt x="2007" y="620"/>
                  <a:pt x="2080" y="604"/>
                </a:cubicBezTo>
                <a:cubicBezTo>
                  <a:pt x="2137" y="591"/>
                  <a:pt x="2180" y="550"/>
                  <a:pt x="2209" y="501"/>
                </a:cubicBezTo>
                <a:cubicBezTo>
                  <a:pt x="2225" y="534"/>
                  <a:pt x="2248" y="562"/>
                  <a:pt x="2283" y="573"/>
                </a:cubicBezTo>
                <a:cubicBezTo>
                  <a:pt x="2332" y="589"/>
                  <a:pt x="2386" y="549"/>
                  <a:pt x="2366" y="497"/>
                </a:cubicBezTo>
                <a:moveTo>
                  <a:pt x="2468" y="260"/>
                </a:moveTo>
                <a:cubicBezTo>
                  <a:pt x="2433" y="260"/>
                  <a:pt x="2397" y="260"/>
                  <a:pt x="2361" y="259"/>
                </a:cubicBezTo>
                <a:cubicBezTo>
                  <a:pt x="2410" y="203"/>
                  <a:pt x="2450" y="126"/>
                  <a:pt x="2404" y="66"/>
                </a:cubicBezTo>
                <a:cubicBezTo>
                  <a:pt x="2355" y="0"/>
                  <a:pt x="2255" y="27"/>
                  <a:pt x="2241" y="106"/>
                </a:cubicBezTo>
                <a:cubicBezTo>
                  <a:pt x="2237" y="132"/>
                  <a:pt x="2274" y="144"/>
                  <a:pt x="2282" y="117"/>
                </a:cubicBezTo>
                <a:cubicBezTo>
                  <a:pt x="2290" y="85"/>
                  <a:pt x="2329" y="62"/>
                  <a:pt x="2357" y="91"/>
                </a:cubicBezTo>
                <a:cubicBezTo>
                  <a:pt x="2379" y="115"/>
                  <a:pt x="2364" y="148"/>
                  <a:pt x="2352" y="171"/>
                </a:cubicBezTo>
                <a:cubicBezTo>
                  <a:pt x="2331" y="209"/>
                  <a:pt x="2300" y="239"/>
                  <a:pt x="2267" y="266"/>
                </a:cubicBezTo>
                <a:cubicBezTo>
                  <a:pt x="2244" y="284"/>
                  <a:pt x="2265" y="316"/>
                  <a:pt x="2288" y="318"/>
                </a:cubicBezTo>
                <a:cubicBezTo>
                  <a:pt x="2348" y="322"/>
                  <a:pt x="2408" y="325"/>
                  <a:pt x="2468" y="321"/>
                </a:cubicBezTo>
                <a:cubicBezTo>
                  <a:pt x="2507" y="318"/>
                  <a:pt x="2508" y="260"/>
                  <a:pt x="2468" y="260"/>
                </a:cubicBezTo>
                <a:moveTo>
                  <a:pt x="2700" y="656"/>
                </a:moveTo>
                <a:cubicBezTo>
                  <a:pt x="2668" y="652"/>
                  <a:pt x="2673" y="612"/>
                  <a:pt x="2697" y="600"/>
                </a:cubicBezTo>
                <a:cubicBezTo>
                  <a:pt x="2697" y="598"/>
                  <a:pt x="2697" y="597"/>
                  <a:pt x="2697" y="596"/>
                </a:cubicBezTo>
                <a:lnTo>
                  <a:pt x="2702" y="325"/>
                </a:lnTo>
                <a:cubicBezTo>
                  <a:pt x="2703" y="236"/>
                  <a:pt x="2716" y="141"/>
                  <a:pt x="2686" y="55"/>
                </a:cubicBezTo>
                <a:cubicBezTo>
                  <a:pt x="2677" y="28"/>
                  <a:pt x="2722" y="9"/>
                  <a:pt x="2733" y="36"/>
                </a:cubicBezTo>
                <a:cubicBezTo>
                  <a:pt x="2764" y="108"/>
                  <a:pt x="2761" y="179"/>
                  <a:pt x="2760" y="258"/>
                </a:cubicBezTo>
                <a:cubicBezTo>
                  <a:pt x="2760" y="311"/>
                  <a:pt x="2759" y="364"/>
                  <a:pt x="2759" y="417"/>
                </a:cubicBezTo>
                <a:cubicBezTo>
                  <a:pt x="2782" y="381"/>
                  <a:pt x="2812" y="350"/>
                  <a:pt x="2850" y="331"/>
                </a:cubicBezTo>
                <a:cubicBezTo>
                  <a:pt x="2911" y="302"/>
                  <a:pt x="2987" y="315"/>
                  <a:pt x="3011" y="385"/>
                </a:cubicBezTo>
                <a:cubicBezTo>
                  <a:pt x="3070" y="559"/>
                  <a:pt x="2837" y="675"/>
                  <a:pt x="2700" y="656"/>
                </a:cubicBezTo>
                <a:moveTo>
                  <a:pt x="2839" y="419"/>
                </a:moveTo>
                <a:cubicBezTo>
                  <a:pt x="2826" y="436"/>
                  <a:pt x="2813" y="454"/>
                  <a:pt x="2799" y="472"/>
                </a:cubicBezTo>
                <a:cubicBezTo>
                  <a:pt x="2775" y="513"/>
                  <a:pt x="2765" y="552"/>
                  <a:pt x="2758" y="597"/>
                </a:cubicBezTo>
                <a:cubicBezTo>
                  <a:pt x="2834" y="593"/>
                  <a:pt x="2917" y="549"/>
                  <a:pt x="2940" y="473"/>
                </a:cubicBezTo>
                <a:cubicBezTo>
                  <a:pt x="2970" y="425"/>
                  <a:pt x="2936" y="407"/>
                  <a:pt x="2839" y="41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 rot="-5400000" flipH="1">
            <a:off x="2266950" y="-1625550"/>
            <a:ext cx="4610100" cy="8394600"/>
          </a:xfrm>
          <a:prstGeom prst="snip1Rect">
            <a:avLst>
              <a:gd name="adj" fmla="val 170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>
            <a:off x="137610" y="3420746"/>
            <a:ext cx="838677" cy="804870"/>
          </a:xfrm>
          <a:custGeom>
            <a:avLst/>
            <a:gdLst/>
            <a:ahLst/>
            <a:cxnLst/>
            <a:rect l="l" t="t" r="r" b="b"/>
            <a:pathLst>
              <a:path w="3225" h="3095" extrusionOk="0">
                <a:moveTo>
                  <a:pt x="3166" y="1096"/>
                </a:moveTo>
                <a:cubicBezTo>
                  <a:pt x="3058" y="457"/>
                  <a:pt x="2362" y="204"/>
                  <a:pt x="1833" y="425"/>
                </a:cubicBezTo>
                <a:cubicBezTo>
                  <a:pt x="1755" y="336"/>
                  <a:pt x="1662" y="260"/>
                  <a:pt x="1556" y="201"/>
                </a:cubicBezTo>
                <a:cubicBezTo>
                  <a:pt x="1196" y="0"/>
                  <a:pt x="720" y="10"/>
                  <a:pt x="392" y="272"/>
                </a:cubicBezTo>
                <a:cubicBezTo>
                  <a:pt x="18" y="570"/>
                  <a:pt x="0" y="1053"/>
                  <a:pt x="155" y="1476"/>
                </a:cubicBezTo>
                <a:cubicBezTo>
                  <a:pt x="251" y="1739"/>
                  <a:pt x="420" y="1921"/>
                  <a:pt x="633" y="2016"/>
                </a:cubicBezTo>
                <a:cubicBezTo>
                  <a:pt x="606" y="2440"/>
                  <a:pt x="889" y="2758"/>
                  <a:pt x="1260" y="2918"/>
                </a:cubicBezTo>
                <a:cubicBezTo>
                  <a:pt x="1665" y="3094"/>
                  <a:pt x="2118" y="3043"/>
                  <a:pt x="2445" y="2728"/>
                </a:cubicBezTo>
                <a:cubicBezTo>
                  <a:pt x="2627" y="2553"/>
                  <a:pt x="2686" y="2295"/>
                  <a:pt x="2664" y="2043"/>
                </a:cubicBezTo>
                <a:cubicBezTo>
                  <a:pt x="2697" y="2029"/>
                  <a:pt x="2730" y="2014"/>
                  <a:pt x="2761" y="1995"/>
                </a:cubicBezTo>
                <a:cubicBezTo>
                  <a:pt x="3066" y="1815"/>
                  <a:pt x="3224" y="1442"/>
                  <a:pt x="3166" y="1096"/>
                </a:cubicBezTo>
                <a:moveTo>
                  <a:pt x="1950" y="720"/>
                </a:moveTo>
                <a:cubicBezTo>
                  <a:pt x="1868" y="668"/>
                  <a:pt x="1784" y="616"/>
                  <a:pt x="1699" y="568"/>
                </a:cubicBezTo>
                <a:cubicBezTo>
                  <a:pt x="1736" y="542"/>
                  <a:pt x="1774" y="519"/>
                  <a:pt x="1814" y="499"/>
                </a:cubicBezTo>
                <a:cubicBezTo>
                  <a:pt x="1869" y="566"/>
                  <a:pt x="1914" y="640"/>
                  <a:pt x="1950" y="720"/>
                </a:cubicBezTo>
                <a:moveTo>
                  <a:pt x="2464" y="1603"/>
                </a:moveTo>
                <a:cubicBezTo>
                  <a:pt x="2508" y="1674"/>
                  <a:pt x="2542" y="1754"/>
                  <a:pt x="2565" y="1843"/>
                </a:cubicBezTo>
                <a:cubicBezTo>
                  <a:pt x="2565" y="1844"/>
                  <a:pt x="2565" y="1845"/>
                  <a:pt x="2566" y="1847"/>
                </a:cubicBezTo>
                <a:cubicBezTo>
                  <a:pt x="2383" y="1726"/>
                  <a:pt x="2199" y="1606"/>
                  <a:pt x="2015" y="1487"/>
                </a:cubicBezTo>
                <a:cubicBezTo>
                  <a:pt x="2034" y="1443"/>
                  <a:pt x="2050" y="1398"/>
                  <a:pt x="2062" y="1351"/>
                </a:cubicBezTo>
                <a:cubicBezTo>
                  <a:pt x="2194" y="1438"/>
                  <a:pt x="2328" y="1523"/>
                  <a:pt x="2464" y="1603"/>
                </a:cubicBezTo>
                <a:moveTo>
                  <a:pt x="2130" y="1323"/>
                </a:moveTo>
                <a:cubicBezTo>
                  <a:pt x="2235" y="1367"/>
                  <a:pt x="2321" y="1428"/>
                  <a:pt x="2390" y="1504"/>
                </a:cubicBezTo>
                <a:cubicBezTo>
                  <a:pt x="2305" y="1442"/>
                  <a:pt x="2218" y="1382"/>
                  <a:pt x="2130" y="1323"/>
                </a:cubicBezTo>
                <a:moveTo>
                  <a:pt x="968" y="2010"/>
                </a:moveTo>
                <a:cubicBezTo>
                  <a:pt x="891" y="1953"/>
                  <a:pt x="812" y="1898"/>
                  <a:pt x="733" y="1844"/>
                </a:cubicBezTo>
                <a:cubicBezTo>
                  <a:pt x="743" y="1812"/>
                  <a:pt x="756" y="1780"/>
                  <a:pt x="771" y="1749"/>
                </a:cubicBezTo>
                <a:cubicBezTo>
                  <a:pt x="886" y="1849"/>
                  <a:pt x="1008" y="1948"/>
                  <a:pt x="1136" y="2030"/>
                </a:cubicBezTo>
                <a:cubicBezTo>
                  <a:pt x="1081" y="2035"/>
                  <a:pt x="1026" y="2037"/>
                  <a:pt x="971" y="2035"/>
                </a:cubicBezTo>
                <a:cubicBezTo>
                  <a:pt x="977" y="2028"/>
                  <a:pt x="977" y="2017"/>
                  <a:pt x="968" y="2010"/>
                </a:cubicBezTo>
                <a:moveTo>
                  <a:pt x="946" y="2034"/>
                </a:moveTo>
                <a:cubicBezTo>
                  <a:pt x="862" y="2030"/>
                  <a:pt x="779" y="2017"/>
                  <a:pt x="700" y="1989"/>
                </a:cubicBezTo>
                <a:cubicBezTo>
                  <a:pt x="705" y="1948"/>
                  <a:pt x="713" y="1908"/>
                  <a:pt x="725" y="1869"/>
                </a:cubicBezTo>
                <a:cubicBezTo>
                  <a:pt x="797" y="1925"/>
                  <a:pt x="871" y="1980"/>
                  <a:pt x="946" y="2034"/>
                </a:cubicBezTo>
                <a:moveTo>
                  <a:pt x="785" y="1722"/>
                </a:moveTo>
                <a:cubicBezTo>
                  <a:pt x="808" y="1678"/>
                  <a:pt x="836" y="1636"/>
                  <a:pt x="868" y="1597"/>
                </a:cubicBezTo>
                <a:cubicBezTo>
                  <a:pt x="1031" y="1723"/>
                  <a:pt x="1194" y="1851"/>
                  <a:pt x="1360" y="1975"/>
                </a:cubicBezTo>
                <a:cubicBezTo>
                  <a:pt x="1327" y="1984"/>
                  <a:pt x="1294" y="1992"/>
                  <a:pt x="1259" y="1997"/>
                </a:cubicBezTo>
                <a:cubicBezTo>
                  <a:pt x="1245" y="2000"/>
                  <a:pt x="1238" y="2009"/>
                  <a:pt x="1237" y="2020"/>
                </a:cubicBezTo>
                <a:cubicBezTo>
                  <a:pt x="1224" y="2022"/>
                  <a:pt x="1210" y="2023"/>
                  <a:pt x="1196" y="2025"/>
                </a:cubicBezTo>
                <a:cubicBezTo>
                  <a:pt x="1061" y="1922"/>
                  <a:pt x="920" y="1826"/>
                  <a:pt x="785" y="1722"/>
                </a:cubicBezTo>
                <a:moveTo>
                  <a:pt x="886" y="1575"/>
                </a:moveTo>
                <a:cubicBezTo>
                  <a:pt x="928" y="1526"/>
                  <a:pt x="977" y="1482"/>
                  <a:pt x="1031" y="1444"/>
                </a:cubicBezTo>
                <a:cubicBezTo>
                  <a:pt x="1031" y="1447"/>
                  <a:pt x="1032" y="1450"/>
                  <a:pt x="1035" y="1452"/>
                </a:cubicBezTo>
                <a:cubicBezTo>
                  <a:pt x="1196" y="1613"/>
                  <a:pt x="1375" y="1759"/>
                  <a:pt x="1559" y="1894"/>
                </a:cubicBezTo>
                <a:cubicBezTo>
                  <a:pt x="1510" y="1921"/>
                  <a:pt x="1458" y="1944"/>
                  <a:pt x="1403" y="1962"/>
                </a:cubicBezTo>
                <a:cubicBezTo>
                  <a:pt x="1233" y="1830"/>
                  <a:pt x="1058" y="1704"/>
                  <a:pt x="886" y="1575"/>
                </a:cubicBezTo>
                <a:moveTo>
                  <a:pt x="1053" y="1434"/>
                </a:moveTo>
                <a:cubicBezTo>
                  <a:pt x="1052" y="1433"/>
                  <a:pt x="1050" y="1432"/>
                  <a:pt x="1049" y="1432"/>
                </a:cubicBezTo>
                <a:cubicBezTo>
                  <a:pt x="1095" y="1402"/>
                  <a:pt x="1144" y="1376"/>
                  <a:pt x="1195" y="1355"/>
                </a:cubicBezTo>
                <a:cubicBezTo>
                  <a:pt x="1254" y="1403"/>
                  <a:pt x="1313" y="1452"/>
                  <a:pt x="1373" y="1500"/>
                </a:cubicBezTo>
                <a:cubicBezTo>
                  <a:pt x="1425" y="1641"/>
                  <a:pt x="1508" y="1769"/>
                  <a:pt x="1616" y="1860"/>
                </a:cubicBezTo>
                <a:cubicBezTo>
                  <a:pt x="1609" y="1864"/>
                  <a:pt x="1602" y="1868"/>
                  <a:pt x="1595" y="1872"/>
                </a:cubicBezTo>
                <a:cubicBezTo>
                  <a:pt x="1409" y="1732"/>
                  <a:pt x="1231" y="1585"/>
                  <a:pt x="1053" y="1434"/>
                </a:cubicBezTo>
                <a:moveTo>
                  <a:pt x="1228" y="1343"/>
                </a:moveTo>
                <a:cubicBezTo>
                  <a:pt x="1259" y="1332"/>
                  <a:pt x="1291" y="1322"/>
                  <a:pt x="1323" y="1315"/>
                </a:cubicBezTo>
                <a:cubicBezTo>
                  <a:pt x="1330" y="1354"/>
                  <a:pt x="1339" y="1392"/>
                  <a:pt x="1350" y="1430"/>
                </a:cubicBezTo>
                <a:cubicBezTo>
                  <a:pt x="1309" y="1401"/>
                  <a:pt x="1269" y="1372"/>
                  <a:pt x="1228" y="1343"/>
                </a:cubicBezTo>
                <a:moveTo>
                  <a:pt x="1546" y="1700"/>
                </a:moveTo>
                <a:cubicBezTo>
                  <a:pt x="1557" y="1687"/>
                  <a:pt x="1568" y="1675"/>
                  <a:pt x="1580" y="1662"/>
                </a:cubicBezTo>
                <a:cubicBezTo>
                  <a:pt x="1598" y="1676"/>
                  <a:pt x="1617" y="1690"/>
                  <a:pt x="1636" y="1703"/>
                </a:cubicBezTo>
                <a:cubicBezTo>
                  <a:pt x="1621" y="1722"/>
                  <a:pt x="1606" y="1741"/>
                  <a:pt x="1591" y="1761"/>
                </a:cubicBezTo>
                <a:cubicBezTo>
                  <a:pt x="1575" y="1741"/>
                  <a:pt x="1560" y="1721"/>
                  <a:pt x="1546" y="1700"/>
                </a:cubicBezTo>
                <a:moveTo>
                  <a:pt x="1910" y="1262"/>
                </a:moveTo>
                <a:cubicBezTo>
                  <a:pt x="1919" y="1263"/>
                  <a:pt x="1928" y="1265"/>
                  <a:pt x="1936" y="1266"/>
                </a:cubicBezTo>
                <a:cubicBezTo>
                  <a:pt x="1948" y="1275"/>
                  <a:pt x="1960" y="1282"/>
                  <a:pt x="1972" y="1291"/>
                </a:cubicBezTo>
                <a:cubicBezTo>
                  <a:pt x="1968" y="1290"/>
                  <a:pt x="1963" y="1292"/>
                  <a:pt x="1959" y="1297"/>
                </a:cubicBezTo>
                <a:cubicBezTo>
                  <a:pt x="1932" y="1331"/>
                  <a:pt x="1905" y="1365"/>
                  <a:pt x="1878" y="1399"/>
                </a:cubicBezTo>
                <a:lnTo>
                  <a:pt x="1832" y="1370"/>
                </a:lnTo>
                <a:cubicBezTo>
                  <a:pt x="1858" y="1340"/>
                  <a:pt x="1883" y="1309"/>
                  <a:pt x="1908" y="1279"/>
                </a:cubicBezTo>
                <a:cubicBezTo>
                  <a:pt x="1912" y="1273"/>
                  <a:pt x="1912" y="1267"/>
                  <a:pt x="1910" y="1262"/>
                </a:cubicBezTo>
                <a:moveTo>
                  <a:pt x="1621" y="1415"/>
                </a:moveTo>
                <a:cubicBezTo>
                  <a:pt x="1647" y="1385"/>
                  <a:pt x="1674" y="1353"/>
                  <a:pt x="1700" y="1322"/>
                </a:cubicBezTo>
                <a:cubicBezTo>
                  <a:pt x="1727" y="1341"/>
                  <a:pt x="1755" y="1359"/>
                  <a:pt x="1782" y="1377"/>
                </a:cubicBezTo>
                <a:cubicBezTo>
                  <a:pt x="1755" y="1409"/>
                  <a:pt x="1729" y="1442"/>
                  <a:pt x="1702" y="1474"/>
                </a:cubicBezTo>
                <a:cubicBezTo>
                  <a:pt x="1675" y="1455"/>
                  <a:pt x="1648" y="1435"/>
                  <a:pt x="1621" y="1415"/>
                </a:cubicBezTo>
                <a:moveTo>
                  <a:pt x="1681" y="1500"/>
                </a:moveTo>
                <a:cubicBezTo>
                  <a:pt x="1651" y="1537"/>
                  <a:pt x="1621" y="1573"/>
                  <a:pt x="1592" y="1610"/>
                </a:cubicBezTo>
                <a:cubicBezTo>
                  <a:pt x="1563" y="1588"/>
                  <a:pt x="1535" y="1566"/>
                  <a:pt x="1507" y="1545"/>
                </a:cubicBezTo>
                <a:cubicBezTo>
                  <a:pt x="1538" y="1510"/>
                  <a:pt x="1569" y="1474"/>
                  <a:pt x="1600" y="1439"/>
                </a:cubicBezTo>
                <a:cubicBezTo>
                  <a:pt x="1627" y="1459"/>
                  <a:pt x="1654" y="1480"/>
                  <a:pt x="1681" y="1500"/>
                </a:cubicBezTo>
                <a:moveTo>
                  <a:pt x="1810" y="1396"/>
                </a:moveTo>
                <a:cubicBezTo>
                  <a:pt x="1825" y="1406"/>
                  <a:pt x="1840" y="1417"/>
                  <a:pt x="1855" y="1427"/>
                </a:cubicBezTo>
                <a:cubicBezTo>
                  <a:pt x="1828" y="1460"/>
                  <a:pt x="1802" y="1494"/>
                  <a:pt x="1775" y="1527"/>
                </a:cubicBezTo>
                <a:cubicBezTo>
                  <a:pt x="1759" y="1516"/>
                  <a:pt x="1743" y="1504"/>
                  <a:pt x="1728" y="1493"/>
                </a:cubicBezTo>
                <a:cubicBezTo>
                  <a:pt x="1755" y="1461"/>
                  <a:pt x="1783" y="1429"/>
                  <a:pt x="1810" y="1396"/>
                </a:cubicBezTo>
                <a:moveTo>
                  <a:pt x="1804" y="1351"/>
                </a:moveTo>
                <a:cubicBezTo>
                  <a:pt x="1776" y="1333"/>
                  <a:pt x="1748" y="1315"/>
                  <a:pt x="1720" y="1297"/>
                </a:cubicBezTo>
                <a:cubicBezTo>
                  <a:pt x="1735" y="1280"/>
                  <a:pt x="1749" y="1263"/>
                  <a:pt x="1763" y="1245"/>
                </a:cubicBezTo>
                <a:cubicBezTo>
                  <a:pt x="1804" y="1247"/>
                  <a:pt x="1844" y="1251"/>
                  <a:pt x="1885" y="1257"/>
                </a:cubicBezTo>
                <a:cubicBezTo>
                  <a:pt x="1858" y="1288"/>
                  <a:pt x="1831" y="1320"/>
                  <a:pt x="1804" y="1351"/>
                </a:cubicBezTo>
                <a:moveTo>
                  <a:pt x="1695" y="1281"/>
                </a:moveTo>
                <a:cubicBezTo>
                  <a:pt x="1676" y="1269"/>
                  <a:pt x="1658" y="1257"/>
                  <a:pt x="1639" y="1245"/>
                </a:cubicBezTo>
                <a:cubicBezTo>
                  <a:pt x="1668" y="1244"/>
                  <a:pt x="1698" y="1244"/>
                  <a:pt x="1727" y="1244"/>
                </a:cubicBezTo>
                <a:cubicBezTo>
                  <a:pt x="1716" y="1256"/>
                  <a:pt x="1706" y="1269"/>
                  <a:pt x="1695" y="1281"/>
                </a:cubicBezTo>
                <a:moveTo>
                  <a:pt x="1675" y="1305"/>
                </a:moveTo>
                <a:cubicBezTo>
                  <a:pt x="1648" y="1336"/>
                  <a:pt x="1623" y="1367"/>
                  <a:pt x="1597" y="1398"/>
                </a:cubicBezTo>
                <a:cubicBezTo>
                  <a:pt x="1572" y="1380"/>
                  <a:pt x="1547" y="1362"/>
                  <a:pt x="1522" y="1344"/>
                </a:cubicBezTo>
                <a:cubicBezTo>
                  <a:pt x="1548" y="1315"/>
                  <a:pt x="1574" y="1285"/>
                  <a:pt x="1600" y="1255"/>
                </a:cubicBezTo>
                <a:cubicBezTo>
                  <a:pt x="1625" y="1272"/>
                  <a:pt x="1650" y="1288"/>
                  <a:pt x="1675" y="1305"/>
                </a:cubicBezTo>
                <a:moveTo>
                  <a:pt x="1501" y="1329"/>
                </a:moveTo>
                <a:cubicBezTo>
                  <a:pt x="1475" y="1310"/>
                  <a:pt x="1449" y="1291"/>
                  <a:pt x="1423" y="1272"/>
                </a:cubicBezTo>
                <a:cubicBezTo>
                  <a:pt x="1471" y="1262"/>
                  <a:pt x="1519" y="1256"/>
                  <a:pt x="1568" y="1251"/>
                </a:cubicBezTo>
                <a:cubicBezTo>
                  <a:pt x="1545" y="1277"/>
                  <a:pt x="1523" y="1303"/>
                  <a:pt x="1501" y="1329"/>
                </a:cubicBezTo>
                <a:moveTo>
                  <a:pt x="1483" y="1351"/>
                </a:moveTo>
                <a:cubicBezTo>
                  <a:pt x="1463" y="1374"/>
                  <a:pt x="1441" y="1398"/>
                  <a:pt x="1421" y="1423"/>
                </a:cubicBezTo>
                <a:cubicBezTo>
                  <a:pt x="1410" y="1383"/>
                  <a:pt x="1400" y="1343"/>
                  <a:pt x="1392" y="1302"/>
                </a:cubicBezTo>
                <a:cubicBezTo>
                  <a:pt x="1391" y="1295"/>
                  <a:pt x="1390" y="1287"/>
                  <a:pt x="1389" y="1279"/>
                </a:cubicBezTo>
                <a:cubicBezTo>
                  <a:pt x="1420" y="1303"/>
                  <a:pt x="1452" y="1327"/>
                  <a:pt x="1483" y="1351"/>
                </a:cubicBezTo>
                <a:moveTo>
                  <a:pt x="1503" y="1366"/>
                </a:moveTo>
                <a:cubicBezTo>
                  <a:pt x="1528" y="1384"/>
                  <a:pt x="1553" y="1403"/>
                  <a:pt x="1577" y="1422"/>
                </a:cubicBezTo>
                <a:cubicBezTo>
                  <a:pt x="1547" y="1458"/>
                  <a:pt x="1518" y="1495"/>
                  <a:pt x="1489" y="1532"/>
                </a:cubicBezTo>
                <a:cubicBezTo>
                  <a:pt x="1475" y="1521"/>
                  <a:pt x="1460" y="1511"/>
                  <a:pt x="1446" y="1500"/>
                </a:cubicBezTo>
                <a:cubicBezTo>
                  <a:pt x="1440" y="1483"/>
                  <a:pt x="1434" y="1466"/>
                  <a:pt x="1429" y="1449"/>
                </a:cubicBezTo>
                <a:cubicBezTo>
                  <a:pt x="1455" y="1422"/>
                  <a:pt x="1479" y="1393"/>
                  <a:pt x="1503" y="1366"/>
                </a:cubicBezTo>
                <a:moveTo>
                  <a:pt x="1561" y="1648"/>
                </a:moveTo>
                <a:cubicBezTo>
                  <a:pt x="1552" y="1659"/>
                  <a:pt x="1543" y="1671"/>
                  <a:pt x="1534" y="1682"/>
                </a:cubicBezTo>
                <a:cubicBezTo>
                  <a:pt x="1515" y="1651"/>
                  <a:pt x="1496" y="1620"/>
                  <a:pt x="1481" y="1587"/>
                </a:cubicBezTo>
                <a:cubicBezTo>
                  <a:pt x="1508" y="1607"/>
                  <a:pt x="1534" y="1628"/>
                  <a:pt x="1561" y="1648"/>
                </a:cubicBezTo>
                <a:moveTo>
                  <a:pt x="1612" y="1625"/>
                </a:moveTo>
                <a:cubicBezTo>
                  <a:pt x="1643" y="1590"/>
                  <a:pt x="1674" y="1554"/>
                  <a:pt x="1705" y="1519"/>
                </a:cubicBezTo>
                <a:cubicBezTo>
                  <a:pt x="1721" y="1531"/>
                  <a:pt x="1737" y="1543"/>
                  <a:pt x="1753" y="1555"/>
                </a:cubicBezTo>
                <a:cubicBezTo>
                  <a:pt x="1723" y="1592"/>
                  <a:pt x="1693" y="1629"/>
                  <a:pt x="1664" y="1667"/>
                </a:cubicBezTo>
                <a:cubicBezTo>
                  <a:pt x="1647" y="1653"/>
                  <a:pt x="1629" y="1639"/>
                  <a:pt x="1612" y="1625"/>
                </a:cubicBezTo>
                <a:moveTo>
                  <a:pt x="1777" y="1573"/>
                </a:moveTo>
                <a:cubicBezTo>
                  <a:pt x="1803" y="1593"/>
                  <a:pt x="1830" y="1612"/>
                  <a:pt x="1855" y="1632"/>
                </a:cubicBezTo>
                <a:cubicBezTo>
                  <a:pt x="1826" y="1672"/>
                  <a:pt x="1794" y="1710"/>
                  <a:pt x="1759" y="1745"/>
                </a:cubicBezTo>
                <a:cubicBezTo>
                  <a:pt x="1735" y="1724"/>
                  <a:pt x="1710" y="1704"/>
                  <a:pt x="1685" y="1684"/>
                </a:cubicBezTo>
                <a:cubicBezTo>
                  <a:pt x="1716" y="1647"/>
                  <a:pt x="1747" y="1610"/>
                  <a:pt x="1777" y="1573"/>
                </a:cubicBezTo>
                <a:moveTo>
                  <a:pt x="1800" y="1545"/>
                </a:moveTo>
                <a:cubicBezTo>
                  <a:pt x="1828" y="1512"/>
                  <a:pt x="1855" y="1479"/>
                  <a:pt x="1883" y="1445"/>
                </a:cubicBezTo>
                <a:cubicBezTo>
                  <a:pt x="1903" y="1459"/>
                  <a:pt x="1923" y="1472"/>
                  <a:pt x="1943" y="1485"/>
                </a:cubicBezTo>
                <a:cubicBezTo>
                  <a:pt x="1923" y="1526"/>
                  <a:pt x="1902" y="1564"/>
                  <a:pt x="1877" y="1601"/>
                </a:cubicBezTo>
                <a:cubicBezTo>
                  <a:pt x="1852" y="1582"/>
                  <a:pt x="1826" y="1564"/>
                  <a:pt x="1800" y="1545"/>
                </a:cubicBezTo>
                <a:moveTo>
                  <a:pt x="1906" y="1417"/>
                </a:moveTo>
                <a:cubicBezTo>
                  <a:pt x="1932" y="1385"/>
                  <a:pt x="1958" y="1353"/>
                  <a:pt x="1985" y="1322"/>
                </a:cubicBezTo>
                <a:cubicBezTo>
                  <a:pt x="1991" y="1315"/>
                  <a:pt x="1990" y="1306"/>
                  <a:pt x="1986" y="1300"/>
                </a:cubicBezTo>
                <a:lnTo>
                  <a:pt x="2004" y="1312"/>
                </a:lnTo>
                <a:cubicBezTo>
                  <a:pt x="1993" y="1360"/>
                  <a:pt x="1977" y="1406"/>
                  <a:pt x="1958" y="1451"/>
                </a:cubicBezTo>
                <a:cubicBezTo>
                  <a:pt x="1941" y="1439"/>
                  <a:pt x="1924" y="1428"/>
                  <a:pt x="1906" y="1417"/>
                </a:cubicBezTo>
                <a:moveTo>
                  <a:pt x="1956" y="1209"/>
                </a:moveTo>
                <a:cubicBezTo>
                  <a:pt x="1782" y="1096"/>
                  <a:pt x="1606" y="986"/>
                  <a:pt x="1432" y="875"/>
                </a:cubicBezTo>
                <a:cubicBezTo>
                  <a:pt x="1447" y="843"/>
                  <a:pt x="1464" y="812"/>
                  <a:pt x="1483" y="782"/>
                </a:cubicBezTo>
                <a:cubicBezTo>
                  <a:pt x="1663" y="909"/>
                  <a:pt x="1842" y="1038"/>
                  <a:pt x="2028" y="1155"/>
                </a:cubicBezTo>
                <a:cubicBezTo>
                  <a:pt x="2027" y="1178"/>
                  <a:pt x="2024" y="1201"/>
                  <a:pt x="2021" y="1223"/>
                </a:cubicBezTo>
                <a:cubicBezTo>
                  <a:pt x="2000" y="1218"/>
                  <a:pt x="1978" y="1213"/>
                  <a:pt x="1956" y="1209"/>
                </a:cubicBezTo>
                <a:moveTo>
                  <a:pt x="1828" y="1192"/>
                </a:moveTo>
                <a:cubicBezTo>
                  <a:pt x="1742" y="1185"/>
                  <a:pt x="1656" y="1187"/>
                  <a:pt x="1571" y="1198"/>
                </a:cubicBezTo>
                <a:cubicBezTo>
                  <a:pt x="1580" y="1193"/>
                  <a:pt x="1585" y="1182"/>
                  <a:pt x="1575" y="1174"/>
                </a:cubicBezTo>
                <a:cubicBezTo>
                  <a:pt x="1540" y="1147"/>
                  <a:pt x="1499" y="1127"/>
                  <a:pt x="1461" y="1104"/>
                </a:cubicBezTo>
                <a:cubicBezTo>
                  <a:pt x="1435" y="1089"/>
                  <a:pt x="1409" y="1072"/>
                  <a:pt x="1382" y="1058"/>
                </a:cubicBezTo>
                <a:cubicBezTo>
                  <a:pt x="1389" y="1006"/>
                  <a:pt x="1401" y="956"/>
                  <a:pt x="1419" y="908"/>
                </a:cubicBezTo>
                <a:cubicBezTo>
                  <a:pt x="1555" y="1002"/>
                  <a:pt x="1691" y="1098"/>
                  <a:pt x="1828" y="1192"/>
                </a:cubicBezTo>
                <a:moveTo>
                  <a:pt x="1439" y="1125"/>
                </a:moveTo>
                <a:cubicBezTo>
                  <a:pt x="1478" y="1150"/>
                  <a:pt x="1515" y="1179"/>
                  <a:pt x="1557" y="1198"/>
                </a:cubicBezTo>
                <a:cubicBezTo>
                  <a:pt x="1558" y="1199"/>
                  <a:pt x="1558" y="1199"/>
                  <a:pt x="1559" y="1199"/>
                </a:cubicBezTo>
                <a:cubicBezTo>
                  <a:pt x="1499" y="1207"/>
                  <a:pt x="1439" y="1218"/>
                  <a:pt x="1382" y="1234"/>
                </a:cubicBezTo>
                <a:cubicBezTo>
                  <a:pt x="1377" y="1183"/>
                  <a:pt x="1376" y="1134"/>
                  <a:pt x="1379" y="1087"/>
                </a:cubicBezTo>
                <a:cubicBezTo>
                  <a:pt x="1399" y="1100"/>
                  <a:pt x="1419" y="1112"/>
                  <a:pt x="1439" y="1125"/>
                </a:cubicBezTo>
                <a:moveTo>
                  <a:pt x="1605" y="1777"/>
                </a:moveTo>
                <a:cubicBezTo>
                  <a:pt x="1622" y="1758"/>
                  <a:pt x="1639" y="1738"/>
                  <a:pt x="1656" y="1718"/>
                </a:cubicBezTo>
                <a:cubicBezTo>
                  <a:pt x="1681" y="1736"/>
                  <a:pt x="1706" y="1754"/>
                  <a:pt x="1731" y="1771"/>
                </a:cubicBezTo>
                <a:cubicBezTo>
                  <a:pt x="1707" y="1792"/>
                  <a:pt x="1683" y="1812"/>
                  <a:pt x="1658" y="1831"/>
                </a:cubicBezTo>
                <a:cubicBezTo>
                  <a:pt x="1639" y="1814"/>
                  <a:pt x="1622" y="1796"/>
                  <a:pt x="1605" y="1777"/>
                </a:cubicBezTo>
                <a:moveTo>
                  <a:pt x="1790" y="1806"/>
                </a:moveTo>
                <a:cubicBezTo>
                  <a:pt x="1886" y="1881"/>
                  <a:pt x="1983" y="1955"/>
                  <a:pt x="2080" y="2028"/>
                </a:cubicBezTo>
                <a:cubicBezTo>
                  <a:pt x="1947" y="2000"/>
                  <a:pt x="1819" y="1947"/>
                  <a:pt x="1706" y="1876"/>
                </a:cubicBezTo>
                <a:cubicBezTo>
                  <a:pt x="1735" y="1854"/>
                  <a:pt x="1763" y="1831"/>
                  <a:pt x="1790" y="1806"/>
                </a:cubicBezTo>
                <a:moveTo>
                  <a:pt x="1810" y="1786"/>
                </a:moveTo>
                <a:cubicBezTo>
                  <a:pt x="1846" y="1751"/>
                  <a:pt x="1878" y="1712"/>
                  <a:pt x="1908" y="1672"/>
                </a:cubicBezTo>
                <a:cubicBezTo>
                  <a:pt x="2075" y="1797"/>
                  <a:pt x="2243" y="1922"/>
                  <a:pt x="2412" y="2046"/>
                </a:cubicBezTo>
                <a:cubicBezTo>
                  <a:pt x="2327" y="2056"/>
                  <a:pt x="2241" y="2054"/>
                  <a:pt x="2155" y="2042"/>
                </a:cubicBezTo>
                <a:cubicBezTo>
                  <a:pt x="2043" y="1953"/>
                  <a:pt x="1928" y="1867"/>
                  <a:pt x="1810" y="1786"/>
                </a:cubicBezTo>
                <a:moveTo>
                  <a:pt x="1931" y="1640"/>
                </a:moveTo>
                <a:cubicBezTo>
                  <a:pt x="1956" y="1603"/>
                  <a:pt x="1978" y="1564"/>
                  <a:pt x="1998" y="1523"/>
                </a:cubicBezTo>
                <a:cubicBezTo>
                  <a:pt x="2192" y="1652"/>
                  <a:pt x="2385" y="1780"/>
                  <a:pt x="2580" y="1907"/>
                </a:cubicBezTo>
                <a:cubicBezTo>
                  <a:pt x="2586" y="1939"/>
                  <a:pt x="2592" y="1972"/>
                  <a:pt x="2596" y="2004"/>
                </a:cubicBezTo>
                <a:cubicBezTo>
                  <a:pt x="2552" y="2020"/>
                  <a:pt x="2506" y="2031"/>
                  <a:pt x="2459" y="2039"/>
                </a:cubicBezTo>
                <a:cubicBezTo>
                  <a:pt x="2459" y="2033"/>
                  <a:pt x="2456" y="2027"/>
                  <a:pt x="2451" y="2023"/>
                </a:cubicBezTo>
                <a:cubicBezTo>
                  <a:pt x="2278" y="1894"/>
                  <a:pt x="2105" y="1767"/>
                  <a:pt x="1931" y="1640"/>
                </a:cubicBezTo>
                <a:moveTo>
                  <a:pt x="1497" y="761"/>
                </a:moveTo>
                <a:cubicBezTo>
                  <a:pt x="1523" y="725"/>
                  <a:pt x="1553" y="691"/>
                  <a:pt x="1588" y="658"/>
                </a:cubicBezTo>
                <a:cubicBezTo>
                  <a:pt x="1713" y="738"/>
                  <a:pt x="1835" y="822"/>
                  <a:pt x="1949" y="918"/>
                </a:cubicBezTo>
                <a:cubicBezTo>
                  <a:pt x="1968" y="933"/>
                  <a:pt x="1995" y="906"/>
                  <a:pt x="1976" y="891"/>
                </a:cubicBezTo>
                <a:cubicBezTo>
                  <a:pt x="1860" y="799"/>
                  <a:pt x="1738" y="712"/>
                  <a:pt x="1609" y="638"/>
                </a:cubicBezTo>
                <a:cubicBezTo>
                  <a:pt x="1630" y="619"/>
                  <a:pt x="1651" y="601"/>
                  <a:pt x="1675" y="583"/>
                </a:cubicBezTo>
                <a:cubicBezTo>
                  <a:pt x="1676" y="583"/>
                  <a:pt x="1676" y="583"/>
                  <a:pt x="1676" y="583"/>
                </a:cubicBezTo>
                <a:cubicBezTo>
                  <a:pt x="1767" y="647"/>
                  <a:pt x="1863" y="707"/>
                  <a:pt x="1958" y="765"/>
                </a:cubicBezTo>
                <a:cubicBezTo>
                  <a:pt x="1962" y="767"/>
                  <a:pt x="1966" y="768"/>
                  <a:pt x="1969" y="767"/>
                </a:cubicBezTo>
                <a:cubicBezTo>
                  <a:pt x="1989" y="818"/>
                  <a:pt x="2004" y="872"/>
                  <a:pt x="2015" y="927"/>
                </a:cubicBezTo>
                <a:cubicBezTo>
                  <a:pt x="2026" y="989"/>
                  <a:pt x="2030" y="1051"/>
                  <a:pt x="2029" y="1111"/>
                </a:cubicBezTo>
                <a:cubicBezTo>
                  <a:pt x="1857" y="989"/>
                  <a:pt x="1676" y="876"/>
                  <a:pt x="1497" y="761"/>
                </a:cubicBezTo>
                <a:moveTo>
                  <a:pt x="676" y="1805"/>
                </a:moveTo>
                <a:cubicBezTo>
                  <a:pt x="666" y="1799"/>
                  <a:pt x="654" y="1814"/>
                  <a:pt x="663" y="1822"/>
                </a:cubicBezTo>
                <a:cubicBezTo>
                  <a:pt x="665" y="1823"/>
                  <a:pt x="667" y="1825"/>
                  <a:pt x="669" y="1826"/>
                </a:cubicBezTo>
                <a:cubicBezTo>
                  <a:pt x="655" y="1871"/>
                  <a:pt x="645" y="1917"/>
                  <a:pt x="638" y="1964"/>
                </a:cubicBezTo>
                <a:cubicBezTo>
                  <a:pt x="605" y="1949"/>
                  <a:pt x="573" y="1932"/>
                  <a:pt x="541" y="1911"/>
                </a:cubicBezTo>
                <a:cubicBezTo>
                  <a:pt x="335" y="1772"/>
                  <a:pt x="224" y="1531"/>
                  <a:pt x="166" y="1298"/>
                </a:cubicBezTo>
                <a:cubicBezTo>
                  <a:pt x="101" y="1033"/>
                  <a:pt x="96" y="756"/>
                  <a:pt x="249" y="520"/>
                </a:cubicBezTo>
                <a:cubicBezTo>
                  <a:pt x="399" y="290"/>
                  <a:pt x="658" y="150"/>
                  <a:pt x="930" y="127"/>
                </a:cubicBezTo>
                <a:cubicBezTo>
                  <a:pt x="1249" y="98"/>
                  <a:pt x="1562" y="226"/>
                  <a:pt x="1773" y="452"/>
                </a:cubicBezTo>
                <a:cubicBezTo>
                  <a:pt x="1653" y="512"/>
                  <a:pt x="1544" y="597"/>
                  <a:pt x="1455" y="709"/>
                </a:cubicBezTo>
                <a:cubicBezTo>
                  <a:pt x="1423" y="749"/>
                  <a:pt x="1397" y="793"/>
                  <a:pt x="1376" y="840"/>
                </a:cubicBezTo>
                <a:cubicBezTo>
                  <a:pt x="1374" y="839"/>
                  <a:pt x="1372" y="838"/>
                  <a:pt x="1371" y="836"/>
                </a:cubicBezTo>
                <a:cubicBezTo>
                  <a:pt x="1353" y="825"/>
                  <a:pt x="1338" y="852"/>
                  <a:pt x="1355" y="864"/>
                </a:cubicBezTo>
                <a:cubicBezTo>
                  <a:pt x="1358" y="866"/>
                  <a:pt x="1361" y="868"/>
                  <a:pt x="1364" y="870"/>
                </a:cubicBezTo>
                <a:cubicBezTo>
                  <a:pt x="1317" y="988"/>
                  <a:pt x="1302" y="1121"/>
                  <a:pt x="1315" y="1253"/>
                </a:cubicBezTo>
                <a:cubicBezTo>
                  <a:pt x="1019" y="1315"/>
                  <a:pt x="773" y="1526"/>
                  <a:pt x="676" y="1806"/>
                </a:cubicBezTo>
                <a:lnTo>
                  <a:pt x="676" y="1805"/>
                </a:lnTo>
                <a:moveTo>
                  <a:pt x="2541" y="2480"/>
                </a:moveTo>
                <a:cubicBezTo>
                  <a:pt x="2442" y="2709"/>
                  <a:pt x="2209" y="2847"/>
                  <a:pt x="1980" y="2924"/>
                </a:cubicBezTo>
                <a:cubicBezTo>
                  <a:pt x="1535" y="3073"/>
                  <a:pt x="900" y="2792"/>
                  <a:pt x="740" y="2339"/>
                </a:cubicBezTo>
                <a:cubicBezTo>
                  <a:pt x="705" y="2239"/>
                  <a:pt x="691" y="2139"/>
                  <a:pt x="696" y="2041"/>
                </a:cubicBezTo>
                <a:cubicBezTo>
                  <a:pt x="866" y="2102"/>
                  <a:pt x="1060" y="2111"/>
                  <a:pt x="1268" y="2066"/>
                </a:cubicBezTo>
                <a:cubicBezTo>
                  <a:pt x="1275" y="2065"/>
                  <a:pt x="1279" y="2060"/>
                  <a:pt x="1282" y="2055"/>
                </a:cubicBezTo>
                <a:cubicBezTo>
                  <a:pt x="1330" y="2048"/>
                  <a:pt x="1377" y="2036"/>
                  <a:pt x="1422" y="2022"/>
                </a:cubicBezTo>
                <a:cubicBezTo>
                  <a:pt x="1426" y="2025"/>
                  <a:pt x="1430" y="2028"/>
                  <a:pt x="1434" y="2031"/>
                </a:cubicBezTo>
                <a:cubicBezTo>
                  <a:pt x="1448" y="2041"/>
                  <a:pt x="1467" y="2022"/>
                  <a:pt x="1461" y="2008"/>
                </a:cubicBezTo>
                <a:cubicBezTo>
                  <a:pt x="1529" y="1983"/>
                  <a:pt x="1594" y="1950"/>
                  <a:pt x="1655" y="1911"/>
                </a:cubicBezTo>
                <a:cubicBezTo>
                  <a:pt x="1657" y="1916"/>
                  <a:pt x="1661" y="1921"/>
                  <a:pt x="1667" y="1925"/>
                </a:cubicBezTo>
                <a:cubicBezTo>
                  <a:pt x="1940" y="2101"/>
                  <a:pt x="2293" y="2173"/>
                  <a:pt x="2602" y="2067"/>
                </a:cubicBezTo>
                <a:cubicBezTo>
                  <a:pt x="2613" y="2208"/>
                  <a:pt x="2597" y="2350"/>
                  <a:pt x="2541" y="2480"/>
                </a:cubicBezTo>
                <a:moveTo>
                  <a:pt x="2902" y="1801"/>
                </a:moveTo>
                <a:cubicBezTo>
                  <a:pt x="2830" y="1880"/>
                  <a:pt x="2747" y="1938"/>
                  <a:pt x="2657" y="1979"/>
                </a:cubicBezTo>
                <a:cubicBezTo>
                  <a:pt x="2656" y="1967"/>
                  <a:pt x="2653" y="1955"/>
                  <a:pt x="2651" y="1942"/>
                </a:cubicBezTo>
                <a:cubicBezTo>
                  <a:pt x="2664" y="1935"/>
                  <a:pt x="2669" y="1915"/>
                  <a:pt x="2653" y="1904"/>
                </a:cubicBezTo>
                <a:cubicBezTo>
                  <a:pt x="2650" y="1902"/>
                  <a:pt x="2646" y="1899"/>
                  <a:pt x="2643" y="1897"/>
                </a:cubicBezTo>
                <a:cubicBezTo>
                  <a:pt x="2625" y="1812"/>
                  <a:pt x="2599" y="1729"/>
                  <a:pt x="2565" y="1653"/>
                </a:cubicBezTo>
                <a:cubicBezTo>
                  <a:pt x="2469" y="1440"/>
                  <a:pt x="2291" y="1308"/>
                  <a:pt x="2084" y="1241"/>
                </a:cubicBezTo>
                <a:cubicBezTo>
                  <a:pt x="2121" y="962"/>
                  <a:pt x="2039" y="687"/>
                  <a:pt x="1873" y="473"/>
                </a:cubicBezTo>
                <a:cubicBezTo>
                  <a:pt x="2204" y="335"/>
                  <a:pt x="2595" y="390"/>
                  <a:pt x="2862" y="653"/>
                </a:cubicBezTo>
                <a:cubicBezTo>
                  <a:pt x="3175" y="961"/>
                  <a:pt x="3201" y="1471"/>
                  <a:pt x="2902" y="1801"/>
                </a:cubicBezTo>
                <a:moveTo>
                  <a:pt x="690" y="969"/>
                </a:moveTo>
                <a:cubicBezTo>
                  <a:pt x="683" y="945"/>
                  <a:pt x="665" y="935"/>
                  <a:pt x="650" y="917"/>
                </a:cubicBezTo>
                <a:cubicBezTo>
                  <a:pt x="630" y="894"/>
                  <a:pt x="617" y="865"/>
                  <a:pt x="603" y="839"/>
                </a:cubicBezTo>
                <a:cubicBezTo>
                  <a:pt x="578" y="793"/>
                  <a:pt x="552" y="751"/>
                  <a:pt x="505" y="724"/>
                </a:cubicBezTo>
                <a:cubicBezTo>
                  <a:pt x="487" y="714"/>
                  <a:pt x="464" y="727"/>
                  <a:pt x="464" y="748"/>
                </a:cubicBezTo>
                <a:cubicBezTo>
                  <a:pt x="462" y="800"/>
                  <a:pt x="461" y="853"/>
                  <a:pt x="462" y="906"/>
                </a:cubicBezTo>
                <a:lnTo>
                  <a:pt x="461" y="906"/>
                </a:lnTo>
                <a:cubicBezTo>
                  <a:pt x="441" y="913"/>
                  <a:pt x="446" y="941"/>
                  <a:pt x="463" y="944"/>
                </a:cubicBezTo>
                <a:cubicBezTo>
                  <a:pt x="464" y="979"/>
                  <a:pt x="466" y="1015"/>
                  <a:pt x="469" y="1050"/>
                </a:cubicBezTo>
                <a:cubicBezTo>
                  <a:pt x="472" y="1073"/>
                  <a:pt x="505" y="1074"/>
                  <a:pt x="506" y="1050"/>
                </a:cubicBezTo>
                <a:cubicBezTo>
                  <a:pt x="508" y="1010"/>
                  <a:pt x="509" y="971"/>
                  <a:pt x="511" y="932"/>
                </a:cubicBezTo>
                <a:cubicBezTo>
                  <a:pt x="534" y="926"/>
                  <a:pt x="557" y="919"/>
                  <a:pt x="580" y="912"/>
                </a:cubicBezTo>
                <a:cubicBezTo>
                  <a:pt x="585" y="921"/>
                  <a:pt x="591" y="930"/>
                  <a:pt x="597" y="938"/>
                </a:cubicBezTo>
                <a:cubicBezTo>
                  <a:pt x="603" y="947"/>
                  <a:pt x="617" y="958"/>
                  <a:pt x="626" y="968"/>
                </a:cubicBezTo>
                <a:cubicBezTo>
                  <a:pt x="626" y="970"/>
                  <a:pt x="625" y="972"/>
                  <a:pt x="626" y="975"/>
                </a:cubicBezTo>
                <a:cubicBezTo>
                  <a:pt x="626" y="976"/>
                  <a:pt x="626" y="978"/>
                  <a:pt x="626" y="980"/>
                </a:cubicBezTo>
                <a:cubicBezTo>
                  <a:pt x="627" y="991"/>
                  <a:pt x="634" y="1001"/>
                  <a:pt x="645" y="1004"/>
                </a:cubicBezTo>
                <a:cubicBezTo>
                  <a:pt x="658" y="1008"/>
                  <a:pt x="666" y="1008"/>
                  <a:pt x="678" y="1000"/>
                </a:cubicBezTo>
                <a:cubicBezTo>
                  <a:pt x="688" y="993"/>
                  <a:pt x="693" y="982"/>
                  <a:pt x="690" y="969"/>
                </a:cubicBezTo>
                <a:moveTo>
                  <a:pt x="516" y="805"/>
                </a:moveTo>
                <a:cubicBezTo>
                  <a:pt x="533" y="825"/>
                  <a:pt x="546" y="849"/>
                  <a:pt x="558" y="874"/>
                </a:cubicBezTo>
                <a:cubicBezTo>
                  <a:pt x="543" y="879"/>
                  <a:pt x="528" y="884"/>
                  <a:pt x="512" y="889"/>
                </a:cubicBezTo>
                <a:cubicBezTo>
                  <a:pt x="513" y="861"/>
                  <a:pt x="514" y="833"/>
                  <a:pt x="516" y="805"/>
                </a:cubicBezTo>
                <a:moveTo>
                  <a:pt x="2682" y="951"/>
                </a:moveTo>
                <a:cubicBezTo>
                  <a:pt x="2644" y="930"/>
                  <a:pt x="2601" y="945"/>
                  <a:pt x="2562" y="939"/>
                </a:cubicBezTo>
                <a:cubicBezTo>
                  <a:pt x="2577" y="910"/>
                  <a:pt x="2584" y="877"/>
                  <a:pt x="2570" y="845"/>
                </a:cubicBezTo>
                <a:cubicBezTo>
                  <a:pt x="2556" y="815"/>
                  <a:pt x="2521" y="795"/>
                  <a:pt x="2488" y="800"/>
                </a:cubicBezTo>
                <a:cubicBezTo>
                  <a:pt x="2460" y="804"/>
                  <a:pt x="2445" y="817"/>
                  <a:pt x="2438" y="837"/>
                </a:cubicBezTo>
                <a:cubicBezTo>
                  <a:pt x="2423" y="825"/>
                  <a:pt x="2398" y="842"/>
                  <a:pt x="2409" y="861"/>
                </a:cubicBezTo>
                <a:cubicBezTo>
                  <a:pt x="2421" y="882"/>
                  <a:pt x="2432" y="904"/>
                  <a:pt x="2442" y="926"/>
                </a:cubicBezTo>
                <a:cubicBezTo>
                  <a:pt x="2454" y="973"/>
                  <a:pt x="2477" y="1022"/>
                  <a:pt x="2486" y="1046"/>
                </a:cubicBezTo>
                <a:cubicBezTo>
                  <a:pt x="2490" y="1056"/>
                  <a:pt x="2498" y="1061"/>
                  <a:pt x="2506" y="1062"/>
                </a:cubicBezTo>
                <a:cubicBezTo>
                  <a:pt x="2491" y="1076"/>
                  <a:pt x="2491" y="1104"/>
                  <a:pt x="2516" y="1110"/>
                </a:cubicBezTo>
                <a:cubicBezTo>
                  <a:pt x="2581" y="1124"/>
                  <a:pt x="2707" y="1112"/>
                  <a:pt x="2725" y="1030"/>
                </a:cubicBezTo>
                <a:cubicBezTo>
                  <a:pt x="2733" y="995"/>
                  <a:pt x="2711" y="966"/>
                  <a:pt x="2682" y="951"/>
                </a:cubicBezTo>
                <a:moveTo>
                  <a:pt x="2510" y="857"/>
                </a:moveTo>
                <a:cubicBezTo>
                  <a:pt x="2513" y="872"/>
                  <a:pt x="2516" y="887"/>
                  <a:pt x="2519" y="901"/>
                </a:cubicBezTo>
                <a:cubicBezTo>
                  <a:pt x="2514" y="912"/>
                  <a:pt x="2508" y="922"/>
                  <a:pt x="2502" y="931"/>
                </a:cubicBezTo>
                <a:cubicBezTo>
                  <a:pt x="2500" y="925"/>
                  <a:pt x="2499" y="920"/>
                  <a:pt x="2497" y="915"/>
                </a:cubicBezTo>
                <a:cubicBezTo>
                  <a:pt x="2496" y="912"/>
                  <a:pt x="2476" y="833"/>
                  <a:pt x="2510" y="857"/>
                </a:cubicBezTo>
                <a:moveTo>
                  <a:pt x="2665" y="1026"/>
                </a:moveTo>
                <a:cubicBezTo>
                  <a:pt x="2663" y="1033"/>
                  <a:pt x="2640" y="1043"/>
                  <a:pt x="2634" y="1046"/>
                </a:cubicBezTo>
                <a:cubicBezTo>
                  <a:pt x="2602" y="1062"/>
                  <a:pt x="2566" y="1063"/>
                  <a:pt x="2531" y="1055"/>
                </a:cubicBezTo>
                <a:cubicBezTo>
                  <a:pt x="2530" y="1054"/>
                  <a:pt x="2528" y="1055"/>
                  <a:pt x="2527" y="1055"/>
                </a:cubicBezTo>
                <a:cubicBezTo>
                  <a:pt x="2532" y="1050"/>
                  <a:pt x="2534" y="1043"/>
                  <a:pt x="2531" y="1034"/>
                </a:cubicBezTo>
                <a:cubicBezTo>
                  <a:pt x="2527" y="1017"/>
                  <a:pt x="2522" y="1000"/>
                  <a:pt x="2517" y="983"/>
                </a:cubicBezTo>
                <a:cubicBezTo>
                  <a:pt x="2554" y="998"/>
                  <a:pt x="2586" y="986"/>
                  <a:pt x="2626" y="993"/>
                </a:cubicBezTo>
                <a:cubicBezTo>
                  <a:pt x="2639" y="994"/>
                  <a:pt x="2670" y="1007"/>
                  <a:pt x="2665" y="1026"/>
                </a:cubicBezTo>
                <a:moveTo>
                  <a:pt x="1823" y="2496"/>
                </a:moveTo>
                <a:cubicBezTo>
                  <a:pt x="1755" y="2546"/>
                  <a:pt x="1569" y="2560"/>
                  <a:pt x="1549" y="2448"/>
                </a:cubicBezTo>
                <a:cubicBezTo>
                  <a:pt x="1540" y="2399"/>
                  <a:pt x="1588" y="2351"/>
                  <a:pt x="1623" y="2324"/>
                </a:cubicBezTo>
                <a:cubicBezTo>
                  <a:pt x="1660" y="2295"/>
                  <a:pt x="1702" y="2284"/>
                  <a:pt x="1745" y="2307"/>
                </a:cubicBezTo>
                <a:cubicBezTo>
                  <a:pt x="1764" y="2317"/>
                  <a:pt x="1751" y="2348"/>
                  <a:pt x="1730" y="2341"/>
                </a:cubicBezTo>
                <a:cubicBezTo>
                  <a:pt x="1680" y="2324"/>
                  <a:pt x="1572" y="2408"/>
                  <a:pt x="1621" y="2458"/>
                </a:cubicBezTo>
                <a:cubicBezTo>
                  <a:pt x="1664" y="2500"/>
                  <a:pt x="1750" y="2467"/>
                  <a:pt x="1794" y="2448"/>
                </a:cubicBezTo>
                <a:cubicBezTo>
                  <a:pt x="1827" y="2433"/>
                  <a:pt x="1852" y="2475"/>
                  <a:pt x="1823" y="249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 rot="-2016079">
            <a:off x="8656689" y="3733710"/>
            <a:ext cx="477722" cy="178918"/>
          </a:xfrm>
          <a:custGeom>
            <a:avLst/>
            <a:gdLst/>
            <a:ahLst/>
            <a:cxnLst/>
            <a:rect l="l" t="t" r="r" b="b"/>
            <a:pathLst>
              <a:path w="1837" h="688" extrusionOk="0">
                <a:moveTo>
                  <a:pt x="580" y="350"/>
                </a:moveTo>
                <a:cubicBezTo>
                  <a:pt x="510" y="348"/>
                  <a:pt x="440" y="352"/>
                  <a:pt x="369" y="352"/>
                </a:cubicBezTo>
                <a:cubicBezTo>
                  <a:pt x="365" y="352"/>
                  <a:pt x="361" y="354"/>
                  <a:pt x="358" y="356"/>
                </a:cubicBezTo>
                <a:cubicBezTo>
                  <a:pt x="356" y="336"/>
                  <a:pt x="351" y="316"/>
                  <a:pt x="344" y="297"/>
                </a:cubicBezTo>
                <a:cubicBezTo>
                  <a:pt x="322" y="244"/>
                  <a:pt x="273" y="180"/>
                  <a:pt x="216" y="149"/>
                </a:cubicBezTo>
                <a:cubicBezTo>
                  <a:pt x="215" y="148"/>
                  <a:pt x="215" y="148"/>
                  <a:pt x="215" y="147"/>
                </a:cubicBezTo>
                <a:cubicBezTo>
                  <a:pt x="169" y="90"/>
                  <a:pt x="127" y="104"/>
                  <a:pt x="93" y="145"/>
                </a:cubicBezTo>
                <a:cubicBezTo>
                  <a:pt x="86" y="149"/>
                  <a:pt x="80" y="153"/>
                  <a:pt x="73" y="159"/>
                </a:cubicBezTo>
                <a:cubicBezTo>
                  <a:pt x="65" y="166"/>
                  <a:pt x="64" y="176"/>
                  <a:pt x="67" y="184"/>
                </a:cubicBezTo>
                <a:cubicBezTo>
                  <a:pt x="39" y="236"/>
                  <a:pt x="20" y="301"/>
                  <a:pt x="16" y="333"/>
                </a:cubicBezTo>
                <a:cubicBezTo>
                  <a:pt x="0" y="447"/>
                  <a:pt x="64" y="600"/>
                  <a:pt x="203" y="583"/>
                </a:cubicBezTo>
                <a:cubicBezTo>
                  <a:pt x="233" y="580"/>
                  <a:pt x="258" y="569"/>
                  <a:pt x="279" y="555"/>
                </a:cubicBezTo>
                <a:cubicBezTo>
                  <a:pt x="299" y="588"/>
                  <a:pt x="316" y="623"/>
                  <a:pt x="332" y="661"/>
                </a:cubicBezTo>
                <a:cubicBezTo>
                  <a:pt x="344" y="687"/>
                  <a:pt x="386" y="668"/>
                  <a:pt x="377" y="642"/>
                </a:cubicBezTo>
                <a:cubicBezTo>
                  <a:pt x="364" y="599"/>
                  <a:pt x="342" y="559"/>
                  <a:pt x="316" y="521"/>
                </a:cubicBezTo>
                <a:cubicBezTo>
                  <a:pt x="344" y="485"/>
                  <a:pt x="359" y="438"/>
                  <a:pt x="360" y="390"/>
                </a:cubicBezTo>
                <a:cubicBezTo>
                  <a:pt x="363" y="391"/>
                  <a:pt x="366" y="392"/>
                  <a:pt x="369" y="392"/>
                </a:cubicBezTo>
                <a:cubicBezTo>
                  <a:pt x="440" y="393"/>
                  <a:pt x="510" y="396"/>
                  <a:pt x="581" y="395"/>
                </a:cubicBezTo>
                <a:cubicBezTo>
                  <a:pt x="609" y="394"/>
                  <a:pt x="609" y="351"/>
                  <a:pt x="580" y="350"/>
                </a:cubicBezTo>
                <a:moveTo>
                  <a:pt x="278" y="471"/>
                </a:moveTo>
                <a:cubicBezTo>
                  <a:pt x="252" y="441"/>
                  <a:pt x="223" y="413"/>
                  <a:pt x="194" y="389"/>
                </a:cubicBezTo>
                <a:cubicBezTo>
                  <a:pt x="176" y="374"/>
                  <a:pt x="150" y="399"/>
                  <a:pt x="168" y="415"/>
                </a:cubicBezTo>
                <a:cubicBezTo>
                  <a:pt x="199" y="442"/>
                  <a:pt x="224" y="472"/>
                  <a:pt x="246" y="503"/>
                </a:cubicBezTo>
                <a:cubicBezTo>
                  <a:pt x="242" y="505"/>
                  <a:pt x="238" y="508"/>
                  <a:pt x="234" y="510"/>
                </a:cubicBezTo>
                <a:cubicBezTo>
                  <a:pt x="137" y="562"/>
                  <a:pt x="71" y="467"/>
                  <a:pt x="67" y="379"/>
                </a:cubicBezTo>
                <a:cubicBezTo>
                  <a:pt x="66" y="346"/>
                  <a:pt x="72" y="313"/>
                  <a:pt x="80" y="281"/>
                </a:cubicBezTo>
                <a:cubicBezTo>
                  <a:pt x="84" y="266"/>
                  <a:pt x="94" y="227"/>
                  <a:pt x="111" y="195"/>
                </a:cubicBezTo>
                <a:cubicBezTo>
                  <a:pt x="227" y="137"/>
                  <a:pt x="351" y="360"/>
                  <a:pt x="278" y="471"/>
                </a:cubicBezTo>
                <a:moveTo>
                  <a:pt x="586" y="458"/>
                </a:moveTo>
                <a:cubicBezTo>
                  <a:pt x="519" y="472"/>
                  <a:pt x="449" y="480"/>
                  <a:pt x="380" y="476"/>
                </a:cubicBezTo>
                <a:cubicBezTo>
                  <a:pt x="356" y="474"/>
                  <a:pt x="356" y="440"/>
                  <a:pt x="380" y="439"/>
                </a:cubicBezTo>
                <a:cubicBezTo>
                  <a:pt x="446" y="436"/>
                  <a:pt x="510" y="429"/>
                  <a:pt x="574" y="412"/>
                </a:cubicBezTo>
                <a:cubicBezTo>
                  <a:pt x="604" y="404"/>
                  <a:pt x="616" y="451"/>
                  <a:pt x="586" y="458"/>
                </a:cubicBezTo>
                <a:moveTo>
                  <a:pt x="1051" y="485"/>
                </a:moveTo>
                <a:cubicBezTo>
                  <a:pt x="1005" y="562"/>
                  <a:pt x="921" y="589"/>
                  <a:pt x="839" y="554"/>
                </a:cubicBezTo>
                <a:cubicBezTo>
                  <a:pt x="642" y="469"/>
                  <a:pt x="595" y="193"/>
                  <a:pt x="688" y="19"/>
                </a:cubicBezTo>
                <a:cubicBezTo>
                  <a:pt x="698" y="0"/>
                  <a:pt x="732" y="14"/>
                  <a:pt x="723" y="34"/>
                </a:cubicBezTo>
                <a:cubicBezTo>
                  <a:pt x="671" y="158"/>
                  <a:pt x="675" y="298"/>
                  <a:pt x="756" y="410"/>
                </a:cubicBezTo>
                <a:cubicBezTo>
                  <a:pt x="782" y="446"/>
                  <a:pt x="832" y="498"/>
                  <a:pt x="876" y="507"/>
                </a:cubicBezTo>
                <a:cubicBezTo>
                  <a:pt x="977" y="528"/>
                  <a:pt x="1019" y="437"/>
                  <a:pt x="1026" y="359"/>
                </a:cubicBezTo>
                <a:cubicBezTo>
                  <a:pt x="1033" y="279"/>
                  <a:pt x="1015" y="196"/>
                  <a:pt x="1001" y="117"/>
                </a:cubicBezTo>
                <a:cubicBezTo>
                  <a:pt x="994" y="79"/>
                  <a:pt x="1053" y="62"/>
                  <a:pt x="1060" y="101"/>
                </a:cubicBezTo>
                <a:cubicBezTo>
                  <a:pt x="1083" y="221"/>
                  <a:pt x="1119" y="373"/>
                  <a:pt x="1051" y="485"/>
                </a:cubicBezTo>
                <a:moveTo>
                  <a:pt x="1372" y="362"/>
                </a:moveTo>
                <a:cubicBezTo>
                  <a:pt x="1357" y="364"/>
                  <a:pt x="1341" y="364"/>
                  <a:pt x="1326" y="365"/>
                </a:cubicBezTo>
                <a:cubicBezTo>
                  <a:pt x="1315" y="395"/>
                  <a:pt x="1302" y="425"/>
                  <a:pt x="1289" y="454"/>
                </a:cubicBezTo>
                <a:cubicBezTo>
                  <a:pt x="1281" y="472"/>
                  <a:pt x="1249" y="459"/>
                  <a:pt x="1256" y="440"/>
                </a:cubicBezTo>
                <a:cubicBezTo>
                  <a:pt x="1266" y="415"/>
                  <a:pt x="1273" y="390"/>
                  <a:pt x="1279" y="365"/>
                </a:cubicBezTo>
                <a:cubicBezTo>
                  <a:pt x="1247" y="364"/>
                  <a:pt x="1214" y="363"/>
                  <a:pt x="1182" y="363"/>
                </a:cubicBezTo>
                <a:cubicBezTo>
                  <a:pt x="1154" y="363"/>
                  <a:pt x="1154" y="321"/>
                  <a:pt x="1182" y="320"/>
                </a:cubicBezTo>
                <a:cubicBezTo>
                  <a:pt x="1218" y="319"/>
                  <a:pt x="1254" y="316"/>
                  <a:pt x="1290" y="314"/>
                </a:cubicBezTo>
                <a:cubicBezTo>
                  <a:pt x="1296" y="286"/>
                  <a:pt x="1302" y="258"/>
                  <a:pt x="1309" y="229"/>
                </a:cubicBezTo>
                <a:cubicBezTo>
                  <a:pt x="1316" y="204"/>
                  <a:pt x="1357" y="209"/>
                  <a:pt x="1356" y="236"/>
                </a:cubicBezTo>
                <a:cubicBezTo>
                  <a:pt x="1354" y="262"/>
                  <a:pt x="1349" y="287"/>
                  <a:pt x="1342" y="313"/>
                </a:cubicBezTo>
                <a:cubicBezTo>
                  <a:pt x="1352" y="313"/>
                  <a:pt x="1362" y="313"/>
                  <a:pt x="1372" y="313"/>
                </a:cubicBezTo>
                <a:cubicBezTo>
                  <a:pt x="1404" y="314"/>
                  <a:pt x="1403" y="360"/>
                  <a:pt x="1372" y="362"/>
                </a:cubicBezTo>
                <a:moveTo>
                  <a:pt x="1834" y="545"/>
                </a:moveTo>
                <a:cubicBezTo>
                  <a:pt x="1817" y="440"/>
                  <a:pt x="1758" y="328"/>
                  <a:pt x="1723" y="227"/>
                </a:cubicBezTo>
                <a:cubicBezTo>
                  <a:pt x="1702" y="167"/>
                  <a:pt x="1685" y="95"/>
                  <a:pt x="1614" y="79"/>
                </a:cubicBezTo>
                <a:cubicBezTo>
                  <a:pt x="1599" y="76"/>
                  <a:pt x="1582" y="84"/>
                  <a:pt x="1578" y="100"/>
                </a:cubicBezTo>
                <a:cubicBezTo>
                  <a:pt x="1541" y="265"/>
                  <a:pt x="1495" y="432"/>
                  <a:pt x="1470" y="600"/>
                </a:cubicBezTo>
                <a:cubicBezTo>
                  <a:pt x="1467" y="621"/>
                  <a:pt x="1496" y="630"/>
                  <a:pt x="1503" y="609"/>
                </a:cubicBezTo>
                <a:cubicBezTo>
                  <a:pt x="1520" y="559"/>
                  <a:pt x="1535" y="507"/>
                  <a:pt x="1549" y="456"/>
                </a:cubicBezTo>
                <a:cubicBezTo>
                  <a:pt x="1612" y="460"/>
                  <a:pt x="1676" y="462"/>
                  <a:pt x="1739" y="461"/>
                </a:cubicBezTo>
                <a:cubicBezTo>
                  <a:pt x="1740" y="463"/>
                  <a:pt x="1741" y="465"/>
                  <a:pt x="1741" y="467"/>
                </a:cubicBezTo>
                <a:cubicBezTo>
                  <a:pt x="1749" y="490"/>
                  <a:pt x="1757" y="513"/>
                  <a:pt x="1765" y="536"/>
                </a:cubicBezTo>
                <a:cubicBezTo>
                  <a:pt x="1766" y="539"/>
                  <a:pt x="1767" y="542"/>
                  <a:pt x="1769" y="544"/>
                </a:cubicBezTo>
                <a:cubicBezTo>
                  <a:pt x="1765" y="553"/>
                  <a:pt x="1765" y="564"/>
                  <a:pt x="1774" y="572"/>
                </a:cubicBezTo>
                <a:cubicBezTo>
                  <a:pt x="1786" y="583"/>
                  <a:pt x="1796" y="587"/>
                  <a:pt x="1813" y="582"/>
                </a:cubicBezTo>
                <a:cubicBezTo>
                  <a:pt x="1829" y="577"/>
                  <a:pt x="1836" y="561"/>
                  <a:pt x="1834" y="545"/>
                </a:cubicBezTo>
                <a:moveTo>
                  <a:pt x="1560" y="415"/>
                </a:moveTo>
                <a:cubicBezTo>
                  <a:pt x="1582" y="328"/>
                  <a:pt x="1603" y="240"/>
                  <a:pt x="1625" y="153"/>
                </a:cubicBezTo>
                <a:cubicBezTo>
                  <a:pt x="1668" y="198"/>
                  <a:pt x="1690" y="318"/>
                  <a:pt x="1706" y="364"/>
                </a:cubicBezTo>
                <a:cubicBezTo>
                  <a:pt x="1711" y="379"/>
                  <a:pt x="1716" y="395"/>
                  <a:pt x="1722" y="410"/>
                </a:cubicBezTo>
                <a:cubicBezTo>
                  <a:pt x="1668" y="410"/>
                  <a:pt x="1613" y="411"/>
                  <a:pt x="1560" y="41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285300" y="4151501"/>
            <a:ext cx="710801" cy="904988"/>
          </a:xfrm>
          <a:custGeom>
            <a:avLst/>
            <a:gdLst/>
            <a:ahLst/>
            <a:cxnLst/>
            <a:rect l="l" t="t" r="r" b="b"/>
            <a:pathLst>
              <a:path w="3009" h="3831" extrusionOk="0">
                <a:moveTo>
                  <a:pt x="2557" y="2782"/>
                </a:moveTo>
                <a:cubicBezTo>
                  <a:pt x="2461" y="2635"/>
                  <a:pt x="2363" y="2485"/>
                  <a:pt x="2314" y="2315"/>
                </a:cubicBezTo>
                <a:cubicBezTo>
                  <a:pt x="2261" y="2137"/>
                  <a:pt x="2280" y="1950"/>
                  <a:pt x="2295" y="1768"/>
                </a:cubicBezTo>
                <a:cubicBezTo>
                  <a:pt x="2327" y="1361"/>
                  <a:pt x="2450" y="1005"/>
                  <a:pt x="2752" y="719"/>
                </a:cubicBezTo>
                <a:cubicBezTo>
                  <a:pt x="2767" y="704"/>
                  <a:pt x="2763" y="686"/>
                  <a:pt x="2752" y="675"/>
                </a:cubicBezTo>
                <a:cubicBezTo>
                  <a:pt x="2832" y="539"/>
                  <a:pt x="2755" y="395"/>
                  <a:pt x="2642" y="304"/>
                </a:cubicBezTo>
                <a:cubicBezTo>
                  <a:pt x="2310" y="36"/>
                  <a:pt x="1778" y="0"/>
                  <a:pt x="1371" y="13"/>
                </a:cubicBezTo>
                <a:cubicBezTo>
                  <a:pt x="1111" y="21"/>
                  <a:pt x="839" y="44"/>
                  <a:pt x="586" y="104"/>
                </a:cubicBezTo>
                <a:cubicBezTo>
                  <a:pt x="370" y="155"/>
                  <a:pt x="170" y="260"/>
                  <a:pt x="78" y="471"/>
                </a:cubicBezTo>
                <a:cubicBezTo>
                  <a:pt x="73" y="480"/>
                  <a:pt x="75" y="490"/>
                  <a:pt x="79" y="497"/>
                </a:cubicBezTo>
                <a:cubicBezTo>
                  <a:pt x="72" y="522"/>
                  <a:pt x="72" y="548"/>
                  <a:pt x="77" y="573"/>
                </a:cubicBezTo>
                <a:cubicBezTo>
                  <a:pt x="64" y="576"/>
                  <a:pt x="56" y="592"/>
                  <a:pt x="67" y="605"/>
                </a:cubicBezTo>
                <a:cubicBezTo>
                  <a:pt x="82" y="624"/>
                  <a:pt x="97" y="643"/>
                  <a:pt x="112" y="661"/>
                </a:cubicBezTo>
                <a:cubicBezTo>
                  <a:pt x="125" y="682"/>
                  <a:pt x="141" y="701"/>
                  <a:pt x="158" y="719"/>
                </a:cubicBezTo>
                <a:cubicBezTo>
                  <a:pt x="333" y="949"/>
                  <a:pt x="472" y="1203"/>
                  <a:pt x="599" y="1463"/>
                </a:cubicBezTo>
                <a:cubicBezTo>
                  <a:pt x="778" y="1828"/>
                  <a:pt x="739" y="2162"/>
                  <a:pt x="534" y="2507"/>
                </a:cubicBezTo>
                <a:cubicBezTo>
                  <a:pt x="387" y="2754"/>
                  <a:pt x="160" y="2984"/>
                  <a:pt x="71" y="3261"/>
                </a:cubicBezTo>
                <a:cubicBezTo>
                  <a:pt x="0" y="3478"/>
                  <a:pt x="123" y="3599"/>
                  <a:pt x="313" y="3682"/>
                </a:cubicBezTo>
                <a:cubicBezTo>
                  <a:pt x="585" y="3801"/>
                  <a:pt x="895" y="3808"/>
                  <a:pt x="1187" y="3819"/>
                </a:cubicBezTo>
                <a:cubicBezTo>
                  <a:pt x="1507" y="3830"/>
                  <a:pt x="1831" y="3823"/>
                  <a:pt x="2145" y="3757"/>
                </a:cubicBezTo>
                <a:cubicBezTo>
                  <a:pt x="2353" y="3713"/>
                  <a:pt x="2708" y="3643"/>
                  <a:pt x="2792" y="3409"/>
                </a:cubicBezTo>
                <a:cubicBezTo>
                  <a:pt x="2871" y="3190"/>
                  <a:pt x="2668" y="2951"/>
                  <a:pt x="2557" y="2782"/>
                </a:cubicBezTo>
                <a:moveTo>
                  <a:pt x="128" y="611"/>
                </a:moveTo>
                <a:cubicBezTo>
                  <a:pt x="113" y="579"/>
                  <a:pt x="109" y="545"/>
                  <a:pt x="120" y="507"/>
                </a:cubicBezTo>
                <a:cubicBezTo>
                  <a:pt x="122" y="505"/>
                  <a:pt x="125" y="503"/>
                  <a:pt x="126" y="499"/>
                </a:cubicBezTo>
                <a:cubicBezTo>
                  <a:pt x="327" y="92"/>
                  <a:pt x="951" y="91"/>
                  <a:pt x="1343" y="76"/>
                </a:cubicBezTo>
                <a:cubicBezTo>
                  <a:pt x="1575" y="68"/>
                  <a:pt x="1808" y="79"/>
                  <a:pt x="2035" y="126"/>
                </a:cubicBezTo>
                <a:cubicBezTo>
                  <a:pt x="2239" y="169"/>
                  <a:pt x="2529" y="238"/>
                  <a:pt x="2662" y="412"/>
                </a:cubicBezTo>
                <a:cubicBezTo>
                  <a:pt x="3008" y="864"/>
                  <a:pt x="1674" y="947"/>
                  <a:pt x="1453" y="949"/>
                </a:cubicBezTo>
                <a:cubicBezTo>
                  <a:pt x="1206" y="951"/>
                  <a:pt x="959" y="931"/>
                  <a:pt x="716" y="888"/>
                </a:cubicBezTo>
                <a:cubicBezTo>
                  <a:pt x="622" y="871"/>
                  <a:pt x="369" y="815"/>
                  <a:pt x="222" y="712"/>
                </a:cubicBezTo>
                <a:cubicBezTo>
                  <a:pt x="192" y="677"/>
                  <a:pt x="161" y="643"/>
                  <a:pt x="128" y="611"/>
                </a:cubicBezTo>
                <a:moveTo>
                  <a:pt x="629" y="1383"/>
                </a:moveTo>
                <a:cubicBezTo>
                  <a:pt x="534" y="1195"/>
                  <a:pt x="436" y="1002"/>
                  <a:pt x="312" y="829"/>
                </a:cubicBezTo>
                <a:cubicBezTo>
                  <a:pt x="441" y="896"/>
                  <a:pt x="592" y="927"/>
                  <a:pt x="730" y="951"/>
                </a:cubicBezTo>
                <a:cubicBezTo>
                  <a:pt x="1236" y="1039"/>
                  <a:pt x="1775" y="1039"/>
                  <a:pt x="2276" y="919"/>
                </a:cubicBezTo>
                <a:cubicBezTo>
                  <a:pt x="2365" y="898"/>
                  <a:pt x="2474" y="872"/>
                  <a:pt x="2569" y="827"/>
                </a:cubicBezTo>
                <a:cubicBezTo>
                  <a:pt x="2306" y="1160"/>
                  <a:pt x="2213" y="1585"/>
                  <a:pt x="2215" y="2014"/>
                </a:cubicBezTo>
                <a:cubicBezTo>
                  <a:pt x="2207" y="2014"/>
                  <a:pt x="2198" y="2017"/>
                  <a:pt x="2193" y="2026"/>
                </a:cubicBezTo>
                <a:cubicBezTo>
                  <a:pt x="2049" y="2264"/>
                  <a:pt x="1749" y="2300"/>
                  <a:pt x="1491" y="2290"/>
                </a:cubicBezTo>
                <a:cubicBezTo>
                  <a:pt x="1243" y="2282"/>
                  <a:pt x="951" y="2221"/>
                  <a:pt x="780" y="2028"/>
                </a:cubicBezTo>
                <a:cubicBezTo>
                  <a:pt x="804" y="1803"/>
                  <a:pt x="736" y="1594"/>
                  <a:pt x="629" y="1383"/>
                </a:cubicBezTo>
                <a:moveTo>
                  <a:pt x="2405" y="3621"/>
                </a:moveTo>
                <a:cubicBezTo>
                  <a:pt x="2098" y="3728"/>
                  <a:pt x="1772" y="3759"/>
                  <a:pt x="1448" y="3761"/>
                </a:cubicBezTo>
                <a:cubicBezTo>
                  <a:pt x="1140" y="3762"/>
                  <a:pt x="808" y="3763"/>
                  <a:pt x="508" y="3684"/>
                </a:cubicBezTo>
                <a:cubicBezTo>
                  <a:pt x="336" y="3638"/>
                  <a:pt x="73" y="3549"/>
                  <a:pt x="118" y="3324"/>
                </a:cubicBezTo>
                <a:cubicBezTo>
                  <a:pt x="147" y="3173"/>
                  <a:pt x="263" y="3024"/>
                  <a:pt x="348" y="2899"/>
                </a:cubicBezTo>
                <a:cubicBezTo>
                  <a:pt x="501" y="2673"/>
                  <a:pt x="670" y="2451"/>
                  <a:pt x="748" y="2185"/>
                </a:cubicBezTo>
                <a:cubicBezTo>
                  <a:pt x="757" y="2154"/>
                  <a:pt x="764" y="2123"/>
                  <a:pt x="770" y="2093"/>
                </a:cubicBezTo>
                <a:cubicBezTo>
                  <a:pt x="937" y="2304"/>
                  <a:pt x="1301" y="2354"/>
                  <a:pt x="1546" y="2354"/>
                </a:cubicBezTo>
                <a:cubicBezTo>
                  <a:pt x="1761" y="2353"/>
                  <a:pt x="2102" y="2318"/>
                  <a:pt x="2217" y="2102"/>
                </a:cubicBezTo>
                <a:cubicBezTo>
                  <a:pt x="2227" y="2352"/>
                  <a:pt x="2341" y="2564"/>
                  <a:pt x="2475" y="2770"/>
                </a:cubicBezTo>
                <a:cubicBezTo>
                  <a:pt x="2549" y="2885"/>
                  <a:pt x="2632" y="2997"/>
                  <a:pt x="2692" y="3121"/>
                </a:cubicBezTo>
                <a:cubicBezTo>
                  <a:pt x="2824" y="3393"/>
                  <a:pt x="2644" y="3537"/>
                  <a:pt x="2405" y="3621"/>
                </a:cubicBezTo>
                <a:moveTo>
                  <a:pt x="945" y="1894"/>
                </a:moveTo>
                <a:cubicBezTo>
                  <a:pt x="906" y="1913"/>
                  <a:pt x="865" y="1930"/>
                  <a:pt x="824" y="1946"/>
                </a:cubicBezTo>
                <a:cubicBezTo>
                  <a:pt x="806" y="1952"/>
                  <a:pt x="795" y="1924"/>
                  <a:pt x="811" y="1915"/>
                </a:cubicBezTo>
                <a:cubicBezTo>
                  <a:pt x="848" y="1895"/>
                  <a:pt x="887" y="1876"/>
                  <a:pt x="925" y="1860"/>
                </a:cubicBezTo>
                <a:cubicBezTo>
                  <a:pt x="948" y="1850"/>
                  <a:pt x="969" y="1883"/>
                  <a:pt x="945" y="1894"/>
                </a:cubicBezTo>
                <a:moveTo>
                  <a:pt x="1237" y="1844"/>
                </a:moveTo>
                <a:cubicBezTo>
                  <a:pt x="1178" y="1860"/>
                  <a:pt x="1113" y="1872"/>
                  <a:pt x="1052" y="1876"/>
                </a:cubicBezTo>
                <a:cubicBezTo>
                  <a:pt x="1034" y="1877"/>
                  <a:pt x="1032" y="1850"/>
                  <a:pt x="1048" y="1844"/>
                </a:cubicBezTo>
                <a:cubicBezTo>
                  <a:pt x="1104" y="1825"/>
                  <a:pt x="1166" y="1811"/>
                  <a:pt x="1225" y="1803"/>
                </a:cubicBezTo>
                <a:cubicBezTo>
                  <a:pt x="1252" y="1799"/>
                  <a:pt x="1264" y="1837"/>
                  <a:pt x="1237" y="1844"/>
                </a:cubicBezTo>
                <a:moveTo>
                  <a:pt x="1590" y="1838"/>
                </a:moveTo>
                <a:cubicBezTo>
                  <a:pt x="1530" y="1838"/>
                  <a:pt x="1471" y="1835"/>
                  <a:pt x="1411" y="1833"/>
                </a:cubicBezTo>
                <a:cubicBezTo>
                  <a:pt x="1387" y="1832"/>
                  <a:pt x="1387" y="1797"/>
                  <a:pt x="1411" y="1796"/>
                </a:cubicBezTo>
                <a:cubicBezTo>
                  <a:pt x="1471" y="1794"/>
                  <a:pt x="1530" y="1791"/>
                  <a:pt x="1590" y="1792"/>
                </a:cubicBezTo>
                <a:cubicBezTo>
                  <a:pt x="1620" y="1792"/>
                  <a:pt x="1620" y="1838"/>
                  <a:pt x="1590" y="1838"/>
                </a:cubicBezTo>
                <a:moveTo>
                  <a:pt x="1891" y="1899"/>
                </a:moveTo>
                <a:cubicBezTo>
                  <a:pt x="1842" y="1881"/>
                  <a:pt x="1794" y="1865"/>
                  <a:pt x="1743" y="1856"/>
                </a:cubicBezTo>
                <a:cubicBezTo>
                  <a:pt x="1722" y="1852"/>
                  <a:pt x="1727" y="1816"/>
                  <a:pt x="1748" y="1818"/>
                </a:cubicBezTo>
                <a:cubicBezTo>
                  <a:pt x="1801" y="1822"/>
                  <a:pt x="1855" y="1832"/>
                  <a:pt x="1904" y="1852"/>
                </a:cubicBezTo>
                <a:cubicBezTo>
                  <a:pt x="1933" y="1864"/>
                  <a:pt x="1920" y="1911"/>
                  <a:pt x="1891" y="1899"/>
                </a:cubicBezTo>
                <a:moveTo>
                  <a:pt x="2122" y="2026"/>
                </a:moveTo>
                <a:cubicBezTo>
                  <a:pt x="2097" y="1982"/>
                  <a:pt x="2066" y="1948"/>
                  <a:pt x="2012" y="1943"/>
                </a:cubicBezTo>
                <a:cubicBezTo>
                  <a:pt x="1986" y="1941"/>
                  <a:pt x="1985" y="1901"/>
                  <a:pt x="2012" y="1901"/>
                </a:cubicBezTo>
                <a:cubicBezTo>
                  <a:pt x="2078" y="1901"/>
                  <a:pt x="2149" y="1941"/>
                  <a:pt x="2171" y="2006"/>
                </a:cubicBezTo>
                <a:cubicBezTo>
                  <a:pt x="2181" y="2035"/>
                  <a:pt x="2137" y="2052"/>
                  <a:pt x="2122" y="2026"/>
                </a:cubicBezTo>
                <a:moveTo>
                  <a:pt x="334" y="3151"/>
                </a:moveTo>
                <a:cubicBezTo>
                  <a:pt x="278" y="3184"/>
                  <a:pt x="225" y="3218"/>
                  <a:pt x="176" y="3261"/>
                </a:cubicBezTo>
                <a:cubicBezTo>
                  <a:pt x="162" y="3274"/>
                  <a:pt x="143" y="3255"/>
                  <a:pt x="155" y="3240"/>
                </a:cubicBezTo>
                <a:cubicBezTo>
                  <a:pt x="198" y="3189"/>
                  <a:pt x="252" y="3144"/>
                  <a:pt x="313" y="3115"/>
                </a:cubicBezTo>
                <a:cubicBezTo>
                  <a:pt x="337" y="3103"/>
                  <a:pt x="358" y="3138"/>
                  <a:pt x="334" y="3151"/>
                </a:cubicBezTo>
                <a:moveTo>
                  <a:pt x="719" y="3046"/>
                </a:moveTo>
                <a:cubicBezTo>
                  <a:pt x="647" y="3068"/>
                  <a:pt x="572" y="3083"/>
                  <a:pt x="498" y="3100"/>
                </a:cubicBezTo>
                <a:cubicBezTo>
                  <a:pt x="476" y="3106"/>
                  <a:pt x="467" y="3072"/>
                  <a:pt x="489" y="3066"/>
                </a:cubicBezTo>
                <a:cubicBezTo>
                  <a:pt x="561" y="3045"/>
                  <a:pt x="634" y="3021"/>
                  <a:pt x="708" y="3004"/>
                </a:cubicBezTo>
                <a:cubicBezTo>
                  <a:pt x="735" y="2998"/>
                  <a:pt x="746" y="3039"/>
                  <a:pt x="719" y="3046"/>
                </a:cubicBezTo>
                <a:moveTo>
                  <a:pt x="1163" y="3007"/>
                </a:moveTo>
                <a:cubicBezTo>
                  <a:pt x="1092" y="3018"/>
                  <a:pt x="1018" y="3019"/>
                  <a:pt x="946" y="3014"/>
                </a:cubicBezTo>
                <a:cubicBezTo>
                  <a:pt x="924" y="3013"/>
                  <a:pt x="924" y="2980"/>
                  <a:pt x="946" y="2980"/>
                </a:cubicBezTo>
                <a:cubicBezTo>
                  <a:pt x="1018" y="2979"/>
                  <a:pt x="1087" y="2970"/>
                  <a:pt x="1157" y="2962"/>
                </a:cubicBezTo>
                <a:cubicBezTo>
                  <a:pt x="1183" y="2959"/>
                  <a:pt x="1188" y="3003"/>
                  <a:pt x="1163" y="3007"/>
                </a:cubicBezTo>
                <a:moveTo>
                  <a:pt x="1601" y="3010"/>
                </a:moveTo>
                <a:cubicBezTo>
                  <a:pt x="1523" y="3003"/>
                  <a:pt x="1447" y="2994"/>
                  <a:pt x="1369" y="2996"/>
                </a:cubicBezTo>
                <a:cubicBezTo>
                  <a:pt x="1342" y="2997"/>
                  <a:pt x="1343" y="2957"/>
                  <a:pt x="1369" y="2956"/>
                </a:cubicBezTo>
                <a:cubicBezTo>
                  <a:pt x="1447" y="2951"/>
                  <a:pt x="1529" y="2951"/>
                  <a:pt x="1606" y="2966"/>
                </a:cubicBezTo>
                <a:cubicBezTo>
                  <a:pt x="1631" y="2971"/>
                  <a:pt x="1625" y="3012"/>
                  <a:pt x="1601" y="3010"/>
                </a:cubicBezTo>
                <a:moveTo>
                  <a:pt x="2017" y="3060"/>
                </a:moveTo>
                <a:cubicBezTo>
                  <a:pt x="1947" y="3050"/>
                  <a:pt x="1877" y="3029"/>
                  <a:pt x="1808" y="3012"/>
                </a:cubicBezTo>
                <a:cubicBezTo>
                  <a:pt x="1784" y="3006"/>
                  <a:pt x="1794" y="2972"/>
                  <a:pt x="1817" y="2976"/>
                </a:cubicBezTo>
                <a:cubicBezTo>
                  <a:pt x="1887" y="2988"/>
                  <a:pt x="1960" y="2998"/>
                  <a:pt x="2029" y="3018"/>
                </a:cubicBezTo>
                <a:cubicBezTo>
                  <a:pt x="2057" y="3026"/>
                  <a:pt x="2045" y="3064"/>
                  <a:pt x="2017" y="3060"/>
                </a:cubicBezTo>
                <a:moveTo>
                  <a:pt x="2357" y="3158"/>
                </a:moveTo>
                <a:cubicBezTo>
                  <a:pt x="2315" y="3133"/>
                  <a:pt x="2272" y="3116"/>
                  <a:pt x="2223" y="3112"/>
                </a:cubicBezTo>
                <a:cubicBezTo>
                  <a:pt x="2195" y="3110"/>
                  <a:pt x="2194" y="3066"/>
                  <a:pt x="2223" y="3067"/>
                </a:cubicBezTo>
                <a:cubicBezTo>
                  <a:pt x="2279" y="3070"/>
                  <a:pt x="2335" y="3084"/>
                  <a:pt x="2383" y="3114"/>
                </a:cubicBezTo>
                <a:cubicBezTo>
                  <a:pt x="2410" y="3132"/>
                  <a:pt x="2385" y="3175"/>
                  <a:pt x="2357" y="3158"/>
                </a:cubicBezTo>
                <a:moveTo>
                  <a:pt x="2638" y="3342"/>
                </a:moveTo>
                <a:cubicBezTo>
                  <a:pt x="2588" y="3300"/>
                  <a:pt x="2544" y="3263"/>
                  <a:pt x="2482" y="3239"/>
                </a:cubicBezTo>
                <a:cubicBezTo>
                  <a:pt x="2456" y="3229"/>
                  <a:pt x="2467" y="3188"/>
                  <a:pt x="2493" y="3197"/>
                </a:cubicBezTo>
                <a:cubicBezTo>
                  <a:pt x="2558" y="3219"/>
                  <a:pt x="2629" y="3254"/>
                  <a:pt x="2677" y="3303"/>
                </a:cubicBezTo>
                <a:cubicBezTo>
                  <a:pt x="2702" y="3329"/>
                  <a:pt x="2665" y="3365"/>
                  <a:pt x="2638" y="3342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 rot="-1546677">
            <a:off x="186994" y="1061032"/>
            <a:ext cx="612014" cy="367213"/>
          </a:xfrm>
          <a:custGeom>
            <a:avLst/>
            <a:gdLst/>
            <a:ahLst/>
            <a:cxnLst/>
            <a:rect l="l" t="t" r="r" b="b"/>
            <a:pathLst>
              <a:path w="2120" h="1272" extrusionOk="0">
                <a:moveTo>
                  <a:pt x="342" y="429"/>
                </a:moveTo>
                <a:cubicBezTo>
                  <a:pt x="312" y="427"/>
                  <a:pt x="281" y="422"/>
                  <a:pt x="251" y="418"/>
                </a:cubicBezTo>
                <a:cubicBezTo>
                  <a:pt x="236" y="526"/>
                  <a:pt x="211" y="641"/>
                  <a:pt x="175" y="742"/>
                </a:cubicBezTo>
                <a:cubicBezTo>
                  <a:pt x="168" y="761"/>
                  <a:pt x="142" y="753"/>
                  <a:pt x="146" y="734"/>
                </a:cubicBezTo>
                <a:cubicBezTo>
                  <a:pt x="163" y="626"/>
                  <a:pt x="183" y="518"/>
                  <a:pt x="201" y="410"/>
                </a:cubicBezTo>
                <a:cubicBezTo>
                  <a:pt x="200" y="410"/>
                  <a:pt x="200" y="410"/>
                  <a:pt x="199" y="410"/>
                </a:cubicBezTo>
                <a:cubicBezTo>
                  <a:pt x="171" y="406"/>
                  <a:pt x="142" y="402"/>
                  <a:pt x="113" y="397"/>
                </a:cubicBezTo>
                <a:cubicBezTo>
                  <a:pt x="106" y="397"/>
                  <a:pt x="72" y="391"/>
                  <a:pt x="47" y="384"/>
                </a:cubicBezTo>
                <a:cubicBezTo>
                  <a:pt x="47" y="385"/>
                  <a:pt x="47" y="385"/>
                  <a:pt x="47" y="386"/>
                </a:cubicBezTo>
                <a:cubicBezTo>
                  <a:pt x="46" y="387"/>
                  <a:pt x="45" y="389"/>
                  <a:pt x="44" y="390"/>
                </a:cubicBezTo>
                <a:cubicBezTo>
                  <a:pt x="41" y="395"/>
                  <a:pt x="36" y="399"/>
                  <a:pt x="30" y="398"/>
                </a:cubicBezTo>
                <a:cubicBezTo>
                  <a:pt x="17" y="397"/>
                  <a:pt x="12" y="394"/>
                  <a:pt x="5" y="383"/>
                </a:cubicBezTo>
                <a:cubicBezTo>
                  <a:pt x="0" y="376"/>
                  <a:pt x="1" y="364"/>
                  <a:pt x="8" y="359"/>
                </a:cubicBezTo>
                <a:cubicBezTo>
                  <a:pt x="42" y="330"/>
                  <a:pt x="102" y="351"/>
                  <a:pt x="144" y="355"/>
                </a:cubicBezTo>
                <a:cubicBezTo>
                  <a:pt x="212" y="362"/>
                  <a:pt x="282" y="367"/>
                  <a:pt x="350" y="377"/>
                </a:cubicBezTo>
                <a:cubicBezTo>
                  <a:pt x="379" y="382"/>
                  <a:pt x="372" y="432"/>
                  <a:pt x="342" y="429"/>
                </a:cubicBezTo>
                <a:moveTo>
                  <a:pt x="470" y="548"/>
                </a:moveTo>
                <a:cubicBezTo>
                  <a:pt x="424" y="551"/>
                  <a:pt x="378" y="552"/>
                  <a:pt x="332" y="553"/>
                </a:cubicBezTo>
                <a:cubicBezTo>
                  <a:pt x="309" y="553"/>
                  <a:pt x="309" y="588"/>
                  <a:pt x="332" y="588"/>
                </a:cubicBezTo>
                <a:cubicBezTo>
                  <a:pt x="378" y="589"/>
                  <a:pt x="424" y="590"/>
                  <a:pt x="470" y="593"/>
                </a:cubicBezTo>
                <a:cubicBezTo>
                  <a:pt x="498" y="595"/>
                  <a:pt x="498" y="546"/>
                  <a:pt x="470" y="548"/>
                </a:cubicBezTo>
                <a:moveTo>
                  <a:pt x="533" y="467"/>
                </a:moveTo>
                <a:cubicBezTo>
                  <a:pt x="477" y="464"/>
                  <a:pt x="420" y="465"/>
                  <a:pt x="364" y="464"/>
                </a:cubicBezTo>
                <a:cubicBezTo>
                  <a:pt x="342" y="463"/>
                  <a:pt x="342" y="496"/>
                  <a:pt x="364" y="498"/>
                </a:cubicBezTo>
                <a:cubicBezTo>
                  <a:pt x="420" y="501"/>
                  <a:pt x="477" y="506"/>
                  <a:pt x="533" y="508"/>
                </a:cubicBezTo>
                <a:cubicBezTo>
                  <a:pt x="559" y="508"/>
                  <a:pt x="559" y="468"/>
                  <a:pt x="533" y="467"/>
                </a:cubicBezTo>
                <a:moveTo>
                  <a:pt x="882" y="697"/>
                </a:moveTo>
                <a:cubicBezTo>
                  <a:pt x="814" y="695"/>
                  <a:pt x="749" y="696"/>
                  <a:pt x="682" y="690"/>
                </a:cubicBezTo>
                <a:cubicBezTo>
                  <a:pt x="755" y="633"/>
                  <a:pt x="810" y="552"/>
                  <a:pt x="777" y="454"/>
                </a:cubicBezTo>
                <a:cubicBezTo>
                  <a:pt x="747" y="367"/>
                  <a:pt x="627" y="323"/>
                  <a:pt x="562" y="399"/>
                </a:cubicBezTo>
                <a:cubicBezTo>
                  <a:pt x="546" y="417"/>
                  <a:pt x="570" y="440"/>
                  <a:pt x="587" y="425"/>
                </a:cubicBezTo>
                <a:cubicBezTo>
                  <a:pt x="672" y="351"/>
                  <a:pt x="755" y="458"/>
                  <a:pt x="732" y="543"/>
                </a:cubicBezTo>
                <a:cubicBezTo>
                  <a:pt x="713" y="613"/>
                  <a:pt x="650" y="656"/>
                  <a:pt x="588" y="684"/>
                </a:cubicBezTo>
                <a:cubicBezTo>
                  <a:pt x="566" y="694"/>
                  <a:pt x="571" y="733"/>
                  <a:pt x="595" y="737"/>
                </a:cubicBezTo>
                <a:cubicBezTo>
                  <a:pt x="691" y="755"/>
                  <a:pt x="793" y="767"/>
                  <a:pt x="889" y="751"/>
                </a:cubicBezTo>
                <a:cubicBezTo>
                  <a:pt x="920" y="745"/>
                  <a:pt x="912" y="697"/>
                  <a:pt x="882" y="697"/>
                </a:cubicBezTo>
                <a:moveTo>
                  <a:pt x="1317" y="471"/>
                </a:moveTo>
                <a:cubicBezTo>
                  <a:pt x="1301" y="494"/>
                  <a:pt x="1281" y="495"/>
                  <a:pt x="1259" y="486"/>
                </a:cubicBezTo>
                <a:cubicBezTo>
                  <a:pt x="1259" y="484"/>
                  <a:pt x="1259" y="483"/>
                  <a:pt x="1258" y="481"/>
                </a:cubicBezTo>
                <a:cubicBezTo>
                  <a:pt x="1256" y="471"/>
                  <a:pt x="1244" y="468"/>
                  <a:pt x="1236" y="472"/>
                </a:cubicBezTo>
                <a:cubicBezTo>
                  <a:pt x="1194" y="443"/>
                  <a:pt x="1151" y="390"/>
                  <a:pt x="1126" y="378"/>
                </a:cubicBezTo>
                <a:cubicBezTo>
                  <a:pt x="1082" y="358"/>
                  <a:pt x="1032" y="363"/>
                  <a:pt x="1004" y="404"/>
                </a:cubicBezTo>
                <a:cubicBezTo>
                  <a:pt x="992" y="421"/>
                  <a:pt x="1018" y="438"/>
                  <a:pt x="1032" y="425"/>
                </a:cubicBezTo>
                <a:cubicBezTo>
                  <a:pt x="1058" y="402"/>
                  <a:pt x="1085" y="407"/>
                  <a:pt x="1111" y="424"/>
                </a:cubicBezTo>
                <a:cubicBezTo>
                  <a:pt x="1089" y="503"/>
                  <a:pt x="1078" y="595"/>
                  <a:pt x="1078" y="676"/>
                </a:cubicBezTo>
                <a:cubicBezTo>
                  <a:pt x="1078" y="707"/>
                  <a:pt x="1123" y="706"/>
                  <a:pt x="1125" y="676"/>
                </a:cubicBezTo>
                <a:cubicBezTo>
                  <a:pt x="1132" y="600"/>
                  <a:pt x="1137" y="522"/>
                  <a:pt x="1139" y="446"/>
                </a:cubicBezTo>
                <a:cubicBezTo>
                  <a:pt x="1171" y="475"/>
                  <a:pt x="1202" y="512"/>
                  <a:pt x="1230" y="528"/>
                </a:cubicBezTo>
                <a:cubicBezTo>
                  <a:pt x="1230" y="550"/>
                  <a:pt x="1231" y="573"/>
                  <a:pt x="1230" y="595"/>
                </a:cubicBezTo>
                <a:cubicBezTo>
                  <a:pt x="1229" y="617"/>
                  <a:pt x="1227" y="639"/>
                  <a:pt x="1223" y="661"/>
                </a:cubicBezTo>
                <a:cubicBezTo>
                  <a:pt x="1222" y="668"/>
                  <a:pt x="1221" y="691"/>
                  <a:pt x="1218" y="704"/>
                </a:cubicBezTo>
                <a:cubicBezTo>
                  <a:pt x="1212" y="706"/>
                  <a:pt x="1207" y="709"/>
                  <a:pt x="1205" y="714"/>
                </a:cubicBezTo>
                <a:cubicBezTo>
                  <a:pt x="1204" y="715"/>
                  <a:pt x="1204" y="717"/>
                  <a:pt x="1203" y="718"/>
                </a:cubicBezTo>
                <a:cubicBezTo>
                  <a:pt x="1199" y="726"/>
                  <a:pt x="1198" y="735"/>
                  <a:pt x="1203" y="743"/>
                </a:cubicBezTo>
                <a:cubicBezTo>
                  <a:pt x="1204" y="744"/>
                  <a:pt x="1204" y="745"/>
                  <a:pt x="1205" y="747"/>
                </a:cubicBezTo>
                <a:cubicBezTo>
                  <a:pt x="1212" y="758"/>
                  <a:pt x="1228" y="763"/>
                  <a:pt x="1240" y="756"/>
                </a:cubicBezTo>
                <a:cubicBezTo>
                  <a:pt x="1273" y="737"/>
                  <a:pt x="1270" y="683"/>
                  <a:pt x="1272" y="650"/>
                </a:cubicBezTo>
                <a:cubicBezTo>
                  <a:pt x="1275" y="613"/>
                  <a:pt x="1274" y="576"/>
                  <a:pt x="1269" y="540"/>
                </a:cubicBezTo>
                <a:cubicBezTo>
                  <a:pt x="1306" y="545"/>
                  <a:pt x="1341" y="532"/>
                  <a:pt x="1362" y="498"/>
                </a:cubicBezTo>
                <a:cubicBezTo>
                  <a:pt x="1380" y="469"/>
                  <a:pt x="1335" y="443"/>
                  <a:pt x="1317" y="471"/>
                </a:cubicBezTo>
                <a:moveTo>
                  <a:pt x="2084" y="554"/>
                </a:moveTo>
                <a:cubicBezTo>
                  <a:pt x="1954" y="553"/>
                  <a:pt x="1823" y="555"/>
                  <a:pt x="1693" y="561"/>
                </a:cubicBezTo>
                <a:cubicBezTo>
                  <a:pt x="1695" y="513"/>
                  <a:pt x="1695" y="464"/>
                  <a:pt x="1691" y="415"/>
                </a:cubicBezTo>
                <a:cubicBezTo>
                  <a:pt x="1688" y="355"/>
                  <a:pt x="1628" y="158"/>
                  <a:pt x="1653" y="118"/>
                </a:cubicBezTo>
                <a:cubicBezTo>
                  <a:pt x="1680" y="72"/>
                  <a:pt x="1732" y="89"/>
                  <a:pt x="1782" y="90"/>
                </a:cubicBezTo>
                <a:cubicBezTo>
                  <a:pt x="1802" y="90"/>
                  <a:pt x="1937" y="92"/>
                  <a:pt x="1936" y="87"/>
                </a:cubicBezTo>
                <a:cubicBezTo>
                  <a:pt x="1940" y="125"/>
                  <a:pt x="1997" y="127"/>
                  <a:pt x="1997" y="87"/>
                </a:cubicBezTo>
                <a:lnTo>
                  <a:pt x="1997" y="71"/>
                </a:lnTo>
                <a:cubicBezTo>
                  <a:pt x="1997" y="61"/>
                  <a:pt x="1991" y="48"/>
                  <a:pt x="1982" y="44"/>
                </a:cubicBezTo>
                <a:cubicBezTo>
                  <a:pt x="1881" y="0"/>
                  <a:pt x="1730" y="27"/>
                  <a:pt x="1621" y="26"/>
                </a:cubicBezTo>
                <a:cubicBezTo>
                  <a:pt x="1604" y="25"/>
                  <a:pt x="1590" y="40"/>
                  <a:pt x="1590" y="57"/>
                </a:cubicBezTo>
                <a:cubicBezTo>
                  <a:pt x="1591" y="206"/>
                  <a:pt x="1632" y="350"/>
                  <a:pt x="1633" y="500"/>
                </a:cubicBezTo>
                <a:cubicBezTo>
                  <a:pt x="1633" y="632"/>
                  <a:pt x="1613" y="760"/>
                  <a:pt x="1578" y="887"/>
                </a:cubicBezTo>
                <a:cubicBezTo>
                  <a:pt x="1527" y="754"/>
                  <a:pt x="1497" y="619"/>
                  <a:pt x="1482" y="476"/>
                </a:cubicBezTo>
                <a:cubicBezTo>
                  <a:pt x="1479" y="449"/>
                  <a:pt x="1438" y="448"/>
                  <a:pt x="1440" y="476"/>
                </a:cubicBezTo>
                <a:cubicBezTo>
                  <a:pt x="1451" y="651"/>
                  <a:pt x="1491" y="817"/>
                  <a:pt x="1554" y="981"/>
                </a:cubicBezTo>
                <a:cubicBezTo>
                  <a:pt x="1564" y="1008"/>
                  <a:pt x="1600" y="1010"/>
                  <a:pt x="1610" y="981"/>
                </a:cubicBezTo>
                <a:cubicBezTo>
                  <a:pt x="1653" y="857"/>
                  <a:pt x="1680" y="730"/>
                  <a:pt x="1690" y="601"/>
                </a:cubicBezTo>
                <a:cubicBezTo>
                  <a:pt x="1821" y="606"/>
                  <a:pt x="1953" y="609"/>
                  <a:pt x="2084" y="608"/>
                </a:cubicBezTo>
                <a:cubicBezTo>
                  <a:pt x="2119" y="608"/>
                  <a:pt x="2119" y="554"/>
                  <a:pt x="2084" y="554"/>
                </a:cubicBezTo>
                <a:moveTo>
                  <a:pt x="2058" y="396"/>
                </a:moveTo>
                <a:cubicBezTo>
                  <a:pt x="2016" y="471"/>
                  <a:pt x="1895" y="436"/>
                  <a:pt x="1834" y="406"/>
                </a:cubicBezTo>
                <a:cubicBezTo>
                  <a:pt x="1762" y="370"/>
                  <a:pt x="1723" y="283"/>
                  <a:pt x="1791" y="221"/>
                </a:cubicBezTo>
                <a:cubicBezTo>
                  <a:pt x="1847" y="169"/>
                  <a:pt x="1984" y="185"/>
                  <a:pt x="1987" y="278"/>
                </a:cubicBezTo>
                <a:cubicBezTo>
                  <a:pt x="1988" y="340"/>
                  <a:pt x="1944" y="366"/>
                  <a:pt x="1893" y="375"/>
                </a:cubicBezTo>
                <a:cubicBezTo>
                  <a:pt x="1939" y="389"/>
                  <a:pt x="1993" y="388"/>
                  <a:pt x="2017" y="364"/>
                </a:cubicBezTo>
                <a:cubicBezTo>
                  <a:pt x="2039" y="344"/>
                  <a:pt x="2072" y="370"/>
                  <a:pt x="2058" y="396"/>
                </a:cubicBezTo>
                <a:moveTo>
                  <a:pt x="1815" y="323"/>
                </a:moveTo>
                <a:cubicBezTo>
                  <a:pt x="1818" y="328"/>
                  <a:pt x="1822" y="333"/>
                  <a:pt x="1827" y="338"/>
                </a:cubicBezTo>
                <a:cubicBezTo>
                  <a:pt x="1873" y="341"/>
                  <a:pt x="1937" y="337"/>
                  <a:pt x="1930" y="282"/>
                </a:cubicBezTo>
                <a:cubicBezTo>
                  <a:pt x="1921" y="206"/>
                  <a:pt x="1773" y="246"/>
                  <a:pt x="1815" y="323"/>
                </a:cubicBezTo>
                <a:moveTo>
                  <a:pt x="2019" y="812"/>
                </a:moveTo>
                <a:cubicBezTo>
                  <a:pt x="1990" y="820"/>
                  <a:pt x="1962" y="823"/>
                  <a:pt x="1934" y="820"/>
                </a:cubicBezTo>
                <a:cubicBezTo>
                  <a:pt x="1941" y="870"/>
                  <a:pt x="1925" y="923"/>
                  <a:pt x="1883" y="955"/>
                </a:cubicBezTo>
                <a:cubicBezTo>
                  <a:pt x="1875" y="961"/>
                  <a:pt x="1866" y="965"/>
                  <a:pt x="1858" y="969"/>
                </a:cubicBezTo>
                <a:cubicBezTo>
                  <a:pt x="1904" y="1016"/>
                  <a:pt x="1928" y="1089"/>
                  <a:pt x="1916" y="1150"/>
                </a:cubicBezTo>
                <a:cubicBezTo>
                  <a:pt x="1899" y="1226"/>
                  <a:pt x="1822" y="1271"/>
                  <a:pt x="1750" y="1235"/>
                </a:cubicBezTo>
                <a:cubicBezTo>
                  <a:pt x="1685" y="1202"/>
                  <a:pt x="1644" y="1110"/>
                  <a:pt x="1694" y="1047"/>
                </a:cubicBezTo>
                <a:cubicBezTo>
                  <a:pt x="1732" y="999"/>
                  <a:pt x="1815" y="987"/>
                  <a:pt x="1852" y="1042"/>
                </a:cubicBezTo>
                <a:cubicBezTo>
                  <a:pt x="1865" y="1061"/>
                  <a:pt x="1839" y="1086"/>
                  <a:pt x="1821" y="1074"/>
                </a:cubicBezTo>
                <a:cubicBezTo>
                  <a:pt x="1788" y="1052"/>
                  <a:pt x="1743" y="1052"/>
                  <a:pt x="1729" y="1096"/>
                </a:cubicBezTo>
                <a:cubicBezTo>
                  <a:pt x="1715" y="1141"/>
                  <a:pt x="1758" y="1192"/>
                  <a:pt x="1804" y="1192"/>
                </a:cubicBezTo>
                <a:cubicBezTo>
                  <a:pt x="1913" y="1191"/>
                  <a:pt x="1868" y="1037"/>
                  <a:pt x="1813" y="976"/>
                </a:cubicBezTo>
                <a:cubicBezTo>
                  <a:pt x="1784" y="974"/>
                  <a:pt x="1758" y="961"/>
                  <a:pt x="1738" y="935"/>
                </a:cubicBezTo>
                <a:cubicBezTo>
                  <a:pt x="1702" y="885"/>
                  <a:pt x="1718" y="818"/>
                  <a:pt x="1765" y="780"/>
                </a:cubicBezTo>
                <a:cubicBezTo>
                  <a:pt x="1806" y="748"/>
                  <a:pt x="1858" y="747"/>
                  <a:pt x="1903" y="766"/>
                </a:cubicBezTo>
                <a:cubicBezTo>
                  <a:pt x="1905" y="766"/>
                  <a:pt x="1907" y="767"/>
                  <a:pt x="1909" y="767"/>
                </a:cubicBezTo>
                <a:cubicBezTo>
                  <a:pt x="1943" y="777"/>
                  <a:pt x="1973" y="777"/>
                  <a:pt x="2007" y="767"/>
                </a:cubicBezTo>
                <a:cubicBezTo>
                  <a:pt x="2036" y="759"/>
                  <a:pt x="2048" y="803"/>
                  <a:pt x="2019" y="812"/>
                </a:cubicBezTo>
                <a:moveTo>
                  <a:pt x="1880" y="797"/>
                </a:moveTo>
                <a:cubicBezTo>
                  <a:pt x="1863" y="794"/>
                  <a:pt x="1846" y="794"/>
                  <a:pt x="1830" y="799"/>
                </a:cubicBezTo>
                <a:cubicBezTo>
                  <a:pt x="1787" y="810"/>
                  <a:pt x="1755" y="856"/>
                  <a:pt x="1776" y="898"/>
                </a:cubicBezTo>
                <a:cubicBezTo>
                  <a:pt x="1802" y="951"/>
                  <a:pt x="1858" y="921"/>
                  <a:pt x="1878" y="882"/>
                </a:cubicBezTo>
                <a:cubicBezTo>
                  <a:pt x="1892" y="854"/>
                  <a:pt x="1890" y="826"/>
                  <a:pt x="1880" y="7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-211714" y="132784"/>
            <a:ext cx="828015" cy="813452"/>
          </a:xfrm>
          <a:custGeom>
            <a:avLst/>
            <a:gdLst/>
            <a:ahLst/>
            <a:cxnLst/>
            <a:rect l="l" t="t" r="r" b="b"/>
            <a:pathLst>
              <a:path w="3184" h="3128" extrusionOk="0">
                <a:moveTo>
                  <a:pt x="2639" y="677"/>
                </a:moveTo>
                <a:cubicBezTo>
                  <a:pt x="2277" y="207"/>
                  <a:pt x="1652" y="0"/>
                  <a:pt x="1084" y="173"/>
                </a:cubicBezTo>
                <a:cubicBezTo>
                  <a:pt x="505" y="348"/>
                  <a:pt x="99" y="862"/>
                  <a:pt x="52" y="1463"/>
                </a:cubicBezTo>
                <a:cubicBezTo>
                  <a:pt x="0" y="2137"/>
                  <a:pt x="440" y="2791"/>
                  <a:pt x="1093" y="2976"/>
                </a:cubicBezTo>
                <a:cubicBezTo>
                  <a:pt x="1100" y="2978"/>
                  <a:pt x="1105" y="2976"/>
                  <a:pt x="1109" y="2973"/>
                </a:cubicBezTo>
                <a:cubicBezTo>
                  <a:pt x="1692" y="3127"/>
                  <a:pt x="2317" y="2866"/>
                  <a:pt x="2665" y="2379"/>
                </a:cubicBezTo>
                <a:cubicBezTo>
                  <a:pt x="3023" y="1878"/>
                  <a:pt x="3016" y="1166"/>
                  <a:pt x="2639" y="677"/>
                </a:cubicBezTo>
                <a:moveTo>
                  <a:pt x="2729" y="2152"/>
                </a:moveTo>
                <a:cubicBezTo>
                  <a:pt x="2435" y="2754"/>
                  <a:pt x="1713" y="3098"/>
                  <a:pt x="1067" y="2896"/>
                </a:cubicBezTo>
                <a:cubicBezTo>
                  <a:pt x="1051" y="2891"/>
                  <a:pt x="1039" y="2899"/>
                  <a:pt x="1034" y="2911"/>
                </a:cubicBezTo>
                <a:cubicBezTo>
                  <a:pt x="545" y="2695"/>
                  <a:pt x="168" y="2258"/>
                  <a:pt x="117" y="1712"/>
                </a:cubicBezTo>
                <a:cubicBezTo>
                  <a:pt x="82" y="1343"/>
                  <a:pt x="194" y="979"/>
                  <a:pt x="416" y="698"/>
                </a:cubicBezTo>
                <a:cubicBezTo>
                  <a:pt x="840" y="880"/>
                  <a:pt x="1271" y="1047"/>
                  <a:pt x="1704" y="1211"/>
                </a:cubicBezTo>
                <a:cubicBezTo>
                  <a:pt x="1599" y="1390"/>
                  <a:pt x="1494" y="1571"/>
                  <a:pt x="1401" y="1757"/>
                </a:cubicBezTo>
                <a:cubicBezTo>
                  <a:pt x="1387" y="1754"/>
                  <a:pt x="1371" y="1754"/>
                  <a:pt x="1356" y="1761"/>
                </a:cubicBezTo>
                <a:cubicBezTo>
                  <a:pt x="1351" y="1756"/>
                  <a:pt x="1342" y="1755"/>
                  <a:pt x="1335" y="1761"/>
                </a:cubicBezTo>
                <a:cubicBezTo>
                  <a:pt x="1296" y="1796"/>
                  <a:pt x="1294" y="1858"/>
                  <a:pt x="1343" y="1886"/>
                </a:cubicBezTo>
                <a:cubicBezTo>
                  <a:pt x="1388" y="1910"/>
                  <a:pt x="1443" y="1884"/>
                  <a:pt x="1452" y="1835"/>
                </a:cubicBezTo>
                <a:cubicBezTo>
                  <a:pt x="1885" y="1748"/>
                  <a:pt x="2311" y="1661"/>
                  <a:pt x="2750" y="1604"/>
                </a:cubicBezTo>
                <a:cubicBezTo>
                  <a:pt x="2776" y="1614"/>
                  <a:pt x="2803" y="1624"/>
                  <a:pt x="2829" y="1634"/>
                </a:cubicBezTo>
                <a:cubicBezTo>
                  <a:pt x="2846" y="1640"/>
                  <a:pt x="2858" y="1631"/>
                  <a:pt x="2864" y="1619"/>
                </a:cubicBezTo>
                <a:cubicBezTo>
                  <a:pt x="2855" y="1802"/>
                  <a:pt x="2811" y="1983"/>
                  <a:pt x="2729" y="2152"/>
                </a:cubicBezTo>
                <a:moveTo>
                  <a:pt x="1619" y="1470"/>
                </a:moveTo>
                <a:cubicBezTo>
                  <a:pt x="1726" y="1502"/>
                  <a:pt x="1834" y="1537"/>
                  <a:pt x="1842" y="1667"/>
                </a:cubicBezTo>
                <a:cubicBezTo>
                  <a:pt x="1843" y="1673"/>
                  <a:pt x="1846" y="1678"/>
                  <a:pt x="1849" y="1682"/>
                </a:cubicBezTo>
                <a:cubicBezTo>
                  <a:pt x="1713" y="1713"/>
                  <a:pt x="1578" y="1750"/>
                  <a:pt x="1447" y="1792"/>
                </a:cubicBezTo>
                <a:cubicBezTo>
                  <a:pt x="1444" y="1786"/>
                  <a:pt x="1440" y="1780"/>
                  <a:pt x="1435" y="1776"/>
                </a:cubicBezTo>
                <a:cubicBezTo>
                  <a:pt x="1499" y="1676"/>
                  <a:pt x="1560" y="1574"/>
                  <a:pt x="1619" y="1470"/>
                </a:cubicBezTo>
                <a:moveTo>
                  <a:pt x="1636" y="1441"/>
                </a:moveTo>
                <a:cubicBezTo>
                  <a:pt x="1675" y="1371"/>
                  <a:pt x="1714" y="1302"/>
                  <a:pt x="1752" y="1232"/>
                </a:cubicBezTo>
                <a:cubicBezTo>
                  <a:pt x="1753" y="1231"/>
                  <a:pt x="1753" y="1230"/>
                  <a:pt x="1753" y="1229"/>
                </a:cubicBezTo>
                <a:cubicBezTo>
                  <a:pt x="2043" y="1338"/>
                  <a:pt x="2333" y="1446"/>
                  <a:pt x="2622" y="1555"/>
                </a:cubicBezTo>
                <a:cubicBezTo>
                  <a:pt x="2378" y="1580"/>
                  <a:pt x="2130" y="1618"/>
                  <a:pt x="1888" y="1673"/>
                </a:cubicBezTo>
                <a:cubicBezTo>
                  <a:pt x="1913" y="1529"/>
                  <a:pt x="1756" y="1463"/>
                  <a:pt x="1636" y="1441"/>
                </a:cubicBezTo>
                <a:moveTo>
                  <a:pt x="2846" y="1574"/>
                </a:moveTo>
                <a:cubicBezTo>
                  <a:pt x="2829" y="1567"/>
                  <a:pt x="2812" y="1560"/>
                  <a:pt x="2794" y="1554"/>
                </a:cubicBezTo>
                <a:cubicBezTo>
                  <a:pt x="2790" y="1546"/>
                  <a:pt x="2782" y="1541"/>
                  <a:pt x="2770" y="1542"/>
                </a:cubicBezTo>
                <a:lnTo>
                  <a:pt x="2764" y="1542"/>
                </a:lnTo>
                <a:cubicBezTo>
                  <a:pt x="1995" y="1244"/>
                  <a:pt x="1227" y="928"/>
                  <a:pt x="446" y="662"/>
                </a:cubicBezTo>
                <a:cubicBezTo>
                  <a:pt x="565" y="522"/>
                  <a:pt x="712" y="404"/>
                  <a:pt x="884" y="319"/>
                </a:cubicBezTo>
                <a:cubicBezTo>
                  <a:pt x="1399" y="65"/>
                  <a:pt x="2017" y="157"/>
                  <a:pt x="2437" y="548"/>
                </a:cubicBezTo>
                <a:cubicBezTo>
                  <a:pt x="2728" y="817"/>
                  <a:pt x="2876" y="1206"/>
                  <a:pt x="2865" y="1593"/>
                </a:cubicBezTo>
                <a:cubicBezTo>
                  <a:pt x="2862" y="1585"/>
                  <a:pt x="2856" y="1578"/>
                  <a:pt x="2846" y="1574"/>
                </a:cubicBezTo>
                <a:moveTo>
                  <a:pt x="301" y="526"/>
                </a:moveTo>
                <a:cubicBezTo>
                  <a:pt x="259" y="461"/>
                  <a:pt x="188" y="407"/>
                  <a:pt x="127" y="360"/>
                </a:cubicBezTo>
                <a:cubicBezTo>
                  <a:pt x="108" y="346"/>
                  <a:pt x="75" y="358"/>
                  <a:pt x="83" y="386"/>
                </a:cubicBezTo>
                <a:cubicBezTo>
                  <a:pt x="97" y="432"/>
                  <a:pt x="108" y="480"/>
                  <a:pt x="122" y="527"/>
                </a:cubicBezTo>
                <a:cubicBezTo>
                  <a:pt x="118" y="532"/>
                  <a:pt x="113" y="536"/>
                  <a:pt x="109" y="541"/>
                </a:cubicBezTo>
                <a:cubicBezTo>
                  <a:pt x="98" y="555"/>
                  <a:pt x="119" y="572"/>
                  <a:pt x="133" y="563"/>
                </a:cubicBezTo>
                <a:cubicBezTo>
                  <a:pt x="139" y="583"/>
                  <a:pt x="146" y="603"/>
                  <a:pt x="155" y="622"/>
                </a:cubicBezTo>
                <a:cubicBezTo>
                  <a:pt x="161" y="636"/>
                  <a:pt x="186" y="629"/>
                  <a:pt x="185" y="614"/>
                </a:cubicBezTo>
                <a:cubicBezTo>
                  <a:pt x="183" y="586"/>
                  <a:pt x="178" y="558"/>
                  <a:pt x="172" y="531"/>
                </a:cubicBezTo>
                <a:cubicBezTo>
                  <a:pt x="184" y="523"/>
                  <a:pt x="196" y="516"/>
                  <a:pt x="209" y="510"/>
                </a:cubicBezTo>
                <a:cubicBezTo>
                  <a:pt x="226" y="526"/>
                  <a:pt x="243" y="542"/>
                  <a:pt x="261" y="557"/>
                </a:cubicBezTo>
                <a:cubicBezTo>
                  <a:pt x="282" y="573"/>
                  <a:pt x="319" y="552"/>
                  <a:pt x="301" y="526"/>
                </a:cubicBezTo>
                <a:moveTo>
                  <a:pt x="163" y="491"/>
                </a:moveTo>
                <a:cubicBezTo>
                  <a:pt x="160" y="479"/>
                  <a:pt x="157" y="467"/>
                  <a:pt x="154" y="455"/>
                </a:cubicBezTo>
                <a:lnTo>
                  <a:pt x="180" y="481"/>
                </a:lnTo>
                <a:cubicBezTo>
                  <a:pt x="174" y="484"/>
                  <a:pt x="168" y="487"/>
                  <a:pt x="163" y="491"/>
                </a:cubicBezTo>
                <a:moveTo>
                  <a:pt x="2132" y="1122"/>
                </a:moveTo>
                <a:cubicBezTo>
                  <a:pt x="2084" y="1144"/>
                  <a:pt x="2022" y="1164"/>
                  <a:pt x="1970" y="1141"/>
                </a:cubicBezTo>
                <a:cubicBezTo>
                  <a:pt x="1934" y="1124"/>
                  <a:pt x="1903" y="1087"/>
                  <a:pt x="1906" y="1045"/>
                </a:cubicBezTo>
                <a:cubicBezTo>
                  <a:pt x="1910" y="984"/>
                  <a:pt x="2038" y="914"/>
                  <a:pt x="2068" y="987"/>
                </a:cubicBezTo>
                <a:cubicBezTo>
                  <a:pt x="2075" y="1002"/>
                  <a:pt x="2051" y="1010"/>
                  <a:pt x="2043" y="997"/>
                </a:cubicBezTo>
                <a:cubicBezTo>
                  <a:pt x="2027" y="970"/>
                  <a:pt x="1926" y="1022"/>
                  <a:pt x="1961" y="1071"/>
                </a:cubicBezTo>
                <a:cubicBezTo>
                  <a:pt x="1997" y="1122"/>
                  <a:pt x="2065" y="1087"/>
                  <a:pt x="2111" y="1073"/>
                </a:cubicBezTo>
                <a:cubicBezTo>
                  <a:pt x="2140" y="1064"/>
                  <a:pt x="2159" y="1108"/>
                  <a:pt x="2132" y="1122"/>
                </a:cubicBezTo>
                <a:moveTo>
                  <a:pt x="3148" y="1558"/>
                </a:moveTo>
                <a:cubicBezTo>
                  <a:pt x="3132" y="1549"/>
                  <a:pt x="3116" y="1550"/>
                  <a:pt x="3099" y="1551"/>
                </a:cubicBezTo>
                <a:cubicBezTo>
                  <a:pt x="3117" y="1526"/>
                  <a:pt x="3131" y="1498"/>
                  <a:pt x="3133" y="1470"/>
                </a:cubicBezTo>
                <a:cubicBezTo>
                  <a:pt x="3135" y="1432"/>
                  <a:pt x="3105" y="1403"/>
                  <a:pt x="3067" y="1405"/>
                </a:cubicBezTo>
                <a:cubicBezTo>
                  <a:pt x="2960" y="1410"/>
                  <a:pt x="2968" y="1591"/>
                  <a:pt x="2979" y="1661"/>
                </a:cubicBezTo>
                <a:cubicBezTo>
                  <a:pt x="2982" y="1681"/>
                  <a:pt x="3006" y="1683"/>
                  <a:pt x="3020" y="1674"/>
                </a:cubicBezTo>
                <a:cubicBezTo>
                  <a:pt x="3017" y="1690"/>
                  <a:pt x="3025" y="1709"/>
                  <a:pt x="3047" y="1709"/>
                </a:cubicBezTo>
                <a:cubicBezTo>
                  <a:pt x="3106" y="1710"/>
                  <a:pt x="3182" y="1691"/>
                  <a:pt x="3183" y="1618"/>
                </a:cubicBezTo>
                <a:cubicBezTo>
                  <a:pt x="3183" y="1592"/>
                  <a:pt x="3171" y="1569"/>
                  <a:pt x="3148" y="1558"/>
                </a:cubicBezTo>
                <a:moveTo>
                  <a:pt x="3065" y="1471"/>
                </a:moveTo>
                <a:cubicBezTo>
                  <a:pt x="3081" y="1470"/>
                  <a:pt x="3065" y="1490"/>
                  <a:pt x="3061" y="1498"/>
                </a:cubicBezTo>
                <a:cubicBezTo>
                  <a:pt x="3053" y="1513"/>
                  <a:pt x="3043" y="1527"/>
                  <a:pt x="3032" y="1541"/>
                </a:cubicBezTo>
                <a:cubicBezTo>
                  <a:pt x="3035" y="1526"/>
                  <a:pt x="3038" y="1511"/>
                  <a:pt x="3044" y="1498"/>
                </a:cubicBezTo>
                <a:cubicBezTo>
                  <a:pt x="3048" y="1485"/>
                  <a:pt x="3051" y="1471"/>
                  <a:pt x="3065" y="1471"/>
                </a:cubicBezTo>
                <a:moveTo>
                  <a:pt x="3098" y="1645"/>
                </a:moveTo>
                <a:cubicBezTo>
                  <a:pt x="3083" y="1651"/>
                  <a:pt x="3063" y="1650"/>
                  <a:pt x="3047" y="1651"/>
                </a:cubicBezTo>
                <a:cubicBezTo>
                  <a:pt x="3039" y="1651"/>
                  <a:pt x="3034" y="1654"/>
                  <a:pt x="3029" y="1658"/>
                </a:cubicBezTo>
                <a:cubicBezTo>
                  <a:pt x="3029" y="1657"/>
                  <a:pt x="3030" y="1656"/>
                  <a:pt x="3030" y="1654"/>
                </a:cubicBezTo>
                <a:cubicBezTo>
                  <a:pt x="3028" y="1639"/>
                  <a:pt x="3028" y="1623"/>
                  <a:pt x="3028" y="1607"/>
                </a:cubicBezTo>
                <a:cubicBezTo>
                  <a:pt x="3029" y="1608"/>
                  <a:pt x="3030" y="1608"/>
                  <a:pt x="3031" y="1609"/>
                </a:cubicBezTo>
                <a:cubicBezTo>
                  <a:pt x="3052" y="1615"/>
                  <a:pt x="3071" y="1608"/>
                  <a:pt x="3091" y="1611"/>
                </a:cubicBezTo>
                <a:cubicBezTo>
                  <a:pt x="3113" y="1614"/>
                  <a:pt x="3135" y="1630"/>
                  <a:pt x="3098" y="16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202602" y="4667449"/>
            <a:ext cx="1021236" cy="209344"/>
          </a:xfrm>
          <a:custGeom>
            <a:avLst/>
            <a:gdLst/>
            <a:ahLst/>
            <a:cxnLst/>
            <a:rect l="l" t="t" r="r" b="b"/>
            <a:pathLst>
              <a:path w="3927" h="805" extrusionOk="0">
                <a:moveTo>
                  <a:pt x="138" y="76"/>
                </a:moveTo>
                <a:cubicBezTo>
                  <a:pt x="20" y="59"/>
                  <a:pt x="0" y="91"/>
                  <a:pt x="12" y="199"/>
                </a:cubicBezTo>
                <a:cubicBezTo>
                  <a:pt x="31" y="358"/>
                  <a:pt x="45" y="535"/>
                  <a:pt x="113" y="681"/>
                </a:cubicBezTo>
                <a:cubicBezTo>
                  <a:pt x="119" y="695"/>
                  <a:pt x="140" y="688"/>
                  <a:pt x="140" y="674"/>
                </a:cubicBezTo>
                <a:cubicBezTo>
                  <a:pt x="138" y="581"/>
                  <a:pt x="118" y="489"/>
                  <a:pt x="101" y="396"/>
                </a:cubicBezTo>
                <a:cubicBezTo>
                  <a:pt x="103" y="397"/>
                  <a:pt x="105" y="397"/>
                  <a:pt x="107" y="397"/>
                </a:cubicBezTo>
                <a:cubicBezTo>
                  <a:pt x="194" y="392"/>
                  <a:pt x="344" y="384"/>
                  <a:pt x="359" y="272"/>
                </a:cubicBezTo>
                <a:cubicBezTo>
                  <a:pt x="376" y="153"/>
                  <a:pt x="233" y="89"/>
                  <a:pt x="138" y="76"/>
                </a:cubicBezTo>
                <a:moveTo>
                  <a:pt x="203" y="323"/>
                </a:moveTo>
                <a:cubicBezTo>
                  <a:pt x="172" y="330"/>
                  <a:pt x="139" y="335"/>
                  <a:pt x="107" y="338"/>
                </a:cubicBezTo>
                <a:cubicBezTo>
                  <a:pt x="101" y="339"/>
                  <a:pt x="96" y="341"/>
                  <a:pt x="92" y="344"/>
                </a:cubicBezTo>
                <a:cubicBezTo>
                  <a:pt x="90" y="329"/>
                  <a:pt x="88" y="314"/>
                  <a:pt x="86" y="299"/>
                </a:cubicBezTo>
                <a:cubicBezTo>
                  <a:pt x="81" y="266"/>
                  <a:pt x="77" y="232"/>
                  <a:pt x="74" y="199"/>
                </a:cubicBezTo>
                <a:cubicBezTo>
                  <a:pt x="69" y="151"/>
                  <a:pt x="56" y="147"/>
                  <a:pt x="98" y="134"/>
                </a:cubicBezTo>
                <a:cubicBezTo>
                  <a:pt x="123" y="127"/>
                  <a:pt x="202" y="149"/>
                  <a:pt x="222" y="166"/>
                </a:cubicBezTo>
                <a:cubicBezTo>
                  <a:pt x="273" y="264"/>
                  <a:pt x="267" y="316"/>
                  <a:pt x="203" y="323"/>
                </a:cubicBezTo>
                <a:moveTo>
                  <a:pt x="621" y="531"/>
                </a:moveTo>
                <a:cubicBezTo>
                  <a:pt x="558" y="549"/>
                  <a:pt x="462" y="550"/>
                  <a:pt x="399" y="532"/>
                </a:cubicBezTo>
                <a:cubicBezTo>
                  <a:pt x="384" y="527"/>
                  <a:pt x="381" y="501"/>
                  <a:pt x="399" y="498"/>
                </a:cubicBezTo>
                <a:cubicBezTo>
                  <a:pt x="432" y="493"/>
                  <a:pt x="467" y="495"/>
                  <a:pt x="501" y="493"/>
                </a:cubicBezTo>
                <a:cubicBezTo>
                  <a:pt x="539" y="490"/>
                  <a:pt x="577" y="481"/>
                  <a:pt x="615" y="481"/>
                </a:cubicBezTo>
                <a:cubicBezTo>
                  <a:pt x="644" y="480"/>
                  <a:pt x="649" y="524"/>
                  <a:pt x="621" y="531"/>
                </a:cubicBezTo>
                <a:moveTo>
                  <a:pt x="646" y="407"/>
                </a:moveTo>
                <a:cubicBezTo>
                  <a:pt x="568" y="398"/>
                  <a:pt x="492" y="392"/>
                  <a:pt x="414" y="392"/>
                </a:cubicBezTo>
                <a:cubicBezTo>
                  <a:pt x="387" y="392"/>
                  <a:pt x="387" y="352"/>
                  <a:pt x="414" y="351"/>
                </a:cubicBezTo>
                <a:cubicBezTo>
                  <a:pt x="491" y="347"/>
                  <a:pt x="569" y="347"/>
                  <a:pt x="646" y="354"/>
                </a:cubicBezTo>
                <a:cubicBezTo>
                  <a:pt x="680" y="357"/>
                  <a:pt x="680" y="411"/>
                  <a:pt x="646" y="407"/>
                </a:cubicBezTo>
                <a:moveTo>
                  <a:pt x="989" y="21"/>
                </a:moveTo>
                <a:cubicBezTo>
                  <a:pt x="909" y="0"/>
                  <a:pt x="830" y="28"/>
                  <a:pt x="809" y="113"/>
                </a:cubicBezTo>
                <a:cubicBezTo>
                  <a:pt x="794" y="171"/>
                  <a:pt x="808" y="236"/>
                  <a:pt x="814" y="294"/>
                </a:cubicBezTo>
                <a:cubicBezTo>
                  <a:pt x="824" y="389"/>
                  <a:pt x="834" y="484"/>
                  <a:pt x="846" y="579"/>
                </a:cubicBezTo>
                <a:cubicBezTo>
                  <a:pt x="850" y="610"/>
                  <a:pt x="899" y="612"/>
                  <a:pt x="897" y="579"/>
                </a:cubicBezTo>
                <a:cubicBezTo>
                  <a:pt x="891" y="497"/>
                  <a:pt x="883" y="416"/>
                  <a:pt x="876" y="336"/>
                </a:cubicBezTo>
                <a:cubicBezTo>
                  <a:pt x="877" y="336"/>
                  <a:pt x="877" y="336"/>
                  <a:pt x="878" y="336"/>
                </a:cubicBezTo>
                <a:cubicBezTo>
                  <a:pt x="972" y="335"/>
                  <a:pt x="1095" y="318"/>
                  <a:pt x="1126" y="211"/>
                </a:cubicBezTo>
                <a:cubicBezTo>
                  <a:pt x="1152" y="120"/>
                  <a:pt x="1071" y="43"/>
                  <a:pt x="989" y="21"/>
                </a:cubicBezTo>
                <a:moveTo>
                  <a:pt x="1010" y="247"/>
                </a:moveTo>
                <a:cubicBezTo>
                  <a:pt x="970" y="273"/>
                  <a:pt x="924" y="273"/>
                  <a:pt x="878" y="275"/>
                </a:cubicBezTo>
                <a:cubicBezTo>
                  <a:pt x="875" y="275"/>
                  <a:pt x="873" y="276"/>
                  <a:pt x="871" y="277"/>
                </a:cubicBezTo>
                <a:cubicBezTo>
                  <a:pt x="869" y="255"/>
                  <a:pt x="867" y="234"/>
                  <a:pt x="866" y="212"/>
                </a:cubicBezTo>
                <a:cubicBezTo>
                  <a:pt x="861" y="135"/>
                  <a:pt x="921" y="51"/>
                  <a:pt x="1005" y="93"/>
                </a:cubicBezTo>
                <a:cubicBezTo>
                  <a:pt x="1072" y="127"/>
                  <a:pt x="1072" y="207"/>
                  <a:pt x="1010" y="247"/>
                </a:cubicBezTo>
                <a:moveTo>
                  <a:pt x="1221" y="526"/>
                </a:moveTo>
                <a:cubicBezTo>
                  <a:pt x="1193" y="556"/>
                  <a:pt x="1140" y="592"/>
                  <a:pt x="1105" y="551"/>
                </a:cubicBezTo>
                <a:cubicBezTo>
                  <a:pt x="1081" y="524"/>
                  <a:pt x="1088" y="469"/>
                  <a:pt x="1131" y="469"/>
                </a:cubicBezTo>
                <a:cubicBezTo>
                  <a:pt x="1136" y="469"/>
                  <a:pt x="1140" y="471"/>
                  <a:pt x="1143" y="474"/>
                </a:cubicBezTo>
                <a:cubicBezTo>
                  <a:pt x="1146" y="472"/>
                  <a:pt x="1149" y="471"/>
                  <a:pt x="1152" y="470"/>
                </a:cubicBezTo>
                <a:cubicBezTo>
                  <a:pt x="1177" y="462"/>
                  <a:pt x="1202" y="468"/>
                  <a:pt x="1221" y="485"/>
                </a:cubicBezTo>
                <a:cubicBezTo>
                  <a:pt x="1233" y="496"/>
                  <a:pt x="1231" y="515"/>
                  <a:pt x="1221" y="526"/>
                </a:cubicBezTo>
                <a:moveTo>
                  <a:pt x="1606" y="398"/>
                </a:moveTo>
                <a:cubicBezTo>
                  <a:pt x="1522" y="393"/>
                  <a:pt x="1437" y="390"/>
                  <a:pt x="1353" y="381"/>
                </a:cubicBezTo>
                <a:cubicBezTo>
                  <a:pt x="1327" y="378"/>
                  <a:pt x="1327" y="344"/>
                  <a:pt x="1353" y="341"/>
                </a:cubicBezTo>
                <a:cubicBezTo>
                  <a:pt x="1436" y="332"/>
                  <a:pt x="1524" y="335"/>
                  <a:pt x="1606" y="342"/>
                </a:cubicBezTo>
                <a:cubicBezTo>
                  <a:pt x="1642" y="345"/>
                  <a:pt x="1642" y="399"/>
                  <a:pt x="1606" y="398"/>
                </a:cubicBezTo>
                <a:moveTo>
                  <a:pt x="1888" y="667"/>
                </a:moveTo>
                <a:cubicBezTo>
                  <a:pt x="1791" y="619"/>
                  <a:pt x="1707" y="518"/>
                  <a:pt x="1703" y="408"/>
                </a:cubicBezTo>
                <a:cubicBezTo>
                  <a:pt x="1699" y="278"/>
                  <a:pt x="1784" y="172"/>
                  <a:pt x="1870" y="84"/>
                </a:cubicBezTo>
                <a:cubicBezTo>
                  <a:pt x="1887" y="67"/>
                  <a:pt x="1918" y="90"/>
                  <a:pt x="1904" y="109"/>
                </a:cubicBezTo>
                <a:cubicBezTo>
                  <a:pt x="1845" y="186"/>
                  <a:pt x="1776" y="262"/>
                  <a:pt x="1764" y="361"/>
                </a:cubicBezTo>
                <a:cubicBezTo>
                  <a:pt x="1747" y="494"/>
                  <a:pt x="1840" y="544"/>
                  <a:pt x="1918" y="628"/>
                </a:cubicBezTo>
                <a:cubicBezTo>
                  <a:pt x="1938" y="649"/>
                  <a:pt x="1913" y="679"/>
                  <a:pt x="1888" y="667"/>
                </a:cubicBezTo>
                <a:moveTo>
                  <a:pt x="2249" y="184"/>
                </a:moveTo>
                <a:cubicBezTo>
                  <a:pt x="2225" y="284"/>
                  <a:pt x="2195" y="384"/>
                  <a:pt x="2166" y="484"/>
                </a:cubicBezTo>
                <a:cubicBezTo>
                  <a:pt x="2152" y="535"/>
                  <a:pt x="2144" y="597"/>
                  <a:pt x="2085" y="613"/>
                </a:cubicBezTo>
                <a:cubicBezTo>
                  <a:pt x="2077" y="615"/>
                  <a:pt x="2064" y="611"/>
                  <a:pt x="2060" y="602"/>
                </a:cubicBezTo>
                <a:cubicBezTo>
                  <a:pt x="2025" y="519"/>
                  <a:pt x="1989" y="436"/>
                  <a:pt x="1958" y="352"/>
                </a:cubicBezTo>
                <a:cubicBezTo>
                  <a:pt x="1949" y="328"/>
                  <a:pt x="1986" y="318"/>
                  <a:pt x="1995" y="341"/>
                </a:cubicBezTo>
                <a:cubicBezTo>
                  <a:pt x="2023" y="415"/>
                  <a:pt x="2052" y="487"/>
                  <a:pt x="2087" y="557"/>
                </a:cubicBezTo>
                <a:cubicBezTo>
                  <a:pt x="2116" y="516"/>
                  <a:pt x="2132" y="396"/>
                  <a:pt x="2140" y="364"/>
                </a:cubicBezTo>
                <a:cubicBezTo>
                  <a:pt x="2158" y="298"/>
                  <a:pt x="2173" y="232"/>
                  <a:pt x="2193" y="168"/>
                </a:cubicBezTo>
                <a:cubicBezTo>
                  <a:pt x="2204" y="132"/>
                  <a:pt x="2258" y="147"/>
                  <a:pt x="2249" y="184"/>
                </a:cubicBezTo>
                <a:moveTo>
                  <a:pt x="2535" y="459"/>
                </a:moveTo>
                <a:cubicBezTo>
                  <a:pt x="2461" y="455"/>
                  <a:pt x="2387" y="449"/>
                  <a:pt x="2314" y="444"/>
                </a:cubicBezTo>
                <a:cubicBezTo>
                  <a:pt x="2282" y="441"/>
                  <a:pt x="2282" y="394"/>
                  <a:pt x="2314" y="394"/>
                </a:cubicBezTo>
                <a:cubicBezTo>
                  <a:pt x="2387" y="396"/>
                  <a:pt x="2461" y="398"/>
                  <a:pt x="2535" y="402"/>
                </a:cubicBezTo>
                <a:cubicBezTo>
                  <a:pt x="2572" y="403"/>
                  <a:pt x="2572" y="461"/>
                  <a:pt x="2535" y="459"/>
                </a:cubicBezTo>
                <a:moveTo>
                  <a:pt x="2835" y="234"/>
                </a:moveTo>
                <a:cubicBezTo>
                  <a:pt x="2828" y="262"/>
                  <a:pt x="2844" y="360"/>
                  <a:pt x="2843" y="380"/>
                </a:cubicBezTo>
                <a:cubicBezTo>
                  <a:pt x="2843" y="417"/>
                  <a:pt x="2840" y="455"/>
                  <a:pt x="2836" y="492"/>
                </a:cubicBezTo>
                <a:cubicBezTo>
                  <a:pt x="2830" y="550"/>
                  <a:pt x="2820" y="607"/>
                  <a:pt x="2807" y="664"/>
                </a:cubicBezTo>
                <a:cubicBezTo>
                  <a:pt x="2817" y="674"/>
                  <a:pt x="2820" y="691"/>
                  <a:pt x="2809" y="705"/>
                </a:cubicBezTo>
                <a:cubicBezTo>
                  <a:pt x="2801" y="714"/>
                  <a:pt x="2793" y="724"/>
                  <a:pt x="2786" y="734"/>
                </a:cubicBezTo>
                <a:cubicBezTo>
                  <a:pt x="2766" y="758"/>
                  <a:pt x="2727" y="732"/>
                  <a:pt x="2735" y="704"/>
                </a:cubicBezTo>
                <a:cubicBezTo>
                  <a:pt x="2770" y="587"/>
                  <a:pt x="2789" y="465"/>
                  <a:pt x="2792" y="342"/>
                </a:cubicBezTo>
                <a:cubicBezTo>
                  <a:pt x="2792" y="300"/>
                  <a:pt x="2770" y="224"/>
                  <a:pt x="2814" y="197"/>
                </a:cubicBezTo>
                <a:cubicBezTo>
                  <a:pt x="2824" y="190"/>
                  <a:pt x="2835" y="195"/>
                  <a:pt x="2841" y="204"/>
                </a:cubicBezTo>
                <a:cubicBezTo>
                  <a:pt x="2842" y="205"/>
                  <a:pt x="2843" y="207"/>
                  <a:pt x="2844" y="208"/>
                </a:cubicBezTo>
                <a:cubicBezTo>
                  <a:pt x="2852" y="219"/>
                  <a:pt x="2845" y="230"/>
                  <a:pt x="2835" y="234"/>
                </a:cubicBezTo>
                <a:moveTo>
                  <a:pt x="3318" y="346"/>
                </a:moveTo>
                <a:cubicBezTo>
                  <a:pt x="3297" y="333"/>
                  <a:pt x="3271" y="326"/>
                  <a:pt x="3244" y="326"/>
                </a:cubicBezTo>
                <a:cubicBezTo>
                  <a:pt x="3242" y="310"/>
                  <a:pt x="3222" y="298"/>
                  <a:pt x="3209" y="313"/>
                </a:cubicBezTo>
                <a:cubicBezTo>
                  <a:pt x="3204" y="319"/>
                  <a:pt x="3199" y="325"/>
                  <a:pt x="3194" y="332"/>
                </a:cubicBezTo>
                <a:cubicBezTo>
                  <a:pt x="3164" y="340"/>
                  <a:pt x="3137" y="356"/>
                  <a:pt x="3119" y="381"/>
                </a:cubicBezTo>
                <a:cubicBezTo>
                  <a:pt x="3118" y="383"/>
                  <a:pt x="3117" y="384"/>
                  <a:pt x="3116" y="386"/>
                </a:cubicBezTo>
                <a:cubicBezTo>
                  <a:pt x="3106" y="363"/>
                  <a:pt x="3092" y="341"/>
                  <a:pt x="3077" y="326"/>
                </a:cubicBezTo>
                <a:cubicBezTo>
                  <a:pt x="3063" y="313"/>
                  <a:pt x="3045" y="303"/>
                  <a:pt x="3026" y="298"/>
                </a:cubicBezTo>
                <a:cubicBezTo>
                  <a:pt x="3031" y="296"/>
                  <a:pt x="3036" y="294"/>
                  <a:pt x="3040" y="295"/>
                </a:cubicBezTo>
                <a:cubicBezTo>
                  <a:pt x="3056" y="298"/>
                  <a:pt x="3069" y="275"/>
                  <a:pt x="3052" y="267"/>
                </a:cubicBezTo>
                <a:cubicBezTo>
                  <a:pt x="3021" y="251"/>
                  <a:pt x="2994" y="267"/>
                  <a:pt x="2972" y="295"/>
                </a:cubicBezTo>
                <a:cubicBezTo>
                  <a:pt x="2931" y="302"/>
                  <a:pt x="2897" y="328"/>
                  <a:pt x="2899" y="379"/>
                </a:cubicBezTo>
                <a:cubicBezTo>
                  <a:pt x="2899" y="395"/>
                  <a:pt x="2912" y="405"/>
                  <a:pt x="2925" y="407"/>
                </a:cubicBezTo>
                <a:cubicBezTo>
                  <a:pt x="2923" y="419"/>
                  <a:pt x="2922" y="430"/>
                  <a:pt x="2922" y="438"/>
                </a:cubicBezTo>
                <a:cubicBezTo>
                  <a:pt x="2927" y="511"/>
                  <a:pt x="3005" y="576"/>
                  <a:pt x="3078" y="544"/>
                </a:cubicBezTo>
                <a:cubicBezTo>
                  <a:pt x="3131" y="521"/>
                  <a:pt x="3139" y="467"/>
                  <a:pt x="3126" y="416"/>
                </a:cubicBezTo>
                <a:cubicBezTo>
                  <a:pt x="3135" y="422"/>
                  <a:pt x="3147" y="424"/>
                  <a:pt x="3157" y="420"/>
                </a:cubicBezTo>
                <a:cubicBezTo>
                  <a:pt x="3159" y="419"/>
                  <a:pt x="3160" y="419"/>
                  <a:pt x="3161" y="418"/>
                </a:cubicBezTo>
                <a:cubicBezTo>
                  <a:pt x="3157" y="455"/>
                  <a:pt x="3166" y="493"/>
                  <a:pt x="3196" y="523"/>
                </a:cubicBezTo>
                <a:cubicBezTo>
                  <a:pt x="3242" y="571"/>
                  <a:pt x="3324" y="570"/>
                  <a:pt x="3358" y="509"/>
                </a:cubicBezTo>
                <a:cubicBezTo>
                  <a:pt x="3388" y="454"/>
                  <a:pt x="3372" y="379"/>
                  <a:pt x="3318" y="346"/>
                </a:cubicBezTo>
                <a:moveTo>
                  <a:pt x="3041" y="494"/>
                </a:moveTo>
                <a:cubicBezTo>
                  <a:pt x="3002" y="500"/>
                  <a:pt x="2975" y="458"/>
                  <a:pt x="2974" y="424"/>
                </a:cubicBezTo>
                <a:cubicBezTo>
                  <a:pt x="2974" y="413"/>
                  <a:pt x="2981" y="380"/>
                  <a:pt x="2993" y="350"/>
                </a:cubicBezTo>
                <a:cubicBezTo>
                  <a:pt x="3045" y="354"/>
                  <a:pt x="3120" y="483"/>
                  <a:pt x="3041" y="494"/>
                </a:cubicBezTo>
                <a:moveTo>
                  <a:pt x="3311" y="466"/>
                </a:moveTo>
                <a:cubicBezTo>
                  <a:pt x="3301" y="507"/>
                  <a:pt x="3258" y="507"/>
                  <a:pt x="3231" y="479"/>
                </a:cubicBezTo>
                <a:cubicBezTo>
                  <a:pt x="3207" y="454"/>
                  <a:pt x="3208" y="421"/>
                  <a:pt x="3218" y="391"/>
                </a:cubicBezTo>
                <a:cubicBezTo>
                  <a:pt x="3233" y="386"/>
                  <a:pt x="3248" y="385"/>
                  <a:pt x="3266" y="389"/>
                </a:cubicBezTo>
                <a:cubicBezTo>
                  <a:pt x="3300" y="399"/>
                  <a:pt x="3319" y="431"/>
                  <a:pt x="3311" y="466"/>
                </a:cubicBezTo>
                <a:moveTo>
                  <a:pt x="3359" y="771"/>
                </a:moveTo>
                <a:cubicBezTo>
                  <a:pt x="3339" y="804"/>
                  <a:pt x="3288" y="774"/>
                  <a:pt x="3306" y="740"/>
                </a:cubicBezTo>
                <a:cubicBezTo>
                  <a:pt x="3311" y="731"/>
                  <a:pt x="3317" y="721"/>
                  <a:pt x="3322" y="712"/>
                </a:cubicBezTo>
                <a:cubicBezTo>
                  <a:pt x="3323" y="709"/>
                  <a:pt x="3325" y="706"/>
                  <a:pt x="3328" y="704"/>
                </a:cubicBezTo>
                <a:cubicBezTo>
                  <a:pt x="3370" y="632"/>
                  <a:pt x="3406" y="555"/>
                  <a:pt x="3420" y="471"/>
                </a:cubicBezTo>
                <a:cubicBezTo>
                  <a:pt x="3427" y="431"/>
                  <a:pt x="3410" y="106"/>
                  <a:pt x="3329" y="133"/>
                </a:cubicBezTo>
                <a:cubicBezTo>
                  <a:pt x="3308" y="140"/>
                  <a:pt x="3295" y="108"/>
                  <a:pt x="3314" y="98"/>
                </a:cubicBezTo>
                <a:cubicBezTo>
                  <a:pt x="3393" y="54"/>
                  <a:pt x="3459" y="244"/>
                  <a:pt x="3470" y="294"/>
                </a:cubicBezTo>
                <a:cubicBezTo>
                  <a:pt x="3509" y="464"/>
                  <a:pt x="3445" y="627"/>
                  <a:pt x="3359" y="771"/>
                </a:cubicBezTo>
                <a:moveTo>
                  <a:pt x="3860" y="669"/>
                </a:moveTo>
                <a:cubicBezTo>
                  <a:pt x="3795" y="630"/>
                  <a:pt x="3726" y="604"/>
                  <a:pt x="3653" y="590"/>
                </a:cubicBezTo>
                <a:cubicBezTo>
                  <a:pt x="3639" y="596"/>
                  <a:pt x="3624" y="601"/>
                  <a:pt x="3609" y="607"/>
                </a:cubicBezTo>
                <a:cubicBezTo>
                  <a:pt x="3608" y="610"/>
                  <a:pt x="3608" y="614"/>
                  <a:pt x="3607" y="617"/>
                </a:cubicBezTo>
                <a:cubicBezTo>
                  <a:pt x="3604" y="640"/>
                  <a:pt x="3569" y="635"/>
                  <a:pt x="3566" y="615"/>
                </a:cubicBezTo>
                <a:cubicBezTo>
                  <a:pt x="3553" y="609"/>
                  <a:pt x="3545" y="593"/>
                  <a:pt x="3547" y="577"/>
                </a:cubicBezTo>
                <a:cubicBezTo>
                  <a:pt x="3568" y="463"/>
                  <a:pt x="3583" y="348"/>
                  <a:pt x="3592" y="232"/>
                </a:cubicBezTo>
                <a:cubicBezTo>
                  <a:pt x="3594" y="193"/>
                  <a:pt x="3655" y="193"/>
                  <a:pt x="3652" y="232"/>
                </a:cubicBezTo>
                <a:cubicBezTo>
                  <a:pt x="3645" y="323"/>
                  <a:pt x="3635" y="415"/>
                  <a:pt x="3622" y="506"/>
                </a:cubicBezTo>
                <a:cubicBezTo>
                  <a:pt x="3621" y="507"/>
                  <a:pt x="3621" y="509"/>
                  <a:pt x="3621" y="511"/>
                </a:cubicBezTo>
                <a:cubicBezTo>
                  <a:pt x="3687" y="469"/>
                  <a:pt x="3756" y="436"/>
                  <a:pt x="3830" y="410"/>
                </a:cubicBezTo>
                <a:cubicBezTo>
                  <a:pt x="3859" y="400"/>
                  <a:pt x="3884" y="442"/>
                  <a:pt x="3860" y="462"/>
                </a:cubicBezTo>
                <a:cubicBezTo>
                  <a:pt x="3822" y="494"/>
                  <a:pt x="3781" y="522"/>
                  <a:pt x="3739" y="547"/>
                </a:cubicBezTo>
                <a:cubicBezTo>
                  <a:pt x="3792" y="563"/>
                  <a:pt x="3842" y="585"/>
                  <a:pt x="3891" y="615"/>
                </a:cubicBezTo>
                <a:cubicBezTo>
                  <a:pt x="3926" y="636"/>
                  <a:pt x="3894" y="690"/>
                  <a:pt x="3860" y="66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 rot="1249848">
            <a:off x="166219" y="2691495"/>
            <a:ext cx="379205" cy="230680"/>
          </a:xfrm>
          <a:custGeom>
            <a:avLst/>
            <a:gdLst/>
            <a:ahLst/>
            <a:cxnLst/>
            <a:rect l="l" t="t" r="r" b="b"/>
            <a:pathLst>
              <a:path w="1177" h="716" extrusionOk="0">
                <a:moveTo>
                  <a:pt x="262" y="308"/>
                </a:moveTo>
                <a:cubicBezTo>
                  <a:pt x="270" y="228"/>
                  <a:pt x="180" y="148"/>
                  <a:pt x="115" y="117"/>
                </a:cubicBezTo>
                <a:cubicBezTo>
                  <a:pt x="67" y="94"/>
                  <a:pt x="33" y="91"/>
                  <a:pt x="18" y="146"/>
                </a:cubicBezTo>
                <a:cubicBezTo>
                  <a:pt x="0" y="215"/>
                  <a:pt x="17" y="320"/>
                  <a:pt x="17" y="392"/>
                </a:cubicBezTo>
                <a:cubicBezTo>
                  <a:pt x="17" y="486"/>
                  <a:pt x="18" y="580"/>
                  <a:pt x="24" y="674"/>
                </a:cubicBezTo>
                <a:cubicBezTo>
                  <a:pt x="26" y="693"/>
                  <a:pt x="53" y="693"/>
                  <a:pt x="54" y="674"/>
                </a:cubicBezTo>
                <a:cubicBezTo>
                  <a:pt x="58" y="602"/>
                  <a:pt x="59" y="530"/>
                  <a:pt x="60" y="458"/>
                </a:cubicBezTo>
                <a:cubicBezTo>
                  <a:pt x="108" y="526"/>
                  <a:pt x="157" y="594"/>
                  <a:pt x="207" y="660"/>
                </a:cubicBezTo>
                <a:cubicBezTo>
                  <a:pt x="224" y="682"/>
                  <a:pt x="263" y="662"/>
                  <a:pt x="246" y="637"/>
                </a:cubicBezTo>
                <a:cubicBezTo>
                  <a:pt x="197" y="565"/>
                  <a:pt x="145" y="495"/>
                  <a:pt x="94" y="424"/>
                </a:cubicBezTo>
                <a:cubicBezTo>
                  <a:pt x="167" y="413"/>
                  <a:pt x="255" y="384"/>
                  <a:pt x="262" y="308"/>
                </a:cubicBezTo>
                <a:moveTo>
                  <a:pt x="61" y="382"/>
                </a:moveTo>
                <a:cubicBezTo>
                  <a:pt x="61" y="342"/>
                  <a:pt x="61" y="302"/>
                  <a:pt x="62" y="262"/>
                </a:cubicBezTo>
                <a:cubicBezTo>
                  <a:pt x="62" y="241"/>
                  <a:pt x="54" y="192"/>
                  <a:pt x="63" y="175"/>
                </a:cubicBezTo>
                <a:cubicBezTo>
                  <a:pt x="57" y="149"/>
                  <a:pt x="67" y="143"/>
                  <a:pt x="94" y="159"/>
                </a:cubicBezTo>
                <a:cubicBezTo>
                  <a:pt x="104" y="164"/>
                  <a:pt x="113" y="170"/>
                  <a:pt x="122" y="175"/>
                </a:cubicBezTo>
                <a:cubicBezTo>
                  <a:pt x="147" y="190"/>
                  <a:pt x="192" y="229"/>
                  <a:pt x="201" y="257"/>
                </a:cubicBezTo>
                <a:cubicBezTo>
                  <a:pt x="232" y="355"/>
                  <a:pt x="126" y="375"/>
                  <a:pt x="61" y="382"/>
                </a:cubicBezTo>
                <a:moveTo>
                  <a:pt x="455" y="501"/>
                </a:moveTo>
                <a:cubicBezTo>
                  <a:pt x="399" y="496"/>
                  <a:pt x="343" y="494"/>
                  <a:pt x="287" y="489"/>
                </a:cubicBezTo>
                <a:cubicBezTo>
                  <a:pt x="269" y="487"/>
                  <a:pt x="268" y="459"/>
                  <a:pt x="287" y="459"/>
                </a:cubicBezTo>
                <a:cubicBezTo>
                  <a:pt x="343" y="460"/>
                  <a:pt x="399" y="463"/>
                  <a:pt x="455" y="465"/>
                </a:cubicBezTo>
                <a:cubicBezTo>
                  <a:pt x="478" y="466"/>
                  <a:pt x="478" y="503"/>
                  <a:pt x="455" y="501"/>
                </a:cubicBezTo>
                <a:moveTo>
                  <a:pt x="487" y="419"/>
                </a:moveTo>
                <a:cubicBezTo>
                  <a:pt x="429" y="423"/>
                  <a:pt x="370" y="418"/>
                  <a:pt x="311" y="417"/>
                </a:cubicBezTo>
                <a:cubicBezTo>
                  <a:pt x="292" y="417"/>
                  <a:pt x="292" y="387"/>
                  <a:pt x="311" y="387"/>
                </a:cubicBezTo>
                <a:cubicBezTo>
                  <a:pt x="370" y="386"/>
                  <a:pt x="429" y="381"/>
                  <a:pt x="487" y="385"/>
                </a:cubicBezTo>
                <a:cubicBezTo>
                  <a:pt x="509" y="386"/>
                  <a:pt x="509" y="418"/>
                  <a:pt x="487" y="419"/>
                </a:cubicBezTo>
                <a:moveTo>
                  <a:pt x="780" y="306"/>
                </a:moveTo>
                <a:cubicBezTo>
                  <a:pt x="755" y="272"/>
                  <a:pt x="717" y="268"/>
                  <a:pt x="682" y="280"/>
                </a:cubicBezTo>
                <a:cubicBezTo>
                  <a:pt x="682" y="278"/>
                  <a:pt x="682" y="276"/>
                  <a:pt x="682" y="274"/>
                </a:cubicBezTo>
                <a:cubicBezTo>
                  <a:pt x="679" y="252"/>
                  <a:pt x="647" y="251"/>
                  <a:pt x="647" y="274"/>
                </a:cubicBezTo>
                <a:cubicBezTo>
                  <a:pt x="647" y="282"/>
                  <a:pt x="648" y="289"/>
                  <a:pt x="648" y="297"/>
                </a:cubicBezTo>
                <a:cubicBezTo>
                  <a:pt x="644" y="299"/>
                  <a:pt x="641" y="302"/>
                  <a:pt x="638" y="304"/>
                </a:cubicBezTo>
                <a:cubicBezTo>
                  <a:pt x="628" y="312"/>
                  <a:pt x="638" y="327"/>
                  <a:pt x="648" y="325"/>
                </a:cubicBezTo>
                <a:cubicBezTo>
                  <a:pt x="651" y="419"/>
                  <a:pt x="653" y="514"/>
                  <a:pt x="648" y="609"/>
                </a:cubicBezTo>
                <a:cubicBezTo>
                  <a:pt x="647" y="638"/>
                  <a:pt x="694" y="638"/>
                  <a:pt x="694" y="609"/>
                </a:cubicBezTo>
                <a:cubicBezTo>
                  <a:pt x="694" y="558"/>
                  <a:pt x="694" y="508"/>
                  <a:pt x="692" y="457"/>
                </a:cubicBezTo>
                <a:cubicBezTo>
                  <a:pt x="695" y="463"/>
                  <a:pt x="700" y="468"/>
                  <a:pt x="706" y="469"/>
                </a:cubicBezTo>
                <a:cubicBezTo>
                  <a:pt x="717" y="471"/>
                  <a:pt x="724" y="469"/>
                  <a:pt x="733" y="461"/>
                </a:cubicBezTo>
                <a:cubicBezTo>
                  <a:pt x="738" y="456"/>
                  <a:pt x="739" y="448"/>
                  <a:pt x="738" y="441"/>
                </a:cubicBezTo>
                <a:cubicBezTo>
                  <a:pt x="745" y="433"/>
                  <a:pt x="760" y="421"/>
                  <a:pt x="764" y="417"/>
                </a:cubicBezTo>
                <a:cubicBezTo>
                  <a:pt x="774" y="405"/>
                  <a:pt x="782" y="393"/>
                  <a:pt x="788" y="380"/>
                </a:cubicBezTo>
                <a:cubicBezTo>
                  <a:pt x="798" y="355"/>
                  <a:pt x="796" y="328"/>
                  <a:pt x="780" y="306"/>
                </a:cubicBezTo>
                <a:moveTo>
                  <a:pt x="750" y="370"/>
                </a:moveTo>
                <a:cubicBezTo>
                  <a:pt x="735" y="395"/>
                  <a:pt x="700" y="410"/>
                  <a:pt x="692" y="438"/>
                </a:cubicBezTo>
                <a:cubicBezTo>
                  <a:pt x="690" y="394"/>
                  <a:pt x="688" y="351"/>
                  <a:pt x="684" y="307"/>
                </a:cubicBezTo>
                <a:cubicBezTo>
                  <a:pt x="697" y="303"/>
                  <a:pt x="711" y="301"/>
                  <a:pt x="724" y="306"/>
                </a:cubicBezTo>
                <a:cubicBezTo>
                  <a:pt x="754" y="315"/>
                  <a:pt x="765" y="344"/>
                  <a:pt x="750" y="370"/>
                </a:cubicBezTo>
                <a:moveTo>
                  <a:pt x="1120" y="432"/>
                </a:moveTo>
                <a:cubicBezTo>
                  <a:pt x="1037" y="433"/>
                  <a:pt x="954" y="430"/>
                  <a:pt x="871" y="430"/>
                </a:cubicBezTo>
                <a:cubicBezTo>
                  <a:pt x="849" y="430"/>
                  <a:pt x="850" y="398"/>
                  <a:pt x="871" y="396"/>
                </a:cubicBezTo>
                <a:cubicBezTo>
                  <a:pt x="952" y="387"/>
                  <a:pt x="1039" y="382"/>
                  <a:pt x="1120" y="390"/>
                </a:cubicBezTo>
                <a:cubicBezTo>
                  <a:pt x="1147" y="392"/>
                  <a:pt x="1148" y="431"/>
                  <a:pt x="1120" y="432"/>
                </a:cubicBezTo>
                <a:moveTo>
                  <a:pt x="1132" y="222"/>
                </a:moveTo>
                <a:cubicBezTo>
                  <a:pt x="1106" y="268"/>
                  <a:pt x="1070" y="262"/>
                  <a:pt x="1039" y="237"/>
                </a:cubicBezTo>
                <a:cubicBezTo>
                  <a:pt x="1072" y="203"/>
                  <a:pt x="1091" y="151"/>
                  <a:pt x="1095" y="109"/>
                </a:cubicBezTo>
                <a:cubicBezTo>
                  <a:pt x="1101" y="29"/>
                  <a:pt x="1013" y="0"/>
                  <a:pt x="965" y="62"/>
                </a:cubicBezTo>
                <a:cubicBezTo>
                  <a:pt x="925" y="114"/>
                  <a:pt x="941" y="189"/>
                  <a:pt x="978" y="240"/>
                </a:cubicBezTo>
                <a:cubicBezTo>
                  <a:pt x="970" y="242"/>
                  <a:pt x="962" y="244"/>
                  <a:pt x="952" y="243"/>
                </a:cubicBezTo>
                <a:cubicBezTo>
                  <a:pt x="934" y="242"/>
                  <a:pt x="935" y="269"/>
                  <a:pt x="952" y="271"/>
                </a:cubicBezTo>
                <a:cubicBezTo>
                  <a:pt x="969" y="273"/>
                  <a:pt x="986" y="270"/>
                  <a:pt x="1000" y="264"/>
                </a:cubicBezTo>
                <a:cubicBezTo>
                  <a:pt x="1049" y="308"/>
                  <a:pt x="1155" y="323"/>
                  <a:pt x="1171" y="239"/>
                </a:cubicBezTo>
                <a:cubicBezTo>
                  <a:pt x="1176" y="216"/>
                  <a:pt x="1144" y="199"/>
                  <a:pt x="1132" y="222"/>
                </a:cubicBezTo>
                <a:moveTo>
                  <a:pt x="1004" y="80"/>
                </a:moveTo>
                <a:cubicBezTo>
                  <a:pt x="1048" y="70"/>
                  <a:pt x="1065" y="83"/>
                  <a:pt x="1055" y="119"/>
                </a:cubicBezTo>
                <a:cubicBezTo>
                  <a:pt x="1053" y="129"/>
                  <a:pt x="1051" y="138"/>
                  <a:pt x="1047" y="148"/>
                </a:cubicBezTo>
                <a:cubicBezTo>
                  <a:pt x="1040" y="170"/>
                  <a:pt x="1031" y="194"/>
                  <a:pt x="1017" y="212"/>
                </a:cubicBezTo>
                <a:cubicBezTo>
                  <a:pt x="997" y="187"/>
                  <a:pt x="984" y="154"/>
                  <a:pt x="985" y="129"/>
                </a:cubicBezTo>
                <a:cubicBezTo>
                  <a:pt x="986" y="115"/>
                  <a:pt x="991" y="89"/>
                  <a:pt x="1004" y="80"/>
                </a:cubicBezTo>
                <a:moveTo>
                  <a:pt x="966" y="711"/>
                </a:moveTo>
                <a:cubicBezTo>
                  <a:pt x="944" y="715"/>
                  <a:pt x="928" y="685"/>
                  <a:pt x="950" y="674"/>
                </a:cubicBezTo>
                <a:cubicBezTo>
                  <a:pt x="972" y="663"/>
                  <a:pt x="992" y="663"/>
                  <a:pt x="1017" y="659"/>
                </a:cubicBezTo>
                <a:cubicBezTo>
                  <a:pt x="1036" y="657"/>
                  <a:pt x="1071" y="653"/>
                  <a:pt x="1055" y="618"/>
                </a:cubicBezTo>
                <a:cubicBezTo>
                  <a:pt x="1051" y="608"/>
                  <a:pt x="1028" y="602"/>
                  <a:pt x="1019" y="599"/>
                </a:cubicBezTo>
                <a:cubicBezTo>
                  <a:pt x="980" y="588"/>
                  <a:pt x="942" y="589"/>
                  <a:pt x="914" y="555"/>
                </a:cubicBezTo>
                <a:cubicBezTo>
                  <a:pt x="909" y="548"/>
                  <a:pt x="905" y="537"/>
                  <a:pt x="911" y="529"/>
                </a:cubicBezTo>
                <a:cubicBezTo>
                  <a:pt x="946" y="484"/>
                  <a:pt x="998" y="454"/>
                  <a:pt x="1056" y="460"/>
                </a:cubicBezTo>
                <a:cubicBezTo>
                  <a:pt x="1071" y="461"/>
                  <a:pt x="1077" y="485"/>
                  <a:pt x="1060" y="488"/>
                </a:cubicBezTo>
                <a:cubicBezTo>
                  <a:pt x="1020" y="494"/>
                  <a:pt x="984" y="507"/>
                  <a:pt x="958" y="537"/>
                </a:cubicBezTo>
                <a:cubicBezTo>
                  <a:pt x="1005" y="568"/>
                  <a:pt x="1095" y="548"/>
                  <a:pt x="1107" y="624"/>
                </a:cubicBezTo>
                <a:cubicBezTo>
                  <a:pt x="1119" y="703"/>
                  <a:pt x="1015" y="702"/>
                  <a:pt x="966" y="71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 rot="5400000">
            <a:off x="2947800" y="-932000"/>
            <a:ext cx="4610100" cy="7032900"/>
          </a:xfrm>
          <a:prstGeom prst="snip1Rect">
            <a:avLst>
              <a:gd name="adj" fmla="val 145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816175" y="539500"/>
            <a:ext cx="4462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3816175" y="1610000"/>
            <a:ext cx="4462200" cy="29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 Semi Condensed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812800" cy="40644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/>
          <p:nvPr/>
        </p:nvSpPr>
        <p:spPr>
          <a:xfrm>
            <a:off x="-181683" y="3481316"/>
            <a:ext cx="714111" cy="700068"/>
          </a:xfrm>
          <a:custGeom>
            <a:avLst/>
            <a:gdLst/>
            <a:ahLst/>
            <a:cxnLst/>
            <a:rect l="l" t="t" r="r" b="b"/>
            <a:pathLst>
              <a:path w="2746" h="2692" extrusionOk="0">
                <a:moveTo>
                  <a:pt x="2733" y="1382"/>
                </a:moveTo>
                <a:cubicBezTo>
                  <a:pt x="2737" y="975"/>
                  <a:pt x="2579" y="567"/>
                  <a:pt x="2243" y="326"/>
                </a:cubicBezTo>
                <a:cubicBezTo>
                  <a:pt x="1786" y="0"/>
                  <a:pt x="1173" y="45"/>
                  <a:pt x="700" y="311"/>
                </a:cubicBezTo>
                <a:cubicBezTo>
                  <a:pt x="212" y="584"/>
                  <a:pt x="0" y="1126"/>
                  <a:pt x="129" y="1667"/>
                </a:cubicBezTo>
                <a:cubicBezTo>
                  <a:pt x="270" y="2252"/>
                  <a:pt x="813" y="2679"/>
                  <a:pt x="1416" y="2661"/>
                </a:cubicBezTo>
                <a:cubicBezTo>
                  <a:pt x="1418" y="2662"/>
                  <a:pt x="1420" y="2662"/>
                  <a:pt x="1421" y="2663"/>
                </a:cubicBezTo>
                <a:cubicBezTo>
                  <a:pt x="1424" y="2675"/>
                  <a:pt x="1433" y="2686"/>
                  <a:pt x="1450" y="2687"/>
                </a:cubicBezTo>
                <a:cubicBezTo>
                  <a:pt x="1711" y="2691"/>
                  <a:pt x="1999" y="2513"/>
                  <a:pt x="2212" y="2374"/>
                </a:cubicBezTo>
                <a:cubicBezTo>
                  <a:pt x="2433" y="2229"/>
                  <a:pt x="2606" y="2036"/>
                  <a:pt x="2678" y="1777"/>
                </a:cubicBezTo>
                <a:cubicBezTo>
                  <a:pt x="2710" y="1663"/>
                  <a:pt x="2728" y="1545"/>
                  <a:pt x="2732" y="1426"/>
                </a:cubicBezTo>
                <a:cubicBezTo>
                  <a:pt x="2745" y="1413"/>
                  <a:pt x="2744" y="1394"/>
                  <a:pt x="2733" y="1382"/>
                </a:cubicBezTo>
                <a:moveTo>
                  <a:pt x="587" y="456"/>
                </a:moveTo>
                <a:cubicBezTo>
                  <a:pt x="863" y="256"/>
                  <a:pt x="1214" y="143"/>
                  <a:pt x="1557" y="159"/>
                </a:cubicBezTo>
                <a:cubicBezTo>
                  <a:pt x="1149" y="432"/>
                  <a:pt x="885" y="894"/>
                  <a:pt x="867" y="1387"/>
                </a:cubicBezTo>
                <a:cubicBezTo>
                  <a:pt x="624" y="1287"/>
                  <a:pt x="406" y="1135"/>
                  <a:pt x="230" y="930"/>
                </a:cubicBezTo>
                <a:cubicBezTo>
                  <a:pt x="300" y="744"/>
                  <a:pt x="418" y="578"/>
                  <a:pt x="587" y="456"/>
                </a:cubicBezTo>
                <a:moveTo>
                  <a:pt x="260" y="1860"/>
                </a:moveTo>
                <a:cubicBezTo>
                  <a:pt x="139" y="1581"/>
                  <a:pt x="122" y="1259"/>
                  <a:pt x="214" y="976"/>
                </a:cubicBezTo>
                <a:cubicBezTo>
                  <a:pt x="384" y="1195"/>
                  <a:pt x="612" y="1351"/>
                  <a:pt x="866" y="1453"/>
                </a:cubicBezTo>
                <a:cubicBezTo>
                  <a:pt x="868" y="1721"/>
                  <a:pt x="948" y="1984"/>
                  <a:pt x="1064" y="2224"/>
                </a:cubicBezTo>
                <a:cubicBezTo>
                  <a:pt x="1116" y="2331"/>
                  <a:pt x="1195" y="2517"/>
                  <a:pt x="1311" y="2609"/>
                </a:cubicBezTo>
                <a:cubicBezTo>
                  <a:pt x="857" y="2555"/>
                  <a:pt x="446" y="2292"/>
                  <a:pt x="260" y="1860"/>
                </a:cubicBezTo>
                <a:moveTo>
                  <a:pt x="2659" y="1506"/>
                </a:moveTo>
                <a:cubicBezTo>
                  <a:pt x="2637" y="1826"/>
                  <a:pt x="2501" y="2089"/>
                  <a:pt x="2241" y="2278"/>
                </a:cubicBezTo>
                <a:cubicBezTo>
                  <a:pt x="2048" y="2419"/>
                  <a:pt x="1754" y="2601"/>
                  <a:pt x="1504" y="2622"/>
                </a:cubicBezTo>
                <a:cubicBezTo>
                  <a:pt x="1503" y="2622"/>
                  <a:pt x="1502" y="2621"/>
                  <a:pt x="1501" y="2621"/>
                </a:cubicBezTo>
                <a:cubicBezTo>
                  <a:pt x="1257" y="2636"/>
                  <a:pt x="1089" y="2152"/>
                  <a:pt x="1024" y="1971"/>
                </a:cubicBezTo>
                <a:cubicBezTo>
                  <a:pt x="968" y="1812"/>
                  <a:pt x="934" y="1645"/>
                  <a:pt x="929" y="1477"/>
                </a:cubicBezTo>
                <a:cubicBezTo>
                  <a:pt x="1056" y="1523"/>
                  <a:pt x="1189" y="1556"/>
                  <a:pt x="1323" y="1577"/>
                </a:cubicBezTo>
                <a:cubicBezTo>
                  <a:pt x="1350" y="1581"/>
                  <a:pt x="1378" y="1585"/>
                  <a:pt x="1406" y="1588"/>
                </a:cubicBezTo>
                <a:cubicBezTo>
                  <a:pt x="1397" y="1638"/>
                  <a:pt x="1389" y="1687"/>
                  <a:pt x="1387" y="1738"/>
                </a:cubicBezTo>
                <a:cubicBezTo>
                  <a:pt x="1386" y="1762"/>
                  <a:pt x="1421" y="1761"/>
                  <a:pt x="1424" y="1738"/>
                </a:cubicBezTo>
                <a:cubicBezTo>
                  <a:pt x="1430" y="1689"/>
                  <a:pt x="1430" y="1640"/>
                  <a:pt x="1430" y="1591"/>
                </a:cubicBezTo>
                <a:cubicBezTo>
                  <a:pt x="1644" y="1615"/>
                  <a:pt x="1861" y="1613"/>
                  <a:pt x="2077" y="1595"/>
                </a:cubicBezTo>
                <a:cubicBezTo>
                  <a:pt x="2278" y="1579"/>
                  <a:pt x="2479" y="1556"/>
                  <a:pt x="2660" y="1466"/>
                </a:cubicBezTo>
                <a:cubicBezTo>
                  <a:pt x="2660" y="1480"/>
                  <a:pt x="2660" y="1493"/>
                  <a:pt x="2659" y="1506"/>
                </a:cubicBezTo>
                <a:moveTo>
                  <a:pt x="2652" y="1371"/>
                </a:moveTo>
                <a:cubicBezTo>
                  <a:pt x="2627" y="1370"/>
                  <a:pt x="2619" y="1395"/>
                  <a:pt x="2628" y="1412"/>
                </a:cubicBezTo>
                <a:cubicBezTo>
                  <a:pt x="2440" y="1504"/>
                  <a:pt x="2227" y="1523"/>
                  <a:pt x="2019" y="1537"/>
                </a:cubicBezTo>
                <a:cubicBezTo>
                  <a:pt x="1982" y="1539"/>
                  <a:pt x="1944" y="1541"/>
                  <a:pt x="1906" y="1543"/>
                </a:cubicBezTo>
                <a:cubicBezTo>
                  <a:pt x="1906" y="1542"/>
                  <a:pt x="1907" y="1542"/>
                  <a:pt x="1907" y="1541"/>
                </a:cubicBezTo>
                <a:cubicBezTo>
                  <a:pt x="1921" y="1483"/>
                  <a:pt x="1924" y="1418"/>
                  <a:pt x="1926" y="1358"/>
                </a:cubicBezTo>
                <a:cubicBezTo>
                  <a:pt x="1927" y="1331"/>
                  <a:pt x="1888" y="1332"/>
                  <a:pt x="1885" y="1358"/>
                </a:cubicBezTo>
                <a:cubicBezTo>
                  <a:pt x="1878" y="1416"/>
                  <a:pt x="1873" y="1479"/>
                  <a:pt x="1879" y="1537"/>
                </a:cubicBezTo>
                <a:cubicBezTo>
                  <a:pt x="1880" y="1540"/>
                  <a:pt x="1881" y="1542"/>
                  <a:pt x="1882" y="1544"/>
                </a:cubicBezTo>
                <a:cubicBezTo>
                  <a:pt x="1691" y="1551"/>
                  <a:pt x="1499" y="1543"/>
                  <a:pt x="1311" y="1513"/>
                </a:cubicBezTo>
                <a:cubicBezTo>
                  <a:pt x="1179" y="1491"/>
                  <a:pt x="1051" y="1458"/>
                  <a:pt x="929" y="1412"/>
                </a:cubicBezTo>
                <a:cubicBezTo>
                  <a:pt x="929" y="1365"/>
                  <a:pt x="932" y="1319"/>
                  <a:pt x="937" y="1273"/>
                </a:cubicBezTo>
                <a:cubicBezTo>
                  <a:pt x="943" y="1225"/>
                  <a:pt x="952" y="1179"/>
                  <a:pt x="962" y="1133"/>
                </a:cubicBezTo>
                <a:cubicBezTo>
                  <a:pt x="1022" y="1144"/>
                  <a:pt x="1083" y="1158"/>
                  <a:pt x="1144" y="1163"/>
                </a:cubicBezTo>
                <a:cubicBezTo>
                  <a:pt x="1167" y="1165"/>
                  <a:pt x="1172" y="1128"/>
                  <a:pt x="1149" y="1123"/>
                </a:cubicBezTo>
                <a:cubicBezTo>
                  <a:pt x="1090" y="1111"/>
                  <a:pt x="1029" y="1107"/>
                  <a:pt x="968" y="1101"/>
                </a:cubicBezTo>
                <a:cubicBezTo>
                  <a:pt x="1062" y="718"/>
                  <a:pt x="1308" y="381"/>
                  <a:pt x="1645" y="172"/>
                </a:cubicBezTo>
                <a:cubicBezTo>
                  <a:pt x="1647" y="171"/>
                  <a:pt x="1649" y="170"/>
                  <a:pt x="1650" y="168"/>
                </a:cubicBezTo>
                <a:cubicBezTo>
                  <a:pt x="1642" y="182"/>
                  <a:pt x="1644" y="202"/>
                  <a:pt x="1663" y="205"/>
                </a:cubicBezTo>
                <a:cubicBezTo>
                  <a:pt x="1664" y="205"/>
                  <a:pt x="1665" y="205"/>
                  <a:pt x="1665" y="205"/>
                </a:cubicBezTo>
                <a:cubicBezTo>
                  <a:pt x="1667" y="209"/>
                  <a:pt x="1667" y="212"/>
                  <a:pt x="1669" y="215"/>
                </a:cubicBezTo>
                <a:cubicBezTo>
                  <a:pt x="1673" y="223"/>
                  <a:pt x="1680" y="229"/>
                  <a:pt x="1690" y="230"/>
                </a:cubicBezTo>
                <a:cubicBezTo>
                  <a:pt x="1710" y="233"/>
                  <a:pt x="1720" y="206"/>
                  <a:pt x="1701" y="198"/>
                </a:cubicBezTo>
                <a:cubicBezTo>
                  <a:pt x="1701" y="197"/>
                  <a:pt x="1701" y="197"/>
                  <a:pt x="1701" y="196"/>
                </a:cubicBezTo>
                <a:cubicBezTo>
                  <a:pt x="1702" y="194"/>
                  <a:pt x="1701" y="190"/>
                  <a:pt x="1701" y="188"/>
                </a:cubicBezTo>
                <a:cubicBezTo>
                  <a:pt x="1700" y="183"/>
                  <a:pt x="1699" y="177"/>
                  <a:pt x="1697" y="172"/>
                </a:cubicBezTo>
                <a:cubicBezTo>
                  <a:pt x="1812" y="190"/>
                  <a:pt x="1925" y="223"/>
                  <a:pt x="2032" y="274"/>
                </a:cubicBezTo>
                <a:cubicBezTo>
                  <a:pt x="2473" y="483"/>
                  <a:pt x="2659" y="910"/>
                  <a:pt x="2662" y="1371"/>
                </a:cubicBezTo>
                <a:cubicBezTo>
                  <a:pt x="2659" y="1371"/>
                  <a:pt x="2656" y="1371"/>
                  <a:pt x="2652" y="1371"/>
                </a:cubicBezTo>
                <a:moveTo>
                  <a:pt x="573" y="859"/>
                </a:moveTo>
                <a:cubicBezTo>
                  <a:pt x="497" y="860"/>
                  <a:pt x="426" y="871"/>
                  <a:pt x="351" y="879"/>
                </a:cubicBezTo>
                <a:cubicBezTo>
                  <a:pt x="340" y="880"/>
                  <a:pt x="335" y="863"/>
                  <a:pt x="345" y="858"/>
                </a:cubicBezTo>
                <a:cubicBezTo>
                  <a:pt x="412" y="827"/>
                  <a:pt x="499" y="818"/>
                  <a:pt x="573" y="822"/>
                </a:cubicBezTo>
                <a:cubicBezTo>
                  <a:pt x="597" y="824"/>
                  <a:pt x="597" y="858"/>
                  <a:pt x="573" y="859"/>
                </a:cubicBezTo>
                <a:moveTo>
                  <a:pt x="933" y="869"/>
                </a:moveTo>
                <a:cubicBezTo>
                  <a:pt x="869" y="861"/>
                  <a:pt x="807" y="856"/>
                  <a:pt x="742" y="859"/>
                </a:cubicBezTo>
                <a:cubicBezTo>
                  <a:pt x="720" y="860"/>
                  <a:pt x="721" y="827"/>
                  <a:pt x="742" y="825"/>
                </a:cubicBezTo>
                <a:cubicBezTo>
                  <a:pt x="808" y="817"/>
                  <a:pt x="874" y="816"/>
                  <a:pt x="938" y="828"/>
                </a:cubicBezTo>
                <a:cubicBezTo>
                  <a:pt x="961" y="833"/>
                  <a:pt x="956" y="872"/>
                  <a:pt x="933" y="869"/>
                </a:cubicBezTo>
                <a:moveTo>
                  <a:pt x="1302" y="920"/>
                </a:moveTo>
                <a:cubicBezTo>
                  <a:pt x="1242" y="918"/>
                  <a:pt x="1182" y="908"/>
                  <a:pt x="1122" y="901"/>
                </a:cubicBezTo>
                <a:cubicBezTo>
                  <a:pt x="1102" y="898"/>
                  <a:pt x="1101" y="867"/>
                  <a:pt x="1122" y="868"/>
                </a:cubicBezTo>
                <a:cubicBezTo>
                  <a:pt x="1184" y="872"/>
                  <a:pt x="1246" y="873"/>
                  <a:pt x="1307" y="882"/>
                </a:cubicBezTo>
                <a:cubicBezTo>
                  <a:pt x="1329" y="885"/>
                  <a:pt x="1323" y="920"/>
                  <a:pt x="1302" y="920"/>
                </a:cubicBezTo>
                <a:moveTo>
                  <a:pt x="1760" y="1019"/>
                </a:moveTo>
                <a:cubicBezTo>
                  <a:pt x="1688" y="993"/>
                  <a:pt x="1617" y="968"/>
                  <a:pt x="1543" y="948"/>
                </a:cubicBezTo>
                <a:cubicBezTo>
                  <a:pt x="1543" y="988"/>
                  <a:pt x="1538" y="1029"/>
                  <a:pt x="1522" y="1068"/>
                </a:cubicBezTo>
                <a:cubicBezTo>
                  <a:pt x="1514" y="1090"/>
                  <a:pt x="1481" y="1082"/>
                  <a:pt x="1487" y="1058"/>
                </a:cubicBezTo>
                <a:cubicBezTo>
                  <a:pt x="1496" y="1018"/>
                  <a:pt x="1503" y="979"/>
                  <a:pt x="1507" y="939"/>
                </a:cubicBezTo>
                <a:cubicBezTo>
                  <a:pt x="1497" y="937"/>
                  <a:pt x="1487" y="934"/>
                  <a:pt x="1476" y="932"/>
                </a:cubicBezTo>
                <a:cubicBezTo>
                  <a:pt x="1453" y="927"/>
                  <a:pt x="1463" y="894"/>
                  <a:pt x="1486" y="897"/>
                </a:cubicBezTo>
                <a:cubicBezTo>
                  <a:pt x="1493" y="899"/>
                  <a:pt x="1501" y="900"/>
                  <a:pt x="1509" y="902"/>
                </a:cubicBezTo>
                <a:cubicBezTo>
                  <a:pt x="1509" y="892"/>
                  <a:pt x="1510" y="882"/>
                  <a:pt x="1509" y="873"/>
                </a:cubicBezTo>
                <a:cubicBezTo>
                  <a:pt x="1508" y="858"/>
                  <a:pt x="1532" y="854"/>
                  <a:pt x="1535" y="869"/>
                </a:cubicBezTo>
                <a:cubicBezTo>
                  <a:pt x="1537" y="882"/>
                  <a:pt x="1539" y="895"/>
                  <a:pt x="1540" y="907"/>
                </a:cubicBezTo>
                <a:cubicBezTo>
                  <a:pt x="1621" y="924"/>
                  <a:pt x="1702" y="946"/>
                  <a:pt x="1776" y="981"/>
                </a:cubicBezTo>
                <a:cubicBezTo>
                  <a:pt x="1798" y="991"/>
                  <a:pt x="1783" y="1027"/>
                  <a:pt x="1760" y="1019"/>
                </a:cubicBezTo>
                <a:moveTo>
                  <a:pt x="2078" y="1122"/>
                </a:moveTo>
                <a:cubicBezTo>
                  <a:pt x="2048" y="1114"/>
                  <a:pt x="2019" y="1103"/>
                  <a:pt x="1990" y="1091"/>
                </a:cubicBezTo>
                <a:cubicBezTo>
                  <a:pt x="1992" y="1110"/>
                  <a:pt x="1965" y="1118"/>
                  <a:pt x="1960" y="1098"/>
                </a:cubicBezTo>
                <a:cubicBezTo>
                  <a:pt x="1958" y="1091"/>
                  <a:pt x="1956" y="1084"/>
                  <a:pt x="1954" y="1076"/>
                </a:cubicBezTo>
                <a:cubicBezTo>
                  <a:pt x="1932" y="1067"/>
                  <a:pt x="1910" y="1058"/>
                  <a:pt x="1888" y="1048"/>
                </a:cubicBezTo>
                <a:cubicBezTo>
                  <a:pt x="1867" y="1040"/>
                  <a:pt x="1875" y="1006"/>
                  <a:pt x="1897" y="1013"/>
                </a:cubicBezTo>
                <a:cubicBezTo>
                  <a:pt x="1912" y="1018"/>
                  <a:pt x="1927" y="1023"/>
                  <a:pt x="1941" y="1028"/>
                </a:cubicBezTo>
                <a:cubicBezTo>
                  <a:pt x="1933" y="995"/>
                  <a:pt x="1925" y="963"/>
                  <a:pt x="1919" y="930"/>
                </a:cubicBezTo>
                <a:cubicBezTo>
                  <a:pt x="1914" y="905"/>
                  <a:pt x="1950" y="895"/>
                  <a:pt x="1957" y="919"/>
                </a:cubicBezTo>
                <a:cubicBezTo>
                  <a:pt x="1967" y="960"/>
                  <a:pt x="1974" y="1000"/>
                  <a:pt x="1981" y="1041"/>
                </a:cubicBezTo>
                <a:cubicBezTo>
                  <a:pt x="2020" y="1054"/>
                  <a:pt x="2058" y="1068"/>
                  <a:pt x="2094" y="1085"/>
                </a:cubicBezTo>
                <a:cubicBezTo>
                  <a:pt x="2115" y="1095"/>
                  <a:pt x="2100" y="1128"/>
                  <a:pt x="2078" y="1122"/>
                </a:cubicBezTo>
                <a:moveTo>
                  <a:pt x="2320" y="1237"/>
                </a:moveTo>
                <a:cubicBezTo>
                  <a:pt x="2292" y="1210"/>
                  <a:pt x="2262" y="1189"/>
                  <a:pt x="2225" y="1176"/>
                </a:cubicBezTo>
                <a:cubicBezTo>
                  <a:pt x="2201" y="1168"/>
                  <a:pt x="2211" y="1132"/>
                  <a:pt x="2236" y="1138"/>
                </a:cubicBezTo>
                <a:cubicBezTo>
                  <a:pt x="2280" y="1150"/>
                  <a:pt x="2320" y="1172"/>
                  <a:pt x="2352" y="1204"/>
                </a:cubicBezTo>
                <a:cubicBezTo>
                  <a:pt x="2373" y="1226"/>
                  <a:pt x="2341" y="1258"/>
                  <a:pt x="2320" y="1237"/>
                </a:cubicBezTo>
                <a:moveTo>
                  <a:pt x="2614" y="1362"/>
                </a:moveTo>
                <a:cubicBezTo>
                  <a:pt x="2615" y="1377"/>
                  <a:pt x="2602" y="1395"/>
                  <a:pt x="2583" y="1392"/>
                </a:cubicBezTo>
                <a:cubicBezTo>
                  <a:pt x="2526" y="1383"/>
                  <a:pt x="2470" y="1370"/>
                  <a:pt x="2415" y="1359"/>
                </a:cubicBezTo>
                <a:cubicBezTo>
                  <a:pt x="2387" y="1353"/>
                  <a:pt x="2400" y="1314"/>
                  <a:pt x="2426" y="1318"/>
                </a:cubicBezTo>
                <a:cubicBezTo>
                  <a:pt x="2473" y="1325"/>
                  <a:pt x="2522" y="1332"/>
                  <a:pt x="2570" y="1340"/>
                </a:cubicBezTo>
                <a:cubicBezTo>
                  <a:pt x="2556" y="1327"/>
                  <a:pt x="2542" y="1314"/>
                  <a:pt x="2525" y="1305"/>
                </a:cubicBezTo>
                <a:cubicBezTo>
                  <a:pt x="2501" y="1290"/>
                  <a:pt x="2474" y="1281"/>
                  <a:pt x="2446" y="1275"/>
                </a:cubicBezTo>
                <a:cubicBezTo>
                  <a:pt x="2425" y="1271"/>
                  <a:pt x="2430" y="1235"/>
                  <a:pt x="2451" y="1237"/>
                </a:cubicBezTo>
                <a:cubicBezTo>
                  <a:pt x="2516" y="1244"/>
                  <a:pt x="2589" y="1274"/>
                  <a:pt x="2628" y="1328"/>
                </a:cubicBezTo>
                <a:cubicBezTo>
                  <a:pt x="2639" y="1344"/>
                  <a:pt x="2628" y="1358"/>
                  <a:pt x="2614" y="1362"/>
                </a:cubicBezTo>
                <a:moveTo>
                  <a:pt x="1583" y="2407"/>
                </a:moveTo>
                <a:cubicBezTo>
                  <a:pt x="1561" y="2482"/>
                  <a:pt x="1518" y="2550"/>
                  <a:pt x="1463" y="2606"/>
                </a:cubicBezTo>
                <a:cubicBezTo>
                  <a:pt x="1451" y="2619"/>
                  <a:pt x="1427" y="2602"/>
                  <a:pt x="1438" y="2587"/>
                </a:cubicBezTo>
                <a:cubicBezTo>
                  <a:pt x="1483" y="2528"/>
                  <a:pt x="1517" y="2465"/>
                  <a:pt x="1544" y="2397"/>
                </a:cubicBezTo>
                <a:cubicBezTo>
                  <a:pt x="1554" y="2374"/>
                  <a:pt x="1591" y="2382"/>
                  <a:pt x="1583" y="2407"/>
                </a:cubicBezTo>
                <a:moveTo>
                  <a:pt x="1773" y="2059"/>
                </a:moveTo>
                <a:cubicBezTo>
                  <a:pt x="1751" y="2125"/>
                  <a:pt x="1719" y="2191"/>
                  <a:pt x="1688" y="2254"/>
                </a:cubicBezTo>
                <a:cubicBezTo>
                  <a:pt x="1678" y="2274"/>
                  <a:pt x="1645" y="2260"/>
                  <a:pt x="1653" y="2239"/>
                </a:cubicBezTo>
                <a:cubicBezTo>
                  <a:pt x="1677" y="2173"/>
                  <a:pt x="1702" y="2105"/>
                  <a:pt x="1735" y="2043"/>
                </a:cubicBezTo>
                <a:cubicBezTo>
                  <a:pt x="1746" y="2022"/>
                  <a:pt x="1780" y="2037"/>
                  <a:pt x="1773" y="2059"/>
                </a:cubicBezTo>
                <a:moveTo>
                  <a:pt x="1883" y="1691"/>
                </a:moveTo>
                <a:cubicBezTo>
                  <a:pt x="1871" y="1768"/>
                  <a:pt x="1851" y="1846"/>
                  <a:pt x="1830" y="1921"/>
                </a:cubicBezTo>
                <a:cubicBezTo>
                  <a:pt x="1825" y="1938"/>
                  <a:pt x="1795" y="1936"/>
                  <a:pt x="1797" y="1916"/>
                </a:cubicBezTo>
                <a:cubicBezTo>
                  <a:pt x="1807" y="1838"/>
                  <a:pt x="1819" y="1756"/>
                  <a:pt x="1839" y="1679"/>
                </a:cubicBezTo>
                <a:cubicBezTo>
                  <a:pt x="1846" y="1650"/>
                  <a:pt x="1887" y="1663"/>
                  <a:pt x="1883" y="1691"/>
                </a:cubicBezTo>
                <a:moveTo>
                  <a:pt x="1896" y="760"/>
                </a:moveTo>
                <a:cubicBezTo>
                  <a:pt x="1892" y="777"/>
                  <a:pt x="1866" y="773"/>
                  <a:pt x="1867" y="756"/>
                </a:cubicBezTo>
                <a:cubicBezTo>
                  <a:pt x="1867" y="721"/>
                  <a:pt x="1862" y="690"/>
                  <a:pt x="1853" y="656"/>
                </a:cubicBezTo>
                <a:cubicBezTo>
                  <a:pt x="1845" y="630"/>
                  <a:pt x="1884" y="620"/>
                  <a:pt x="1892" y="645"/>
                </a:cubicBezTo>
                <a:cubicBezTo>
                  <a:pt x="1904" y="682"/>
                  <a:pt x="1905" y="722"/>
                  <a:pt x="1896" y="760"/>
                </a:cubicBezTo>
                <a:moveTo>
                  <a:pt x="1857" y="429"/>
                </a:moveTo>
                <a:cubicBezTo>
                  <a:pt x="1859" y="448"/>
                  <a:pt x="1828" y="452"/>
                  <a:pt x="1824" y="434"/>
                </a:cubicBezTo>
                <a:cubicBezTo>
                  <a:pt x="1816" y="391"/>
                  <a:pt x="1796" y="357"/>
                  <a:pt x="1770" y="323"/>
                </a:cubicBezTo>
                <a:cubicBezTo>
                  <a:pt x="1756" y="304"/>
                  <a:pt x="1786" y="282"/>
                  <a:pt x="1802" y="298"/>
                </a:cubicBezTo>
                <a:cubicBezTo>
                  <a:pt x="1836" y="333"/>
                  <a:pt x="1853" y="381"/>
                  <a:pt x="1857" y="429"/>
                </a:cubicBezTo>
                <a:moveTo>
                  <a:pt x="1668" y="271"/>
                </a:moveTo>
                <a:cubicBezTo>
                  <a:pt x="1666" y="335"/>
                  <a:pt x="1655" y="404"/>
                  <a:pt x="1638" y="466"/>
                </a:cubicBezTo>
                <a:cubicBezTo>
                  <a:pt x="1633" y="487"/>
                  <a:pt x="1598" y="483"/>
                  <a:pt x="1600" y="461"/>
                </a:cubicBezTo>
                <a:cubicBezTo>
                  <a:pt x="1606" y="397"/>
                  <a:pt x="1619" y="328"/>
                  <a:pt x="1639" y="267"/>
                </a:cubicBezTo>
                <a:cubicBezTo>
                  <a:pt x="1644" y="252"/>
                  <a:pt x="1669" y="254"/>
                  <a:pt x="1668" y="271"/>
                </a:cubicBezTo>
                <a:moveTo>
                  <a:pt x="1575" y="730"/>
                </a:moveTo>
                <a:cubicBezTo>
                  <a:pt x="1566" y="753"/>
                  <a:pt x="1530" y="744"/>
                  <a:pt x="1538" y="720"/>
                </a:cubicBezTo>
                <a:cubicBezTo>
                  <a:pt x="1553" y="673"/>
                  <a:pt x="1564" y="626"/>
                  <a:pt x="1566" y="577"/>
                </a:cubicBezTo>
                <a:cubicBezTo>
                  <a:pt x="1566" y="566"/>
                  <a:pt x="1583" y="563"/>
                  <a:pt x="1585" y="574"/>
                </a:cubicBezTo>
                <a:cubicBezTo>
                  <a:pt x="1595" y="627"/>
                  <a:pt x="1595" y="680"/>
                  <a:pt x="1575" y="730"/>
                </a:cubicBezTo>
                <a:moveTo>
                  <a:pt x="1534" y="1249"/>
                </a:moveTo>
                <a:cubicBezTo>
                  <a:pt x="1521" y="1249"/>
                  <a:pt x="1507" y="1247"/>
                  <a:pt x="1494" y="1245"/>
                </a:cubicBezTo>
                <a:cubicBezTo>
                  <a:pt x="1487" y="1292"/>
                  <a:pt x="1484" y="1338"/>
                  <a:pt x="1475" y="1383"/>
                </a:cubicBezTo>
                <a:cubicBezTo>
                  <a:pt x="1470" y="1406"/>
                  <a:pt x="1437" y="1396"/>
                  <a:pt x="1440" y="1374"/>
                </a:cubicBezTo>
                <a:cubicBezTo>
                  <a:pt x="1447" y="1329"/>
                  <a:pt x="1459" y="1287"/>
                  <a:pt x="1468" y="1243"/>
                </a:cubicBezTo>
                <a:cubicBezTo>
                  <a:pt x="1407" y="1234"/>
                  <a:pt x="1345" y="1219"/>
                  <a:pt x="1286" y="1205"/>
                </a:cubicBezTo>
                <a:cubicBezTo>
                  <a:pt x="1267" y="1201"/>
                  <a:pt x="1271" y="1168"/>
                  <a:pt x="1291" y="1171"/>
                </a:cubicBezTo>
                <a:cubicBezTo>
                  <a:pt x="1373" y="1180"/>
                  <a:pt x="1460" y="1187"/>
                  <a:pt x="1539" y="1211"/>
                </a:cubicBezTo>
                <a:cubicBezTo>
                  <a:pt x="1560" y="1217"/>
                  <a:pt x="1557" y="1250"/>
                  <a:pt x="1534" y="1249"/>
                </a:cubicBezTo>
                <a:moveTo>
                  <a:pt x="1381" y="2027"/>
                </a:moveTo>
                <a:cubicBezTo>
                  <a:pt x="1375" y="2048"/>
                  <a:pt x="1343" y="2040"/>
                  <a:pt x="1348" y="2018"/>
                </a:cubicBezTo>
                <a:cubicBezTo>
                  <a:pt x="1360" y="1971"/>
                  <a:pt x="1371" y="1923"/>
                  <a:pt x="1374" y="1875"/>
                </a:cubicBezTo>
                <a:cubicBezTo>
                  <a:pt x="1375" y="1859"/>
                  <a:pt x="1398" y="1859"/>
                  <a:pt x="1399" y="1875"/>
                </a:cubicBezTo>
                <a:cubicBezTo>
                  <a:pt x="1401" y="1928"/>
                  <a:pt x="1398" y="1977"/>
                  <a:pt x="1381" y="2027"/>
                </a:cubicBezTo>
                <a:moveTo>
                  <a:pt x="1391" y="2181"/>
                </a:moveTo>
                <a:cubicBezTo>
                  <a:pt x="1390" y="2222"/>
                  <a:pt x="1387" y="2261"/>
                  <a:pt x="1379" y="2301"/>
                </a:cubicBezTo>
                <a:cubicBezTo>
                  <a:pt x="1376" y="2320"/>
                  <a:pt x="1346" y="2316"/>
                  <a:pt x="1347" y="2297"/>
                </a:cubicBezTo>
                <a:cubicBezTo>
                  <a:pt x="1348" y="2256"/>
                  <a:pt x="1355" y="2217"/>
                  <a:pt x="1364" y="2178"/>
                </a:cubicBezTo>
                <a:cubicBezTo>
                  <a:pt x="1367" y="2162"/>
                  <a:pt x="1391" y="2166"/>
                  <a:pt x="1391" y="2181"/>
                </a:cubicBezTo>
                <a:moveTo>
                  <a:pt x="1366" y="2552"/>
                </a:moveTo>
                <a:cubicBezTo>
                  <a:pt x="1343" y="2503"/>
                  <a:pt x="1345" y="2449"/>
                  <a:pt x="1360" y="2398"/>
                </a:cubicBezTo>
                <a:cubicBezTo>
                  <a:pt x="1365" y="2380"/>
                  <a:pt x="1393" y="2388"/>
                  <a:pt x="1388" y="2406"/>
                </a:cubicBezTo>
                <a:cubicBezTo>
                  <a:pt x="1377" y="2452"/>
                  <a:pt x="1387" y="2493"/>
                  <a:pt x="1403" y="2536"/>
                </a:cubicBezTo>
                <a:cubicBezTo>
                  <a:pt x="1411" y="2557"/>
                  <a:pt x="1375" y="2572"/>
                  <a:pt x="1366" y="2552"/>
                </a:cubicBezTo>
                <a:moveTo>
                  <a:pt x="462" y="1000"/>
                </a:moveTo>
                <a:cubicBezTo>
                  <a:pt x="399" y="987"/>
                  <a:pt x="336" y="966"/>
                  <a:pt x="275" y="947"/>
                </a:cubicBezTo>
                <a:cubicBezTo>
                  <a:pt x="259" y="942"/>
                  <a:pt x="265" y="919"/>
                  <a:pt x="281" y="922"/>
                </a:cubicBezTo>
                <a:cubicBezTo>
                  <a:pt x="345" y="934"/>
                  <a:pt x="410" y="945"/>
                  <a:pt x="472" y="964"/>
                </a:cubicBezTo>
                <a:cubicBezTo>
                  <a:pt x="495" y="971"/>
                  <a:pt x="485" y="1005"/>
                  <a:pt x="462" y="1000"/>
                </a:cubicBezTo>
                <a:moveTo>
                  <a:pt x="811" y="1093"/>
                </a:moveTo>
                <a:cubicBezTo>
                  <a:pt x="740" y="1083"/>
                  <a:pt x="670" y="1062"/>
                  <a:pt x="602" y="1043"/>
                </a:cubicBezTo>
                <a:cubicBezTo>
                  <a:pt x="586" y="1038"/>
                  <a:pt x="593" y="1016"/>
                  <a:pt x="608" y="1018"/>
                </a:cubicBezTo>
                <a:cubicBezTo>
                  <a:pt x="679" y="1029"/>
                  <a:pt x="752" y="1038"/>
                  <a:pt x="820" y="1059"/>
                </a:cubicBezTo>
                <a:cubicBezTo>
                  <a:pt x="843" y="1065"/>
                  <a:pt x="833" y="1096"/>
                  <a:pt x="811" y="1093"/>
                </a:cubicBezTo>
                <a:moveTo>
                  <a:pt x="1925" y="1302"/>
                </a:moveTo>
                <a:cubicBezTo>
                  <a:pt x="1843" y="1295"/>
                  <a:pt x="1764" y="1283"/>
                  <a:pt x="1682" y="1279"/>
                </a:cubicBezTo>
                <a:cubicBezTo>
                  <a:pt x="1660" y="1279"/>
                  <a:pt x="1660" y="1248"/>
                  <a:pt x="1682" y="1246"/>
                </a:cubicBezTo>
                <a:cubicBezTo>
                  <a:pt x="1762" y="1238"/>
                  <a:pt x="1852" y="1240"/>
                  <a:pt x="1930" y="1262"/>
                </a:cubicBezTo>
                <a:cubicBezTo>
                  <a:pt x="1952" y="1268"/>
                  <a:pt x="1949" y="1305"/>
                  <a:pt x="1925" y="1302"/>
                </a:cubicBezTo>
                <a:moveTo>
                  <a:pt x="2251" y="1339"/>
                </a:moveTo>
                <a:cubicBezTo>
                  <a:pt x="2206" y="1339"/>
                  <a:pt x="2160" y="1337"/>
                  <a:pt x="2114" y="1336"/>
                </a:cubicBezTo>
                <a:cubicBezTo>
                  <a:pt x="2087" y="1336"/>
                  <a:pt x="2088" y="1295"/>
                  <a:pt x="2114" y="1295"/>
                </a:cubicBezTo>
                <a:cubicBezTo>
                  <a:pt x="2160" y="1294"/>
                  <a:pt x="2206" y="1293"/>
                  <a:pt x="2251" y="1293"/>
                </a:cubicBezTo>
                <a:cubicBezTo>
                  <a:pt x="2281" y="1293"/>
                  <a:pt x="2281" y="1339"/>
                  <a:pt x="2251" y="133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 rot="977292">
            <a:off x="113701" y="4905075"/>
            <a:ext cx="1021237" cy="209345"/>
          </a:xfrm>
          <a:custGeom>
            <a:avLst/>
            <a:gdLst/>
            <a:ahLst/>
            <a:cxnLst/>
            <a:rect l="l" t="t" r="r" b="b"/>
            <a:pathLst>
              <a:path w="3927" h="805" extrusionOk="0">
                <a:moveTo>
                  <a:pt x="138" y="76"/>
                </a:moveTo>
                <a:cubicBezTo>
                  <a:pt x="20" y="59"/>
                  <a:pt x="0" y="91"/>
                  <a:pt x="12" y="199"/>
                </a:cubicBezTo>
                <a:cubicBezTo>
                  <a:pt x="31" y="358"/>
                  <a:pt x="45" y="535"/>
                  <a:pt x="113" y="681"/>
                </a:cubicBezTo>
                <a:cubicBezTo>
                  <a:pt x="119" y="695"/>
                  <a:pt x="140" y="688"/>
                  <a:pt x="140" y="674"/>
                </a:cubicBezTo>
                <a:cubicBezTo>
                  <a:pt x="138" y="581"/>
                  <a:pt x="118" y="489"/>
                  <a:pt x="101" y="396"/>
                </a:cubicBezTo>
                <a:cubicBezTo>
                  <a:pt x="103" y="397"/>
                  <a:pt x="105" y="397"/>
                  <a:pt x="107" y="397"/>
                </a:cubicBezTo>
                <a:cubicBezTo>
                  <a:pt x="194" y="392"/>
                  <a:pt x="344" y="384"/>
                  <a:pt x="359" y="272"/>
                </a:cubicBezTo>
                <a:cubicBezTo>
                  <a:pt x="376" y="153"/>
                  <a:pt x="233" y="89"/>
                  <a:pt x="138" y="76"/>
                </a:cubicBezTo>
                <a:moveTo>
                  <a:pt x="203" y="323"/>
                </a:moveTo>
                <a:cubicBezTo>
                  <a:pt x="172" y="330"/>
                  <a:pt x="139" y="335"/>
                  <a:pt x="107" y="338"/>
                </a:cubicBezTo>
                <a:cubicBezTo>
                  <a:pt x="101" y="339"/>
                  <a:pt x="96" y="341"/>
                  <a:pt x="92" y="344"/>
                </a:cubicBezTo>
                <a:cubicBezTo>
                  <a:pt x="90" y="329"/>
                  <a:pt x="88" y="314"/>
                  <a:pt x="86" y="299"/>
                </a:cubicBezTo>
                <a:cubicBezTo>
                  <a:pt x="81" y="266"/>
                  <a:pt x="77" y="232"/>
                  <a:pt x="74" y="199"/>
                </a:cubicBezTo>
                <a:cubicBezTo>
                  <a:pt x="69" y="151"/>
                  <a:pt x="56" y="147"/>
                  <a:pt x="98" y="134"/>
                </a:cubicBezTo>
                <a:cubicBezTo>
                  <a:pt x="123" y="127"/>
                  <a:pt x="202" y="149"/>
                  <a:pt x="222" y="166"/>
                </a:cubicBezTo>
                <a:cubicBezTo>
                  <a:pt x="273" y="264"/>
                  <a:pt x="267" y="316"/>
                  <a:pt x="203" y="323"/>
                </a:cubicBezTo>
                <a:moveTo>
                  <a:pt x="621" y="531"/>
                </a:moveTo>
                <a:cubicBezTo>
                  <a:pt x="558" y="549"/>
                  <a:pt x="462" y="550"/>
                  <a:pt x="399" y="532"/>
                </a:cubicBezTo>
                <a:cubicBezTo>
                  <a:pt x="384" y="527"/>
                  <a:pt x="381" y="501"/>
                  <a:pt x="399" y="498"/>
                </a:cubicBezTo>
                <a:cubicBezTo>
                  <a:pt x="432" y="493"/>
                  <a:pt x="467" y="495"/>
                  <a:pt x="501" y="493"/>
                </a:cubicBezTo>
                <a:cubicBezTo>
                  <a:pt x="539" y="490"/>
                  <a:pt x="577" y="481"/>
                  <a:pt x="615" y="481"/>
                </a:cubicBezTo>
                <a:cubicBezTo>
                  <a:pt x="644" y="480"/>
                  <a:pt x="649" y="524"/>
                  <a:pt x="621" y="531"/>
                </a:cubicBezTo>
                <a:moveTo>
                  <a:pt x="646" y="407"/>
                </a:moveTo>
                <a:cubicBezTo>
                  <a:pt x="568" y="398"/>
                  <a:pt x="492" y="392"/>
                  <a:pt x="414" y="392"/>
                </a:cubicBezTo>
                <a:cubicBezTo>
                  <a:pt x="387" y="392"/>
                  <a:pt x="387" y="352"/>
                  <a:pt x="414" y="351"/>
                </a:cubicBezTo>
                <a:cubicBezTo>
                  <a:pt x="491" y="347"/>
                  <a:pt x="569" y="347"/>
                  <a:pt x="646" y="354"/>
                </a:cubicBezTo>
                <a:cubicBezTo>
                  <a:pt x="680" y="357"/>
                  <a:pt x="680" y="411"/>
                  <a:pt x="646" y="407"/>
                </a:cubicBezTo>
                <a:moveTo>
                  <a:pt x="989" y="21"/>
                </a:moveTo>
                <a:cubicBezTo>
                  <a:pt x="909" y="0"/>
                  <a:pt x="830" y="28"/>
                  <a:pt x="809" y="113"/>
                </a:cubicBezTo>
                <a:cubicBezTo>
                  <a:pt x="794" y="171"/>
                  <a:pt x="808" y="236"/>
                  <a:pt x="814" y="294"/>
                </a:cubicBezTo>
                <a:cubicBezTo>
                  <a:pt x="824" y="389"/>
                  <a:pt x="834" y="484"/>
                  <a:pt x="846" y="579"/>
                </a:cubicBezTo>
                <a:cubicBezTo>
                  <a:pt x="850" y="610"/>
                  <a:pt x="899" y="612"/>
                  <a:pt x="897" y="579"/>
                </a:cubicBezTo>
                <a:cubicBezTo>
                  <a:pt x="891" y="497"/>
                  <a:pt x="883" y="416"/>
                  <a:pt x="876" y="336"/>
                </a:cubicBezTo>
                <a:cubicBezTo>
                  <a:pt x="877" y="336"/>
                  <a:pt x="877" y="336"/>
                  <a:pt x="878" y="336"/>
                </a:cubicBezTo>
                <a:cubicBezTo>
                  <a:pt x="972" y="335"/>
                  <a:pt x="1095" y="318"/>
                  <a:pt x="1126" y="211"/>
                </a:cubicBezTo>
                <a:cubicBezTo>
                  <a:pt x="1152" y="120"/>
                  <a:pt x="1071" y="43"/>
                  <a:pt x="989" y="21"/>
                </a:cubicBezTo>
                <a:moveTo>
                  <a:pt x="1010" y="247"/>
                </a:moveTo>
                <a:cubicBezTo>
                  <a:pt x="970" y="273"/>
                  <a:pt x="924" y="273"/>
                  <a:pt x="878" y="275"/>
                </a:cubicBezTo>
                <a:cubicBezTo>
                  <a:pt x="875" y="275"/>
                  <a:pt x="873" y="276"/>
                  <a:pt x="871" y="277"/>
                </a:cubicBezTo>
                <a:cubicBezTo>
                  <a:pt x="869" y="255"/>
                  <a:pt x="867" y="234"/>
                  <a:pt x="866" y="212"/>
                </a:cubicBezTo>
                <a:cubicBezTo>
                  <a:pt x="861" y="135"/>
                  <a:pt x="921" y="51"/>
                  <a:pt x="1005" y="93"/>
                </a:cubicBezTo>
                <a:cubicBezTo>
                  <a:pt x="1072" y="127"/>
                  <a:pt x="1072" y="207"/>
                  <a:pt x="1010" y="247"/>
                </a:cubicBezTo>
                <a:moveTo>
                  <a:pt x="1221" y="526"/>
                </a:moveTo>
                <a:cubicBezTo>
                  <a:pt x="1193" y="556"/>
                  <a:pt x="1140" y="592"/>
                  <a:pt x="1105" y="551"/>
                </a:cubicBezTo>
                <a:cubicBezTo>
                  <a:pt x="1081" y="524"/>
                  <a:pt x="1088" y="469"/>
                  <a:pt x="1131" y="469"/>
                </a:cubicBezTo>
                <a:cubicBezTo>
                  <a:pt x="1136" y="469"/>
                  <a:pt x="1140" y="471"/>
                  <a:pt x="1143" y="474"/>
                </a:cubicBezTo>
                <a:cubicBezTo>
                  <a:pt x="1146" y="472"/>
                  <a:pt x="1149" y="471"/>
                  <a:pt x="1152" y="470"/>
                </a:cubicBezTo>
                <a:cubicBezTo>
                  <a:pt x="1177" y="462"/>
                  <a:pt x="1202" y="468"/>
                  <a:pt x="1221" y="485"/>
                </a:cubicBezTo>
                <a:cubicBezTo>
                  <a:pt x="1233" y="496"/>
                  <a:pt x="1231" y="515"/>
                  <a:pt x="1221" y="526"/>
                </a:cubicBezTo>
                <a:moveTo>
                  <a:pt x="1606" y="398"/>
                </a:moveTo>
                <a:cubicBezTo>
                  <a:pt x="1522" y="393"/>
                  <a:pt x="1437" y="390"/>
                  <a:pt x="1353" y="381"/>
                </a:cubicBezTo>
                <a:cubicBezTo>
                  <a:pt x="1327" y="378"/>
                  <a:pt x="1327" y="344"/>
                  <a:pt x="1353" y="341"/>
                </a:cubicBezTo>
                <a:cubicBezTo>
                  <a:pt x="1436" y="332"/>
                  <a:pt x="1524" y="335"/>
                  <a:pt x="1606" y="342"/>
                </a:cubicBezTo>
                <a:cubicBezTo>
                  <a:pt x="1642" y="345"/>
                  <a:pt x="1642" y="399"/>
                  <a:pt x="1606" y="398"/>
                </a:cubicBezTo>
                <a:moveTo>
                  <a:pt x="1888" y="667"/>
                </a:moveTo>
                <a:cubicBezTo>
                  <a:pt x="1791" y="619"/>
                  <a:pt x="1707" y="518"/>
                  <a:pt x="1703" y="408"/>
                </a:cubicBezTo>
                <a:cubicBezTo>
                  <a:pt x="1699" y="278"/>
                  <a:pt x="1784" y="172"/>
                  <a:pt x="1870" y="84"/>
                </a:cubicBezTo>
                <a:cubicBezTo>
                  <a:pt x="1887" y="67"/>
                  <a:pt x="1918" y="90"/>
                  <a:pt x="1904" y="109"/>
                </a:cubicBezTo>
                <a:cubicBezTo>
                  <a:pt x="1845" y="186"/>
                  <a:pt x="1776" y="262"/>
                  <a:pt x="1764" y="361"/>
                </a:cubicBezTo>
                <a:cubicBezTo>
                  <a:pt x="1747" y="494"/>
                  <a:pt x="1840" y="544"/>
                  <a:pt x="1918" y="628"/>
                </a:cubicBezTo>
                <a:cubicBezTo>
                  <a:pt x="1938" y="649"/>
                  <a:pt x="1913" y="679"/>
                  <a:pt x="1888" y="667"/>
                </a:cubicBezTo>
                <a:moveTo>
                  <a:pt x="2249" y="184"/>
                </a:moveTo>
                <a:cubicBezTo>
                  <a:pt x="2225" y="284"/>
                  <a:pt x="2195" y="384"/>
                  <a:pt x="2166" y="484"/>
                </a:cubicBezTo>
                <a:cubicBezTo>
                  <a:pt x="2152" y="535"/>
                  <a:pt x="2144" y="597"/>
                  <a:pt x="2085" y="613"/>
                </a:cubicBezTo>
                <a:cubicBezTo>
                  <a:pt x="2077" y="615"/>
                  <a:pt x="2064" y="611"/>
                  <a:pt x="2060" y="602"/>
                </a:cubicBezTo>
                <a:cubicBezTo>
                  <a:pt x="2025" y="519"/>
                  <a:pt x="1989" y="436"/>
                  <a:pt x="1958" y="352"/>
                </a:cubicBezTo>
                <a:cubicBezTo>
                  <a:pt x="1949" y="328"/>
                  <a:pt x="1986" y="318"/>
                  <a:pt x="1995" y="341"/>
                </a:cubicBezTo>
                <a:cubicBezTo>
                  <a:pt x="2023" y="415"/>
                  <a:pt x="2052" y="487"/>
                  <a:pt x="2087" y="557"/>
                </a:cubicBezTo>
                <a:cubicBezTo>
                  <a:pt x="2116" y="516"/>
                  <a:pt x="2132" y="396"/>
                  <a:pt x="2140" y="364"/>
                </a:cubicBezTo>
                <a:cubicBezTo>
                  <a:pt x="2158" y="298"/>
                  <a:pt x="2173" y="232"/>
                  <a:pt x="2193" y="168"/>
                </a:cubicBezTo>
                <a:cubicBezTo>
                  <a:pt x="2204" y="132"/>
                  <a:pt x="2258" y="147"/>
                  <a:pt x="2249" y="184"/>
                </a:cubicBezTo>
                <a:moveTo>
                  <a:pt x="2535" y="459"/>
                </a:moveTo>
                <a:cubicBezTo>
                  <a:pt x="2461" y="455"/>
                  <a:pt x="2387" y="449"/>
                  <a:pt x="2314" y="444"/>
                </a:cubicBezTo>
                <a:cubicBezTo>
                  <a:pt x="2282" y="441"/>
                  <a:pt x="2282" y="394"/>
                  <a:pt x="2314" y="394"/>
                </a:cubicBezTo>
                <a:cubicBezTo>
                  <a:pt x="2387" y="396"/>
                  <a:pt x="2461" y="398"/>
                  <a:pt x="2535" y="402"/>
                </a:cubicBezTo>
                <a:cubicBezTo>
                  <a:pt x="2572" y="403"/>
                  <a:pt x="2572" y="461"/>
                  <a:pt x="2535" y="459"/>
                </a:cubicBezTo>
                <a:moveTo>
                  <a:pt x="2835" y="234"/>
                </a:moveTo>
                <a:cubicBezTo>
                  <a:pt x="2828" y="262"/>
                  <a:pt x="2844" y="360"/>
                  <a:pt x="2843" y="380"/>
                </a:cubicBezTo>
                <a:cubicBezTo>
                  <a:pt x="2843" y="417"/>
                  <a:pt x="2840" y="455"/>
                  <a:pt x="2836" y="492"/>
                </a:cubicBezTo>
                <a:cubicBezTo>
                  <a:pt x="2830" y="550"/>
                  <a:pt x="2820" y="607"/>
                  <a:pt x="2807" y="664"/>
                </a:cubicBezTo>
                <a:cubicBezTo>
                  <a:pt x="2817" y="674"/>
                  <a:pt x="2820" y="691"/>
                  <a:pt x="2809" y="705"/>
                </a:cubicBezTo>
                <a:cubicBezTo>
                  <a:pt x="2801" y="714"/>
                  <a:pt x="2793" y="724"/>
                  <a:pt x="2786" y="734"/>
                </a:cubicBezTo>
                <a:cubicBezTo>
                  <a:pt x="2766" y="758"/>
                  <a:pt x="2727" y="732"/>
                  <a:pt x="2735" y="704"/>
                </a:cubicBezTo>
                <a:cubicBezTo>
                  <a:pt x="2770" y="587"/>
                  <a:pt x="2789" y="465"/>
                  <a:pt x="2792" y="342"/>
                </a:cubicBezTo>
                <a:cubicBezTo>
                  <a:pt x="2792" y="300"/>
                  <a:pt x="2770" y="224"/>
                  <a:pt x="2814" y="197"/>
                </a:cubicBezTo>
                <a:cubicBezTo>
                  <a:pt x="2824" y="190"/>
                  <a:pt x="2835" y="195"/>
                  <a:pt x="2841" y="204"/>
                </a:cubicBezTo>
                <a:cubicBezTo>
                  <a:pt x="2842" y="205"/>
                  <a:pt x="2843" y="207"/>
                  <a:pt x="2844" y="208"/>
                </a:cubicBezTo>
                <a:cubicBezTo>
                  <a:pt x="2852" y="219"/>
                  <a:pt x="2845" y="230"/>
                  <a:pt x="2835" y="234"/>
                </a:cubicBezTo>
                <a:moveTo>
                  <a:pt x="3318" y="346"/>
                </a:moveTo>
                <a:cubicBezTo>
                  <a:pt x="3297" y="333"/>
                  <a:pt x="3271" y="326"/>
                  <a:pt x="3244" y="326"/>
                </a:cubicBezTo>
                <a:cubicBezTo>
                  <a:pt x="3242" y="310"/>
                  <a:pt x="3222" y="298"/>
                  <a:pt x="3209" y="313"/>
                </a:cubicBezTo>
                <a:cubicBezTo>
                  <a:pt x="3204" y="319"/>
                  <a:pt x="3199" y="325"/>
                  <a:pt x="3194" y="332"/>
                </a:cubicBezTo>
                <a:cubicBezTo>
                  <a:pt x="3164" y="340"/>
                  <a:pt x="3137" y="356"/>
                  <a:pt x="3119" y="381"/>
                </a:cubicBezTo>
                <a:cubicBezTo>
                  <a:pt x="3118" y="383"/>
                  <a:pt x="3117" y="384"/>
                  <a:pt x="3116" y="386"/>
                </a:cubicBezTo>
                <a:cubicBezTo>
                  <a:pt x="3106" y="363"/>
                  <a:pt x="3092" y="341"/>
                  <a:pt x="3077" y="326"/>
                </a:cubicBezTo>
                <a:cubicBezTo>
                  <a:pt x="3063" y="313"/>
                  <a:pt x="3045" y="303"/>
                  <a:pt x="3026" y="298"/>
                </a:cubicBezTo>
                <a:cubicBezTo>
                  <a:pt x="3031" y="296"/>
                  <a:pt x="3036" y="294"/>
                  <a:pt x="3040" y="295"/>
                </a:cubicBezTo>
                <a:cubicBezTo>
                  <a:pt x="3056" y="298"/>
                  <a:pt x="3069" y="275"/>
                  <a:pt x="3052" y="267"/>
                </a:cubicBezTo>
                <a:cubicBezTo>
                  <a:pt x="3021" y="251"/>
                  <a:pt x="2994" y="267"/>
                  <a:pt x="2972" y="295"/>
                </a:cubicBezTo>
                <a:cubicBezTo>
                  <a:pt x="2931" y="302"/>
                  <a:pt x="2897" y="328"/>
                  <a:pt x="2899" y="379"/>
                </a:cubicBezTo>
                <a:cubicBezTo>
                  <a:pt x="2899" y="395"/>
                  <a:pt x="2912" y="405"/>
                  <a:pt x="2925" y="407"/>
                </a:cubicBezTo>
                <a:cubicBezTo>
                  <a:pt x="2923" y="419"/>
                  <a:pt x="2922" y="430"/>
                  <a:pt x="2922" y="438"/>
                </a:cubicBezTo>
                <a:cubicBezTo>
                  <a:pt x="2927" y="511"/>
                  <a:pt x="3005" y="576"/>
                  <a:pt x="3078" y="544"/>
                </a:cubicBezTo>
                <a:cubicBezTo>
                  <a:pt x="3131" y="521"/>
                  <a:pt x="3139" y="467"/>
                  <a:pt x="3126" y="416"/>
                </a:cubicBezTo>
                <a:cubicBezTo>
                  <a:pt x="3135" y="422"/>
                  <a:pt x="3147" y="424"/>
                  <a:pt x="3157" y="420"/>
                </a:cubicBezTo>
                <a:cubicBezTo>
                  <a:pt x="3159" y="419"/>
                  <a:pt x="3160" y="419"/>
                  <a:pt x="3161" y="418"/>
                </a:cubicBezTo>
                <a:cubicBezTo>
                  <a:pt x="3157" y="455"/>
                  <a:pt x="3166" y="493"/>
                  <a:pt x="3196" y="523"/>
                </a:cubicBezTo>
                <a:cubicBezTo>
                  <a:pt x="3242" y="571"/>
                  <a:pt x="3324" y="570"/>
                  <a:pt x="3358" y="509"/>
                </a:cubicBezTo>
                <a:cubicBezTo>
                  <a:pt x="3388" y="454"/>
                  <a:pt x="3372" y="379"/>
                  <a:pt x="3318" y="346"/>
                </a:cubicBezTo>
                <a:moveTo>
                  <a:pt x="3041" y="494"/>
                </a:moveTo>
                <a:cubicBezTo>
                  <a:pt x="3002" y="500"/>
                  <a:pt x="2975" y="458"/>
                  <a:pt x="2974" y="424"/>
                </a:cubicBezTo>
                <a:cubicBezTo>
                  <a:pt x="2974" y="413"/>
                  <a:pt x="2981" y="380"/>
                  <a:pt x="2993" y="350"/>
                </a:cubicBezTo>
                <a:cubicBezTo>
                  <a:pt x="3045" y="354"/>
                  <a:pt x="3120" y="483"/>
                  <a:pt x="3041" y="494"/>
                </a:cubicBezTo>
                <a:moveTo>
                  <a:pt x="3311" y="466"/>
                </a:moveTo>
                <a:cubicBezTo>
                  <a:pt x="3301" y="507"/>
                  <a:pt x="3258" y="507"/>
                  <a:pt x="3231" y="479"/>
                </a:cubicBezTo>
                <a:cubicBezTo>
                  <a:pt x="3207" y="454"/>
                  <a:pt x="3208" y="421"/>
                  <a:pt x="3218" y="391"/>
                </a:cubicBezTo>
                <a:cubicBezTo>
                  <a:pt x="3233" y="386"/>
                  <a:pt x="3248" y="385"/>
                  <a:pt x="3266" y="389"/>
                </a:cubicBezTo>
                <a:cubicBezTo>
                  <a:pt x="3300" y="399"/>
                  <a:pt x="3319" y="431"/>
                  <a:pt x="3311" y="466"/>
                </a:cubicBezTo>
                <a:moveTo>
                  <a:pt x="3359" y="771"/>
                </a:moveTo>
                <a:cubicBezTo>
                  <a:pt x="3339" y="804"/>
                  <a:pt x="3288" y="774"/>
                  <a:pt x="3306" y="740"/>
                </a:cubicBezTo>
                <a:cubicBezTo>
                  <a:pt x="3311" y="731"/>
                  <a:pt x="3317" y="721"/>
                  <a:pt x="3322" y="712"/>
                </a:cubicBezTo>
                <a:cubicBezTo>
                  <a:pt x="3323" y="709"/>
                  <a:pt x="3325" y="706"/>
                  <a:pt x="3328" y="704"/>
                </a:cubicBezTo>
                <a:cubicBezTo>
                  <a:pt x="3370" y="632"/>
                  <a:pt x="3406" y="555"/>
                  <a:pt x="3420" y="471"/>
                </a:cubicBezTo>
                <a:cubicBezTo>
                  <a:pt x="3427" y="431"/>
                  <a:pt x="3410" y="106"/>
                  <a:pt x="3329" y="133"/>
                </a:cubicBezTo>
                <a:cubicBezTo>
                  <a:pt x="3308" y="140"/>
                  <a:pt x="3295" y="108"/>
                  <a:pt x="3314" y="98"/>
                </a:cubicBezTo>
                <a:cubicBezTo>
                  <a:pt x="3393" y="54"/>
                  <a:pt x="3459" y="244"/>
                  <a:pt x="3470" y="294"/>
                </a:cubicBezTo>
                <a:cubicBezTo>
                  <a:pt x="3509" y="464"/>
                  <a:pt x="3445" y="627"/>
                  <a:pt x="3359" y="771"/>
                </a:cubicBezTo>
                <a:moveTo>
                  <a:pt x="3860" y="669"/>
                </a:moveTo>
                <a:cubicBezTo>
                  <a:pt x="3795" y="630"/>
                  <a:pt x="3726" y="604"/>
                  <a:pt x="3653" y="590"/>
                </a:cubicBezTo>
                <a:cubicBezTo>
                  <a:pt x="3639" y="596"/>
                  <a:pt x="3624" y="601"/>
                  <a:pt x="3609" y="607"/>
                </a:cubicBezTo>
                <a:cubicBezTo>
                  <a:pt x="3608" y="610"/>
                  <a:pt x="3608" y="614"/>
                  <a:pt x="3607" y="617"/>
                </a:cubicBezTo>
                <a:cubicBezTo>
                  <a:pt x="3604" y="640"/>
                  <a:pt x="3569" y="635"/>
                  <a:pt x="3566" y="615"/>
                </a:cubicBezTo>
                <a:cubicBezTo>
                  <a:pt x="3553" y="609"/>
                  <a:pt x="3545" y="593"/>
                  <a:pt x="3547" y="577"/>
                </a:cubicBezTo>
                <a:cubicBezTo>
                  <a:pt x="3568" y="463"/>
                  <a:pt x="3583" y="348"/>
                  <a:pt x="3592" y="232"/>
                </a:cubicBezTo>
                <a:cubicBezTo>
                  <a:pt x="3594" y="193"/>
                  <a:pt x="3655" y="193"/>
                  <a:pt x="3652" y="232"/>
                </a:cubicBezTo>
                <a:cubicBezTo>
                  <a:pt x="3645" y="323"/>
                  <a:pt x="3635" y="415"/>
                  <a:pt x="3622" y="506"/>
                </a:cubicBezTo>
                <a:cubicBezTo>
                  <a:pt x="3621" y="507"/>
                  <a:pt x="3621" y="509"/>
                  <a:pt x="3621" y="511"/>
                </a:cubicBezTo>
                <a:cubicBezTo>
                  <a:pt x="3687" y="469"/>
                  <a:pt x="3756" y="436"/>
                  <a:pt x="3830" y="410"/>
                </a:cubicBezTo>
                <a:cubicBezTo>
                  <a:pt x="3859" y="400"/>
                  <a:pt x="3884" y="442"/>
                  <a:pt x="3860" y="462"/>
                </a:cubicBezTo>
                <a:cubicBezTo>
                  <a:pt x="3822" y="494"/>
                  <a:pt x="3781" y="522"/>
                  <a:pt x="3739" y="547"/>
                </a:cubicBezTo>
                <a:cubicBezTo>
                  <a:pt x="3792" y="563"/>
                  <a:pt x="3842" y="585"/>
                  <a:pt x="3891" y="615"/>
                </a:cubicBezTo>
                <a:cubicBezTo>
                  <a:pt x="3926" y="636"/>
                  <a:pt x="3894" y="690"/>
                  <a:pt x="3860" y="66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7943169" y="110957"/>
            <a:ext cx="1117196" cy="644156"/>
          </a:xfrm>
          <a:custGeom>
            <a:avLst/>
            <a:gdLst/>
            <a:ahLst/>
            <a:cxnLst/>
            <a:rect l="l" t="t" r="r" b="b"/>
            <a:pathLst>
              <a:path w="4296" h="2477" extrusionOk="0">
                <a:moveTo>
                  <a:pt x="3918" y="2112"/>
                </a:moveTo>
                <a:cubicBezTo>
                  <a:pt x="3904" y="1822"/>
                  <a:pt x="3865" y="1543"/>
                  <a:pt x="3731" y="1269"/>
                </a:cubicBezTo>
                <a:cubicBezTo>
                  <a:pt x="3569" y="936"/>
                  <a:pt x="3301" y="673"/>
                  <a:pt x="2949" y="548"/>
                </a:cubicBezTo>
                <a:cubicBezTo>
                  <a:pt x="2233" y="295"/>
                  <a:pt x="1283" y="356"/>
                  <a:pt x="811" y="1021"/>
                </a:cubicBezTo>
                <a:cubicBezTo>
                  <a:pt x="537" y="1406"/>
                  <a:pt x="431" y="1945"/>
                  <a:pt x="513" y="2408"/>
                </a:cubicBezTo>
                <a:cubicBezTo>
                  <a:pt x="516" y="2423"/>
                  <a:pt x="539" y="2419"/>
                  <a:pt x="540" y="2404"/>
                </a:cubicBezTo>
                <a:cubicBezTo>
                  <a:pt x="543" y="2325"/>
                  <a:pt x="546" y="2245"/>
                  <a:pt x="550" y="2166"/>
                </a:cubicBezTo>
                <a:cubicBezTo>
                  <a:pt x="1642" y="2266"/>
                  <a:pt x="2765" y="2246"/>
                  <a:pt x="3858" y="2176"/>
                </a:cubicBezTo>
                <a:cubicBezTo>
                  <a:pt x="3862" y="2262"/>
                  <a:pt x="3864" y="2348"/>
                  <a:pt x="3866" y="2436"/>
                </a:cubicBezTo>
                <a:cubicBezTo>
                  <a:pt x="3867" y="2476"/>
                  <a:pt x="3929" y="2476"/>
                  <a:pt x="3928" y="2436"/>
                </a:cubicBezTo>
                <a:cubicBezTo>
                  <a:pt x="3927" y="2346"/>
                  <a:pt x="3925" y="2258"/>
                  <a:pt x="3921" y="2171"/>
                </a:cubicBezTo>
                <a:cubicBezTo>
                  <a:pt x="3950" y="2161"/>
                  <a:pt x="3950" y="2116"/>
                  <a:pt x="3918" y="2112"/>
                </a:cubicBezTo>
                <a:moveTo>
                  <a:pt x="2224" y="527"/>
                </a:moveTo>
                <a:cubicBezTo>
                  <a:pt x="2306" y="649"/>
                  <a:pt x="2393" y="768"/>
                  <a:pt x="2483" y="883"/>
                </a:cubicBezTo>
                <a:cubicBezTo>
                  <a:pt x="2393" y="954"/>
                  <a:pt x="2299" y="985"/>
                  <a:pt x="2207" y="983"/>
                </a:cubicBezTo>
                <a:cubicBezTo>
                  <a:pt x="2214" y="831"/>
                  <a:pt x="2221" y="679"/>
                  <a:pt x="2224" y="527"/>
                </a:cubicBezTo>
                <a:moveTo>
                  <a:pt x="2141" y="976"/>
                </a:moveTo>
                <a:cubicBezTo>
                  <a:pt x="2050" y="959"/>
                  <a:pt x="1962" y="911"/>
                  <a:pt x="1881" y="840"/>
                </a:cubicBezTo>
                <a:cubicBezTo>
                  <a:pt x="1981" y="744"/>
                  <a:pt x="2082" y="648"/>
                  <a:pt x="2184" y="553"/>
                </a:cubicBezTo>
                <a:cubicBezTo>
                  <a:pt x="2168" y="694"/>
                  <a:pt x="2154" y="835"/>
                  <a:pt x="2141" y="976"/>
                </a:cubicBezTo>
                <a:moveTo>
                  <a:pt x="982" y="905"/>
                </a:moveTo>
                <a:cubicBezTo>
                  <a:pt x="1293" y="579"/>
                  <a:pt x="1745" y="465"/>
                  <a:pt x="2183" y="476"/>
                </a:cubicBezTo>
                <a:cubicBezTo>
                  <a:pt x="1622" y="1001"/>
                  <a:pt x="1069" y="1538"/>
                  <a:pt x="554" y="2109"/>
                </a:cubicBezTo>
                <a:cubicBezTo>
                  <a:pt x="582" y="1669"/>
                  <a:pt x="656" y="1246"/>
                  <a:pt x="982" y="905"/>
                </a:cubicBezTo>
                <a:moveTo>
                  <a:pt x="583" y="2127"/>
                </a:moveTo>
                <a:cubicBezTo>
                  <a:pt x="1007" y="1701"/>
                  <a:pt x="1429" y="1275"/>
                  <a:pt x="1861" y="859"/>
                </a:cubicBezTo>
                <a:cubicBezTo>
                  <a:pt x="1928" y="957"/>
                  <a:pt x="2029" y="1012"/>
                  <a:pt x="2137" y="1027"/>
                </a:cubicBezTo>
                <a:cubicBezTo>
                  <a:pt x="2105" y="1401"/>
                  <a:pt x="2084" y="1777"/>
                  <a:pt x="2065" y="2151"/>
                </a:cubicBezTo>
                <a:cubicBezTo>
                  <a:pt x="2065" y="2154"/>
                  <a:pt x="2065" y="2156"/>
                  <a:pt x="2066" y="2159"/>
                </a:cubicBezTo>
                <a:cubicBezTo>
                  <a:pt x="1571" y="2156"/>
                  <a:pt x="1077" y="2136"/>
                  <a:pt x="583" y="2127"/>
                </a:cubicBezTo>
                <a:moveTo>
                  <a:pt x="2214" y="2160"/>
                </a:moveTo>
                <a:cubicBezTo>
                  <a:pt x="2183" y="2160"/>
                  <a:pt x="2151" y="2159"/>
                  <a:pt x="2119" y="2159"/>
                </a:cubicBezTo>
                <a:cubicBezTo>
                  <a:pt x="2120" y="2157"/>
                  <a:pt x="2121" y="2154"/>
                  <a:pt x="2122" y="2151"/>
                </a:cubicBezTo>
                <a:cubicBezTo>
                  <a:pt x="2131" y="2046"/>
                  <a:pt x="2140" y="1942"/>
                  <a:pt x="2148" y="1837"/>
                </a:cubicBezTo>
                <a:cubicBezTo>
                  <a:pt x="2340" y="1879"/>
                  <a:pt x="2479" y="1970"/>
                  <a:pt x="2567" y="2157"/>
                </a:cubicBezTo>
                <a:cubicBezTo>
                  <a:pt x="2450" y="2158"/>
                  <a:pt x="2332" y="2160"/>
                  <a:pt x="2214" y="2160"/>
                </a:cubicBezTo>
                <a:moveTo>
                  <a:pt x="2611" y="2156"/>
                </a:moveTo>
                <a:cubicBezTo>
                  <a:pt x="2611" y="2155"/>
                  <a:pt x="2611" y="2154"/>
                  <a:pt x="2611" y="2154"/>
                </a:cubicBezTo>
                <a:cubicBezTo>
                  <a:pt x="2553" y="1968"/>
                  <a:pt x="2351" y="1804"/>
                  <a:pt x="2151" y="1804"/>
                </a:cubicBezTo>
                <a:cubicBezTo>
                  <a:pt x="2172" y="1547"/>
                  <a:pt x="2190" y="1289"/>
                  <a:pt x="2204" y="1032"/>
                </a:cubicBezTo>
                <a:cubicBezTo>
                  <a:pt x="2314" y="1031"/>
                  <a:pt x="2425" y="992"/>
                  <a:pt x="2512" y="920"/>
                </a:cubicBezTo>
                <a:cubicBezTo>
                  <a:pt x="2672" y="1122"/>
                  <a:pt x="2845" y="1313"/>
                  <a:pt x="3030" y="1492"/>
                </a:cubicBezTo>
                <a:cubicBezTo>
                  <a:pt x="3185" y="1642"/>
                  <a:pt x="3349" y="1784"/>
                  <a:pt x="3519" y="1917"/>
                </a:cubicBezTo>
                <a:cubicBezTo>
                  <a:pt x="3592" y="1974"/>
                  <a:pt x="3667" y="2029"/>
                  <a:pt x="3742" y="2083"/>
                </a:cubicBezTo>
                <a:cubicBezTo>
                  <a:pt x="3757" y="2093"/>
                  <a:pt x="3772" y="2106"/>
                  <a:pt x="3787" y="2117"/>
                </a:cubicBezTo>
                <a:cubicBezTo>
                  <a:pt x="3395" y="2135"/>
                  <a:pt x="3004" y="2150"/>
                  <a:pt x="2611" y="2156"/>
                </a:cubicBezTo>
                <a:moveTo>
                  <a:pt x="3845" y="2091"/>
                </a:moveTo>
                <a:cubicBezTo>
                  <a:pt x="3811" y="2060"/>
                  <a:pt x="3766" y="2025"/>
                  <a:pt x="3773" y="2030"/>
                </a:cubicBezTo>
                <a:cubicBezTo>
                  <a:pt x="3744" y="2009"/>
                  <a:pt x="3714" y="1988"/>
                  <a:pt x="3685" y="1967"/>
                </a:cubicBezTo>
                <a:cubicBezTo>
                  <a:pt x="3593" y="1899"/>
                  <a:pt x="3503" y="1829"/>
                  <a:pt x="3415" y="1756"/>
                </a:cubicBezTo>
                <a:cubicBezTo>
                  <a:pt x="3269" y="1635"/>
                  <a:pt x="3129" y="1508"/>
                  <a:pt x="2995" y="1374"/>
                </a:cubicBezTo>
                <a:cubicBezTo>
                  <a:pt x="2722" y="1100"/>
                  <a:pt x="2477" y="799"/>
                  <a:pt x="2259" y="479"/>
                </a:cubicBezTo>
                <a:cubicBezTo>
                  <a:pt x="2262" y="479"/>
                  <a:pt x="2265" y="479"/>
                  <a:pt x="2267" y="479"/>
                </a:cubicBezTo>
                <a:cubicBezTo>
                  <a:pt x="2764" y="509"/>
                  <a:pt x="3251" y="659"/>
                  <a:pt x="3549" y="1080"/>
                </a:cubicBezTo>
                <a:cubicBezTo>
                  <a:pt x="3768" y="1390"/>
                  <a:pt x="3830" y="1729"/>
                  <a:pt x="3853" y="2084"/>
                </a:cubicBezTo>
                <a:cubicBezTo>
                  <a:pt x="3850" y="2086"/>
                  <a:pt x="3847" y="2088"/>
                  <a:pt x="3845" y="2091"/>
                </a:cubicBezTo>
                <a:moveTo>
                  <a:pt x="232" y="2345"/>
                </a:moveTo>
                <a:cubicBezTo>
                  <a:pt x="213" y="2250"/>
                  <a:pt x="171" y="2156"/>
                  <a:pt x="140" y="2064"/>
                </a:cubicBezTo>
                <a:cubicBezTo>
                  <a:pt x="135" y="2049"/>
                  <a:pt x="116" y="2039"/>
                  <a:pt x="101" y="2049"/>
                </a:cubicBezTo>
                <a:cubicBezTo>
                  <a:pt x="56" y="2077"/>
                  <a:pt x="53" y="2129"/>
                  <a:pt x="43" y="2178"/>
                </a:cubicBezTo>
                <a:cubicBezTo>
                  <a:pt x="36" y="2209"/>
                  <a:pt x="29" y="2241"/>
                  <a:pt x="22" y="2273"/>
                </a:cubicBezTo>
                <a:cubicBezTo>
                  <a:pt x="20" y="2273"/>
                  <a:pt x="18" y="2273"/>
                  <a:pt x="16" y="2273"/>
                </a:cubicBezTo>
                <a:cubicBezTo>
                  <a:pt x="0" y="2276"/>
                  <a:pt x="3" y="2298"/>
                  <a:pt x="17" y="2302"/>
                </a:cubicBezTo>
                <a:cubicBezTo>
                  <a:pt x="11" y="2330"/>
                  <a:pt x="7" y="2358"/>
                  <a:pt x="5" y="2385"/>
                </a:cubicBezTo>
                <a:cubicBezTo>
                  <a:pt x="3" y="2404"/>
                  <a:pt x="29" y="2405"/>
                  <a:pt x="35" y="2390"/>
                </a:cubicBezTo>
                <a:cubicBezTo>
                  <a:pt x="46" y="2361"/>
                  <a:pt x="55" y="2332"/>
                  <a:pt x="62" y="2302"/>
                </a:cubicBezTo>
                <a:cubicBezTo>
                  <a:pt x="96" y="2302"/>
                  <a:pt x="129" y="2302"/>
                  <a:pt x="162" y="2300"/>
                </a:cubicBezTo>
                <a:cubicBezTo>
                  <a:pt x="170" y="2321"/>
                  <a:pt x="179" y="2343"/>
                  <a:pt x="190" y="2363"/>
                </a:cubicBezTo>
                <a:cubicBezTo>
                  <a:pt x="202" y="2388"/>
                  <a:pt x="237" y="2370"/>
                  <a:pt x="232" y="2345"/>
                </a:cubicBezTo>
                <a:moveTo>
                  <a:pt x="72" y="2265"/>
                </a:moveTo>
                <a:cubicBezTo>
                  <a:pt x="74" y="2256"/>
                  <a:pt x="76" y="2247"/>
                  <a:pt x="78" y="2238"/>
                </a:cubicBezTo>
                <a:cubicBezTo>
                  <a:pt x="85" y="2213"/>
                  <a:pt x="90" y="2162"/>
                  <a:pt x="105" y="2127"/>
                </a:cubicBezTo>
                <a:cubicBezTo>
                  <a:pt x="118" y="2170"/>
                  <a:pt x="131" y="2214"/>
                  <a:pt x="146" y="2257"/>
                </a:cubicBezTo>
                <a:cubicBezTo>
                  <a:pt x="121" y="2259"/>
                  <a:pt x="97" y="2262"/>
                  <a:pt x="72" y="2265"/>
                </a:cubicBezTo>
                <a:moveTo>
                  <a:pt x="2445" y="258"/>
                </a:moveTo>
                <a:cubicBezTo>
                  <a:pt x="2359" y="311"/>
                  <a:pt x="2230" y="293"/>
                  <a:pt x="2213" y="178"/>
                </a:cubicBezTo>
                <a:cubicBezTo>
                  <a:pt x="2201" y="99"/>
                  <a:pt x="2299" y="0"/>
                  <a:pt x="2377" y="53"/>
                </a:cubicBezTo>
                <a:cubicBezTo>
                  <a:pt x="2391" y="63"/>
                  <a:pt x="2386" y="84"/>
                  <a:pt x="2369" y="85"/>
                </a:cubicBezTo>
                <a:cubicBezTo>
                  <a:pt x="2342" y="86"/>
                  <a:pt x="2318" y="85"/>
                  <a:pt x="2294" y="101"/>
                </a:cubicBezTo>
                <a:cubicBezTo>
                  <a:pt x="2270" y="119"/>
                  <a:pt x="2258" y="148"/>
                  <a:pt x="2266" y="178"/>
                </a:cubicBezTo>
                <a:cubicBezTo>
                  <a:pt x="2272" y="204"/>
                  <a:pt x="2294" y="227"/>
                  <a:pt x="2321" y="234"/>
                </a:cubicBezTo>
                <a:cubicBezTo>
                  <a:pt x="2358" y="242"/>
                  <a:pt x="2392" y="221"/>
                  <a:pt x="2426" y="213"/>
                </a:cubicBezTo>
                <a:cubicBezTo>
                  <a:pt x="2453" y="207"/>
                  <a:pt x="2469" y="243"/>
                  <a:pt x="2445" y="258"/>
                </a:cubicBezTo>
                <a:moveTo>
                  <a:pt x="4216" y="2193"/>
                </a:moveTo>
                <a:cubicBezTo>
                  <a:pt x="4232" y="2182"/>
                  <a:pt x="4247" y="2169"/>
                  <a:pt x="4256" y="2149"/>
                </a:cubicBezTo>
                <a:cubicBezTo>
                  <a:pt x="4271" y="2118"/>
                  <a:pt x="4270" y="2076"/>
                  <a:pt x="4238" y="2055"/>
                </a:cubicBezTo>
                <a:cubicBezTo>
                  <a:pt x="4203" y="2031"/>
                  <a:pt x="4123" y="2037"/>
                  <a:pt x="4085" y="2071"/>
                </a:cubicBezTo>
                <a:cubicBezTo>
                  <a:pt x="4076" y="2070"/>
                  <a:pt x="4066" y="2075"/>
                  <a:pt x="4065" y="2088"/>
                </a:cubicBezTo>
                <a:cubicBezTo>
                  <a:pt x="4058" y="2167"/>
                  <a:pt x="4055" y="2250"/>
                  <a:pt x="4058" y="2330"/>
                </a:cubicBezTo>
                <a:cubicBezTo>
                  <a:pt x="4058" y="2337"/>
                  <a:pt x="4060" y="2342"/>
                  <a:pt x="4063" y="2345"/>
                </a:cubicBezTo>
                <a:cubicBezTo>
                  <a:pt x="4052" y="2361"/>
                  <a:pt x="4055" y="2389"/>
                  <a:pt x="4077" y="2393"/>
                </a:cubicBezTo>
                <a:cubicBezTo>
                  <a:pt x="4156" y="2405"/>
                  <a:pt x="4283" y="2399"/>
                  <a:pt x="4291" y="2292"/>
                </a:cubicBezTo>
                <a:cubicBezTo>
                  <a:pt x="4295" y="2239"/>
                  <a:pt x="4259" y="2208"/>
                  <a:pt x="4216" y="2193"/>
                </a:cubicBezTo>
                <a:moveTo>
                  <a:pt x="4201" y="2103"/>
                </a:moveTo>
                <a:cubicBezTo>
                  <a:pt x="4236" y="2139"/>
                  <a:pt x="4142" y="2169"/>
                  <a:pt x="4116" y="2184"/>
                </a:cubicBezTo>
                <a:cubicBezTo>
                  <a:pt x="4112" y="2187"/>
                  <a:pt x="4109" y="2190"/>
                  <a:pt x="4107" y="2193"/>
                </a:cubicBezTo>
                <a:cubicBezTo>
                  <a:pt x="4106" y="2167"/>
                  <a:pt x="4105" y="2141"/>
                  <a:pt x="4102" y="2115"/>
                </a:cubicBezTo>
                <a:cubicBezTo>
                  <a:pt x="4128" y="2089"/>
                  <a:pt x="4175" y="2075"/>
                  <a:pt x="4201" y="2103"/>
                </a:cubicBezTo>
                <a:moveTo>
                  <a:pt x="4106" y="2338"/>
                </a:moveTo>
                <a:cubicBezTo>
                  <a:pt x="4107" y="2336"/>
                  <a:pt x="4108" y="2333"/>
                  <a:pt x="4108" y="2330"/>
                </a:cubicBezTo>
                <a:cubicBezTo>
                  <a:pt x="4109" y="2296"/>
                  <a:pt x="4109" y="2261"/>
                  <a:pt x="4108" y="2226"/>
                </a:cubicBezTo>
                <a:cubicBezTo>
                  <a:pt x="4113" y="2232"/>
                  <a:pt x="4120" y="2237"/>
                  <a:pt x="4130" y="2236"/>
                </a:cubicBezTo>
                <a:cubicBezTo>
                  <a:pt x="4169" y="2235"/>
                  <a:pt x="4227" y="2238"/>
                  <a:pt x="4228" y="2287"/>
                </a:cubicBezTo>
                <a:cubicBezTo>
                  <a:pt x="4229" y="2348"/>
                  <a:pt x="4156" y="2343"/>
                  <a:pt x="4106" y="23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8509461" y="1100794"/>
            <a:ext cx="634534" cy="300364"/>
          </a:xfrm>
          <a:custGeom>
            <a:avLst/>
            <a:gdLst/>
            <a:ahLst/>
            <a:cxnLst/>
            <a:rect l="l" t="t" r="r" b="b"/>
            <a:pathLst>
              <a:path w="2440" h="1155" extrusionOk="0">
                <a:moveTo>
                  <a:pt x="259" y="643"/>
                </a:moveTo>
                <a:cubicBezTo>
                  <a:pt x="258" y="646"/>
                  <a:pt x="258" y="650"/>
                  <a:pt x="258" y="654"/>
                </a:cubicBezTo>
                <a:cubicBezTo>
                  <a:pt x="256" y="732"/>
                  <a:pt x="297" y="824"/>
                  <a:pt x="309" y="901"/>
                </a:cubicBezTo>
                <a:cubicBezTo>
                  <a:pt x="314" y="937"/>
                  <a:pt x="263" y="953"/>
                  <a:pt x="253" y="916"/>
                </a:cubicBezTo>
                <a:cubicBezTo>
                  <a:pt x="238" y="858"/>
                  <a:pt x="227" y="799"/>
                  <a:pt x="215" y="740"/>
                </a:cubicBezTo>
                <a:cubicBezTo>
                  <a:pt x="208" y="709"/>
                  <a:pt x="191" y="666"/>
                  <a:pt x="193" y="632"/>
                </a:cubicBezTo>
                <a:cubicBezTo>
                  <a:pt x="165" y="603"/>
                  <a:pt x="140" y="569"/>
                  <a:pt x="114" y="538"/>
                </a:cubicBezTo>
                <a:cubicBezTo>
                  <a:pt x="81" y="500"/>
                  <a:pt x="47" y="461"/>
                  <a:pt x="14" y="422"/>
                </a:cubicBezTo>
                <a:cubicBezTo>
                  <a:pt x="0" y="405"/>
                  <a:pt x="23" y="381"/>
                  <a:pt x="39" y="397"/>
                </a:cubicBezTo>
                <a:cubicBezTo>
                  <a:pt x="77" y="436"/>
                  <a:pt x="114" y="475"/>
                  <a:pt x="152" y="514"/>
                </a:cubicBezTo>
                <a:cubicBezTo>
                  <a:pt x="173" y="535"/>
                  <a:pt x="196" y="556"/>
                  <a:pt x="217" y="578"/>
                </a:cubicBezTo>
                <a:cubicBezTo>
                  <a:pt x="237" y="549"/>
                  <a:pt x="265" y="519"/>
                  <a:pt x="280" y="498"/>
                </a:cubicBezTo>
                <a:cubicBezTo>
                  <a:pt x="308" y="459"/>
                  <a:pt x="337" y="420"/>
                  <a:pt x="367" y="381"/>
                </a:cubicBezTo>
                <a:cubicBezTo>
                  <a:pt x="380" y="364"/>
                  <a:pt x="407" y="386"/>
                  <a:pt x="396" y="404"/>
                </a:cubicBezTo>
                <a:cubicBezTo>
                  <a:pt x="357" y="468"/>
                  <a:pt x="272" y="555"/>
                  <a:pt x="259" y="635"/>
                </a:cubicBezTo>
                <a:cubicBezTo>
                  <a:pt x="260" y="638"/>
                  <a:pt x="259" y="640"/>
                  <a:pt x="259" y="643"/>
                </a:cubicBezTo>
                <a:moveTo>
                  <a:pt x="596" y="744"/>
                </a:moveTo>
                <a:cubicBezTo>
                  <a:pt x="559" y="743"/>
                  <a:pt x="523" y="751"/>
                  <a:pt x="487" y="750"/>
                </a:cubicBezTo>
                <a:cubicBezTo>
                  <a:pt x="446" y="748"/>
                  <a:pt x="407" y="741"/>
                  <a:pt x="367" y="731"/>
                </a:cubicBezTo>
                <a:cubicBezTo>
                  <a:pt x="345" y="725"/>
                  <a:pt x="336" y="759"/>
                  <a:pt x="358" y="766"/>
                </a:cubicBezTo>
                <a:cubicBezTo>
                  <a:pt x="430" y="789"/>
                  <a:pt x="527" y="808"/>
                  <a:pt x="601" y="785"/>
                </a:cubicBezTo>
                <a:cubicBezTo>
                  <a:pt x="624" y="778"/>
                  <a:pt x="620" y="744"/>
                  <a:pt x="596" y="744"/>
                </a:cubicBezTo>
                <a:moveTo>
                  <a:pt x="605" y="641"/>
                </a:moveTo>
                <a:cubicBezTo>
                  <a:pt x="514" y="637"/>
                  <a:pt x="423" y="637"/>
                  <a:pt x="331" y="629"/>
                </a:cubicBezTo>
                <a:cubicBezTo>
                  <a:pt x="315" y="628"/>
                  <a:pt x="312" y="654"/>
                  <a:pt x="327" y="658"/>
                </a:cubicBezTo>
                <a:cubicBezTo>
                  <a:pt x="415" y="680"/>
                  <a:pt x="515" y="695"/>
                  <a:pt x="605" y="689"/>
                </a:cubicBezTo>
                <a:cubicBezTo>
                  <a:pt x="635" y="687"/>
                  <a:pt x="636" y="643"/>
                  <a:pt x="605" y="641"/>
                </a:cubicBezTo>
                <a:moveTo>
                  <a:pt x="1001" y="778"/>
                </a:moveTo>
                <a:cubicBezTo>
                  <a:pt x="927" y="805"/>
                  <a:pt x="840" y="814"/>
                  <a:pt x="794" y="732"/>
                </a:cubicBezTo>
                <a:cubicBezTo>
                  <a:pt x="744" y="641"/>
                  <a:pt x="823" y="552"/>
                  <a:pt x="905" y="526"/>
                </a:cubicBezTo>
                <a:cubicBezTo>
                  <a:pt x="923" y="520"/>
                  <a:pt x="920" y="493"/>
                  <a:pt x="900" y="492"/>
                </a:cubicBezTo>
                <a:cubicBezTo>
                  <a:pt x="776" y="486"/>
                  <a:pt x="691" y="640"/>
                  <a:pt x="739" y="748"/>
                </a:cubicBezTo>
                <a:cubicBezTo>
                  <a:pt x="782" y="846"/>
                  <a:pt x="942" y="906"/>
                  <a:pt x="1027" y="823"/>
                </a:cubicBezTo>
                <a:cubicBezTo>
                  <a:pt x="1044" y="805"/>
                  <a:pt x="1026" y="769"/>
                  <a:pt x="1001" y="778"/>
                </a:cubicBezTo>
                <a:moveTo>
                  <a:pt x="1209" y="705"/>
                </a:moveTo>
                <a:cubicBezTo>
                  <a:pt x="1200" y="682"/>
                  <a:pt x="1163" y="677"/>
                  <a:pt x="1156" y="705"/>
                </a:cubicBezTo>
                <a:cubicBezTo>
                  <a:pt x="1153" y="720"/>
                  <a:pt x="1148" y="736"/>
                  <a:pt x="1134" y="744"/>
                </a:cubicBezTo>
                <a:cubicBezTo>
                  <a:pt x="1117" y="754"/>
                  <a:pt x="1074" y="754"/>
                  <a:pt x="1086" y="717"/>
                </a:cubicBezTo>
                <a:cubicBezTo>
                  <a:pt x="1093" y="694"/>
                  <a:pt x="1059" y="686"/>
                  <a:pt x="1051" y="707"/>
                </a:cubicBezTo>
                <a:cubicBezTo>
                  <a:pt x="1034" y="747"/>
                  <a:pt x="1063" y="793"/>
                  <a:pt x="1105" y="800"/>
                </a:cubicBezTo>
                <a:cubicBezTo>
                  <a:pt x="1132" y="805"/>
                  <a:pt x="1155" y="795"/>
                  <a:pt x="1173" y="778"/>
                </a:cubicBezTo>
                <a:cubicBezTo>
                  <a:pt x="1184" y="828"/>
                  <a:pt x="1184" y="879"/>
                  <a:pt x="1176" y="931"/>
                </a:cubicBezTo>
                <a:cubicBezTo>
                  <a:pt x="1170" y="966"/>
                  <a:pt x="1223" y="982"/>
                  <a:pt x="1230" y="946"/>
                </a:cubicBezTo>
                <a:cubicBezTo>
                  <a:pt x="1247" y="865"/>
                  <a:pt x="1239" y="782"/>
                  <a:pt x="1209" y="705"/>
                </a:cubicBezTo>
                <a:moveTo>
                  <a:pt x="1544" y="632"/>
                </a:moveTo>
                <a:cubicBezTo>
                  <a:pt x="1522" y="707"/>
                  <a:pt x="1443" y="741"/>
                  <a:pt x="1373" y="758"/>
                </a:cubicBezTo>
                <a:cubicBezTo>
                  <a:pt x="1377" y="798"/>
                  <a:pt x="1378" y="839"/>
                  <a:pt x="1364" y="880"/>
                </a:cubicBezTo>
                <a:cubicBezTo>
                  <a:pt x="1353" y="909"/>
                  <a:pt x="1308" y="905"/>
                  <a:pt x="1308" y="872"/>
                </a:cubicBezTo>
                <a:cubicBezTo>
                  <a:pt x="1307" y="764"/>
                  <a:pt x="1302" y="657"/>
                  <a:pt x="1303" y="549"/>
                </a:cubicBezTo>
                <a:cubicBezTo>
                  <a:pt x="1303" y="528"/>
                  <a:pt x="1328" y="525"/>
                  <a:pt x="1338" y="539"/>
                </a:cubicBezTo>
                <a:cubicBezTo>
                  <a:pt x="1371" y="492"/>
                  <a:pt x="1436" y="460"/>
                  <a:pt x="1491" y="488"/>
                </a:cubicBezTo>
                <a:cubicBezTo>
                  <a:pt x="1542" y="514"/>
                  <a:pt x="1559" y="580"/>
                  <a:pt x="1544" y="632"/>
                </a:cubicBezTo>
                <a:moveTo>
                  <a:pt x="1458" y="555"/>
                </a:moveTo>
                <a:cubicBezTo>
                  <a:pt x="1415" y="533"/>
                  <a:pt x="1387" y="562"/>
                  <a:pt x="1374" y="605"/>
                </a:cubicBezTo>
                <a:cubicBezTo>
                  <a:pt x="1365" y="635"/>
                  <a:pt x="1364" y="666"/>
                  <a:pt x="1367" y="697"/>
                </a:cubicBezTo>
                <a:cubicBezTo>
                  <a:pt x="1413" y="685"/>
                  <a:pt x="1470" y="666"/>
                  <a:pt x="1485" y="616"/>
                </a:cubicBezTo>
                <a:cubicBezTo>
                  <a:pt x="1495" y="583"/>
                  <a:pt x="1487" y="570"/>
                  <a:pt x="1458" y="555"/>
                </a:cubicBezTo>
                <a:moveTo>
                  <a:pt x="2009" y="649"/>
                </a:moveTo>
                <a:cubicBezTo>
                  <a:pt x="1887" y="635"/>
                  <a:pt x="1762" y="614"/>
                  <a:pt x="1640" y="613"/>
                </a:cubicBezTo>
                <a:cubicBezTo>
                  <a:pt x="1619" y="613"/>
                  <a:pt x="1614" y="645"/>
                  <a:pt x="1635" y="650"/>
                </a:cubicBezTo>
                <a:cubicBezTo>
                  <a:pt x="1756" y="680"/>
                  <a:pt x="1885" y="690"/>
                  <a:pt x="2009" y="707"/>
                </a:cubicBezTo>
                <a:cubicBezTo>
                  <a:pt x="2045" y="712"/>
                  <a:pt x="2045" y="653"/>
                  <a:pt x="2009" y="649"/>
                </a:cubicBezTo>
                <a:moveTo>
                  <a:pt x="1943" y="162"/>
                </a:moveTo>
                <a:cubicBezTo>
                  <a:pt x="1894" y="256"/>
                  <a:pt x="1862" y="362"/>
                  <a:pt x="1823" y="462"/>
                </a:cubicBezTo>
                <a:cubicBezTo>
                  <a:pt x="1770" y="374"/>
                  <a:pt x="1723" y="283"/>
                  <a:pt x="1676" y="192"/>
                </a:cubicBezTo>
                <a:cubicBezTo>
                  <a:pt x="1667" y="174"/>
                  <a:pt x="1636" y="186"/>
                  <a:pt x="1643" y="206"/>
                </a:cubicBezTo>
                <a:cubicBezTo>
                  <a:pt x="1686" y="322"/>
                  <a:pt x="1745" y="431"/>
                  <a:pt x="1804" y="539"/>
                </a:cubicBezTo>
                <a:cubicBezTo>
                  <a:pt x="1813" y="557"/>
                  <a:pt x="1844" y="559"/>
                  <a:pt x="1854" y="539"/>
                </a:cubicBezTo>
                <a:cubicBezTo>
                  <a:pt x="1905" y="428"/>
                  <a:pt x="1969" y="304"/>
                  <a:pt x="1992" y="183"/>
                </a:cubicBezTo>
                <a:cubicBezTo>
                  <a:pt x="1998" y="154"/>
                  <a:pt x="1957" y="133"/>
                  <a:pt x="1943" y="162"/>
                </a:cubicBezTo>
                <a:moveTo>
                  <a:pt x="2206" y="251"/>
                </a:moveTo>
                <a:cubicBezTo>
                  <a:pt x="2162" y="242"/>
                  <a:pt x="2122" y="235"/>
                  <a:pt x="2082" y="219"/>
                </a:cubicBezTo>
                <a:cubicBezTo>
                  <a:pt x="2129" y="173"/>
                  <a:pt x="2193" y="118"/>
                  <a:pt x="2154" y="50"/>
                </a:cubicBezTo>
                <a:cubicBezTo>
                  <a:pt x="2128" y="5"/>
                  <a:pt x="2045" y="0"/>
                  <a:pt x="2033" y="58"/>
                </a:cubicBezTo>
                <a:cubicBezTo>
                  <a:pt x="2028" y="81"/>
                  <a:pt x="2062" y="99"/>
                  <a:pt x="2073" y="75"/>
                </a:cubicBezTo>
                <a:cubicBezTo>
                  <a:pt x="2083" y="53"/>
                  <a:pt x="2110" y="64"/>
                  <a:pt x="2112" y="87"/>
                </a:cubicBezTo>
                <a:cubicBezTo>
                  <a:pt x="2115" y="108"/>
                  <a:pt x="2098" y="128"/>
                  <a:pt x="2085" y="142"/>
                </a:cubicBezTo>
                <a:cubicBezTo>
                  <a:pt x="2062" y="165"/>
                  <a:pt x="2035" y="183"/>
                  <a:pt x="2014" y="208"/>
                </a:cubicBezTo>
                <a:cubicBezTo>
                  <a:pt x="2002" y="222"/>
                  <a:pt x="2003" y="243"/>
                  <a:pt x="2020" y="253"/>
                </a:cubicBezTo>
                <a:cubicBezTo>
                  <a:pt x="2073" y="284"/>
                  <a:pt x="2136" y="310"/>
                  <a:pt x="2199" y="306"/>
                </a:cubicBezTo>
                <a:cubicBezTo>
                  <a:pt x="2229" y="305"/>
                  <a:pt x="2239" y="257"/>
                  <a:pt x="2206" y="251"/>
                </a:cubicBezTo>
                <a:moveTo>
                  <a:pt x="2013" y="1072"/>
                </a:moveTo>
                <a:cubicBezTo>
                  <a:pt x="1990" y="1110"/>
                  <a:pt x="1890" y="1082"/>
                  <a:pt x="1859" y="1079"/>
                </a:cubicBezTo>
                <a:cubicBezTo>
                  <a:pt x="1827" y="1075"/>
                  <a:pt x="1795" y="1071"/>
                  <a:pt x="1764" y="1067"/>
                </a:cubicBezTo>
                <a:cubicBezTo>
                  <a:pt x="1831" y="1000"/>
                  <a:pt x="1910" y="918"/>
                  <a:pt x="1854" y="823"/>
                </a:cubicBezTo>
                <a:cubicBezTo>
                  <a:pt x="1815" y="756"/>
                  <a:pt x="1705" y="756"/>
                  <a:pt x="1689" y="841"/>
                </a:cubicBezTo>
                <a:cubicBezTo>
                  <a:pt x="1685" y="863"/>
                  <a:pt x="1716" y="872"/>
                  <a:pt x="1723" y="850"/>
                </a:cubicBezTo>
                <a:cubicBezTo>
                  <a:pt x="1748" y="770"/>
                  <a:pt x="1821" y="847"/>
                  <a:pt x="1820" y="885"/>
                </a:cubicBezTo>
                <a:cubicBezTo>
                  <a:pt x="1819" y="917"/>
                  <a:pt x="1799" y="948"/>
                  <a:pt x="1780" y="971"/>
                </a:cubicBezTo>
                <a:cubicBezTo>
                  <a:pt x="1750" y="1007"/>
                  <a:pt x="1711" y="1036"/>
                  <a:pt x="1679" y="1069"/>
                </a:cubicBezTo>
                <a:cubicBezTo>
                  <a:pt x="1658" y="1089"/>
                  <a:pt x="1675" y="1118"/>
                  <a:pt x="1700" y="1121"/>
                </a:cubicBezTo>
                <a:cubicBezTo>
                  <a:pt x="1784" y="1132"/>
                  <a:pt x="1869" y="1147"/>
                  <a:pt x="1952" y="1152"/>
                </a:cubicBezTo>
                <a:cubicBezTo>
                  <a:pt x="1998" y="1154"/>
                  <a:pt x="2044" y="1147"/>
                  <a:pt x="2066" y="1103"/>
                </a:cubicBezTo>
                <a:cubicBezTo>
                  <a:pt x="2083" y="1068"/>
                  <a:pt x="2034" y="1039"/>
                  <a:pt x="2013" y="1072"/>
                </a:cubicBezTo>
                <a:moveTo>
                  <a:pt x="2421" y="678"/>
                </a:moveTo>
                <a:cubicBezTo>
                  <a:pt x="2400" y="622"/>
                  <a:pt x="2347" y="590"/>
                  <a:pt x="2293" y="575"/>
                </a:cubicBezTo>
                <a:cubicBezTo>
                  <a:pt x="2271" y="569"/>
                  <a:pt x="2249" y="566"/>
                  <a:pt x="2226" y="563"/>
                </a:cubicBezTo>
                <a:cubicBezTo>
                  <a:pt x="2184" y="556"/>
                  <a:pt x="2172" y="571"/>
                  <a:pt x="2174" y="520"/>
                </a:cubicBezTo>
                <a:cubicBezTo>
                  <a:pt x="2176" y="474"/>
                  <a:pt x="2197" y="466"/>
                  <a:pt x="2240" y="453"/>
                </a:cubicBezTo>
                <a:cubicBezTo>
                  <a:pt x="2272" y="443"/>
                  <a:pt x="2304" y="443"/>
                  <a:pt x="2337" y="446"/>
                </a:cubicBezTo>
                <a:cubicBezTo>
                  <a:pt x="2356" y="448"/>
                  <a:pt x="2361" y="416"/>
                  <a:pt x="2342" y="413"/>
                </a:cubicBezTo>
                <a:cubicBezTo>
                  <a:pt x="2267" y="400"/>
                  <a:pt x="2192" y="410"/>
                  <a:pt x="2130" y="457"/>
                </a:cubicBezTo>
                <a:cubicBezTo>
                  <a:pt x="2095" y="483"/>
                  <a:pt x="2058" y="526"/>
                  <a:pt x="2088" y="571"/>
                </a:cubicBezTo>
                <a:cubicBezTo>
                  <a:pt x="2127" y="632"/>
                  <a:pt x="2231" y="614"/>
                  <a:pt x="2290" y="636"/>
                </a:cubicBezTo>
                <a:cubicBezTo>
                  <a:pt x="2335" y="652"/>
                  <a:pt x="2361" y="675"/>
                  <a:pt x="2357" y="725"/>
                </a:cubicBezTo>
                <a:cubicBezTo>
                  <a:pt x="2354" y="772"/>
                  <a:pt x="2328" y="801"/>
                  <a:pt x="2281" y="812"/>
                </a:cubicBezTo>
                <a:cubicBezTo>
                  <a:pt x="2235" y="823"/>
                  <a:pt x="2202" y="812"/>
                  <a:pt x="2160" y="835"/>
                </a:cubicBezTo>
                <a:cubicBezTo>
                  <a:pt x="2125" y="855"/>
                  <a:pt x="2156" y="909"/>
                  <a:pt x="2191" y="889"/>
                </a:cubicBezTo>
                <a:cubicBezTo>
                  <a:pt x="2228" y="868"/>
                  <a:pt x="2280" y="880"/>
                  <a:pt x="2320" y="864"/>
                </a:cubicBezTo>
                <a:cubicBezTo>
                  <a:pt x="2346" y="854"/>
                  <a:pt x="2371" y="838"/>
                  <a:pt x="2390" y="817"/>
                </a:cubicBezTo>
                <a:cubicBezTo>
                  <a:pt x="2423" y="779"/>
                  <a:pt x="2439" y="727"/>
                  <a:pt x="2421" y="67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 rot="5400000" flipH="1">
            <a:off x="2266950" y="-1625550"/>
            <a:ext cx="4610100" cy="8394600"/>
          </a:xfrm>
          <a:prstGeom prst="snip1Rect">
            <a:avLst>
              <a:gd name="adj" fmla="val 145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1"/>
          </p:nvPr>
        </p:nvSpPr>
        <p:spPr>
          <a:xfrm>
            <a:off x="4482271" y="1401150"/>
            <a:ext cx="35169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2"/>
          </p:nvPr>
        </p:nvSpPr>
        <p:spPr>
          <a:xfrm>
            <a:off x="713229" y="1401150"/>
            <a:ext cx="3516900" cy="31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162324" y="127919"/>
            <a:ext cx="838676" cy="483579"/>
          </a:xfrm>
          <a:custGeom>
            <a:avLst/>
            <a:gdLst/>
            <a:ahLst/>
            <a:cxnLst/>
            <a:rect l="l" t="t" r="r" b="b"/>
            <a:pathLst>
              <a:path w="4296" h="2477" extrusionOk="0">
                <a:moveTo>
                  <a:pt x="3918" y="2112"/>
                </a:moveTo>
                <a:cubicBezTo>
                  <a:pt x="3904" y="1822"/>
                  <a:pt x="3865" y="1543"/>
                  <a:pt x="3731" y="1269"/>
                </a:cubicBezTo>
                <a:cubicBezTo>
                  <a:pt x="3569" y="936"/>
                  <a:pt x="3301" y="673"/>
                  <a:pt x="2949" y="548"/>
                </a:cubicBezTo>
                <a:cubicBezTo>
                  <a:pt x="2233" y="295"/>
                  <a:pt x="1283" y="356"/>
                  <a:pt x="811" y="1021"/>
                </a:cubicBezTo>
                <a:cubicBezTo>
                  <a:pt x="537" y="1406"/>
                  <a:pt x="431" y="1945"/>
                  <a:pt x="513" y="2408"/>
                </a:cubicBezTo>
                <a:cubicBezTo>
                  <a:pt x="516" y="2423"/>
                  <a:pt x="539" y="2419"/>
                  <a:pt x="540" y="2404"/>
                </a:cubicBezTo>
                <a:cubicBezTo>
                  <a:pt x="543" y="2325"/>
                  <a:pt x="546" y="2245"/>
                  <a:pt x="550" y="2166"/>
                </a:cubicBezTo>
                <a:cubicBezTo>
                  <a:pt x="1642" y="2266"/>
                  <a:pt x="2765" y="2246"/>
                  <a:pt x="3858" y="2176"/>
                </a:cubicBezTo>
                <a:cubicBezTo>
                  <a:pt x="3862" y="2262"/>
                  <a:pt x="3864" y="2348"/>
                  <a:pt x="3866" y="2436"/>
                </a:cubicBezTo>
                <a:cubicBezTo>
                  <a:pt x="3867" y="2476"/>
                  <a:pt x="3929" y="2476"/>
                  <a:pt x="3928" y="2436"/>
                </a:cubicBezTo>
                <a:cubicBezTo>
                  <a:pt x="3927" y="2346"/>
                  <a:pt x="3925" y="2258"/>
                  <a:pt x="3921" y="2171"/>
                </a:cubicBezTo>
                <a:cubicBezTo>
                  <a:pt x="3950" y="2161"/>
                  <a:pt x="3950" y="2116"/>
                  <a:pt x="3918" y="2112"/>
                </a:cubicBezTo>
                <a:moveTo>
                  <a:pt x="2224" y="527"/>
                </a:moveTo>
                <a:cubicBezTo>
                  <a:pt x="2306" y="649"/>
                  <a:pt x="2393" y="768"/>
                  <a:pt x="2483" y="883"/>
                </a:cubicBezTo>
                <a:cubicBezTo>
                  <a:pt x="2393" y="954"/>
                  <a:pt x="2299" y="985"/>
                  <a:pt x="2207" y="983"/>
                </a:cubicBezTo>
                <a:cubicBezTo>
                  <a:pt x="2214" y="831"/>
                  <a:pt x="2221" y="679"/>
                  <a:pt x="2224" y="527"/>
                </a:cubicBezTo>
                <a:moveTo>
                  <a:pt x="2141" y="976"/>
                </a:moveTo>
                <a:cubicBezTo>
                  <a:pt x="2050" y="959"/>
                  <a:pt x="1962" y="911"/>
                  <a:pt x="1881" y="840"/>
                </a:cubicBezTo>
                <a:cubicBezTo>
                  <a:pt x="1981" y="744"/>
                  <a:pt x="2082" y="648"/>
                  <a:pt x="2184" y="553"/>
                </a:cubicBezTo>
                <a:cubicBezTo>
                  <a:pt x="2168" y="694"/>
                  <a:pt x="2154" y="835"/>
                  <a:pt x="2141" y="976"/>
                </a:cubicBezTo>
                <a:moveTo>
                  <a:pt x="982" y="905"/>
                </a:moveTo>
                <a:cubicBezTo>
                  <a:pt x="1293" y="579"/>
                  <a:pt x="1745" y="465"/>
                  <a:pt x="2183" y="476"/>
                </a:cubicBezTo>
                <a:cubicBezTo>
                  <a:pt x="1622" y="1001"/>
                  <a:pt x="1069" y="1538"/>
                  <a:pt x="554" y="2109"/>
                </a:cubicBezTo>
                <a:cubicBezTo>
                  <a:pt x="582" y="1669"/>
                  <a:pt x="656" y="1246"/>
                  <a:pt x="982" y="905"/>
                </a:cubicBezTo>
                <a:moveTo>
                  <a:pt x="583" y="2127"/>
                </a:moveTo>
                <a:cubicBezTo>
                  <a:pt x="1007" y="1701"/>
                  <a:pt x="1429" y="1275"/>
                  <a:pt x="1861" y="859"/>
                </a:cubicBezTo>
                <a:cubicBezTo>
                  <a:pt x="1928" y="957"/>
                  <a:pt x="2029" y="1012"/>
                  <a:pt x="2137" y="1027"/>
                </a:cubicBezTo>
                <a:cubicBezTo>
                  <a:pt x="2105" y="1401"/>
                  <a:pt x="2084" y="1777"/>
                  <a:pt x="2065" y="2151"/>
                </a:cubicBezTo>
                <a:cubicBezTo>
                  <a:pt x="2065" y="2154"/>
                  <a:pt x="2065" y="2156"/>
                  <a:pt x="2066" y="2159"/>
                </a:cubicBezTo>
                <a:cubicBezTo>
                  <a:pt x="1571" y="2156"/>
                  <a:pt x="1077" y="2136"/>
                  <a:pt x="583" y="2127"/>
                </a:cubicBezTo>
                <a:moveTo>
                  <a:pt x="2214" y="2160"/>
                </a:moveTo>
                <a:cubicBezTo>
                  <a:pt x="2183" y="2160"/>
                  <a:pt x="2151" y="2159"/>
                  <a:pt x="2119" y="2159"/>
                </a:cubicBezTo>
                <a:cubicBezTo>
                  <a:pt x="2120" y="2157"/>
                  <a:pt x="2121" y="2154"/>
                  <a:pt x="2122" y="2151"/>
                </a:cubicBezTo>
                <a:cubicBezTo>
                  <a:pt x="2131" y="2046"/>
                  <a:pt x="2140" y="1942"/>
                  <a:pt x="2148" y="1837"/>
                </a:cubicBezTo>
                <a:cubicBezTo>
                  <a:pt x="2340" y="1879"/>
                  <a:pt x="2479" y="1970"/>
                  <a:pt x="2567" y="2157"/>
                </a:cubicBezTo>
                <a:cubicBezTo>
                  <a:pt x="2450" y="2158"/>
                  <a:pt x="2332" y="2160"/>
                  <a:pt x="2214" y="2160"/>
                </a:cubicBezTo>
                <a:moveTo>
                  <a:pt x="2611" y="2156"/>
                </a:moveTo>
                <a:cubicBezTo>
                  <a:pt x="2611" y="2155"/>
                  <a:pt x="2611" y="2154"/>
                  <a:pt x="2611" y="2154"/>
                </a:cubicBezTo>
                <a:cubicBezTo>
                  <a:pt x="2553" y="1968"/>
                  <a:pt x="2351" y="1804"/>
                  <a:pt x="2151" y="1804"/>
                </a:cubicBezTo>
                <a:cubicBezTo>
                  <a:pt x="2172" y="1547"/>
                  <a:pt x="2190" y="1289"/>
                  <a:pt x="2204" y="1032"/>
                </a:cubicBezTo>
                <a:cubicBezTo>
                  <a:pt x="2314" y="1031"/>
                  <a:pt x="2425" y="992"/>
                  <a:pt x="2512" y="920"/>
                </a:cubicBezTo>
                <a:cubicBezTo>
                  <a:pt x="2672" y="1122"/>
                  <a:pt x="2845" y="1313"/>
                  <a:pt x="3030" y="1492"/>
                </a:cubicBezTo>
                <a:cubicBezTo>
                  <a:pt x="3185" y="1642"/>
                  <a:pt x="3349" y="1784"/>
                  <a:pt x="3519" y="1917"/>
                </a:cubicBezTo>
                <a:cubicBezTo>
                  <a:pt x="3592" y="1974"/>
                  <a:pt x="3667" y="2029"/>
                  <a:pt x="3742" y="2083"/>
                </a:cubicBezTo>
                <a:cubicBezTo>
                  <a:pt x="3757" y="2093"/>
                  <a:pt x="3772" y="2106"/>
                  <a:pt x="3787" y="2117"/>
                </a:cubicBezTo>
                <a:cubicBezTo>
                  <a:pt x="3395" y="2135"/>
                  <a:pt x="3004" y="2150"/>
                  <a:pt x="2611" y="2156"/>
                </a:cubicBezTo>
                <a:moveTo>
                  <a:pt x="3845" y="2091"/>
                </a:moveTo>
                <a:cubicBezTo>
                  <a:pt x="3811" y="2060"/>
                  <a:pt x="3766" y="2025"/>
                  <a:pt x="3773" y="2030"/>
                </a:cubicBezTo>
                <a:cubicBezTo>
                  <a:pt x="3744" y="2009"/>
                  <a:pt x="3714" y="1988"/>
                  <a:pt x="3685" y="1967"/>
                </a:cubicBezTo>
                <a:cubicBezTo>
                  <a:pt x="3593" y="1899"/>
                  <a:pt x="3503" y="1829"/>
                  <a:pt x="3415" y="1756"/>
                </a:cubicBezTo>
                <a:cubicBezTo>
                  <a:pt x="3269" y="1635"/>
                  <a:pt x="3129" y="1508"/>
                  <a:pt x="2995" y="1374"/>
                </a:cubicBezTo>
                <a:cubicBezTo>
                  <a:pt x="2722" y="1100"/>
                  <a:pt x="2477" y="799"/>
                  <a:pt x="2259" y="479"/>
                </a:cubicBezTo>
                <a:cubicBezTo>
                  <a:pt x="2262" y="479"/>
                  <a:pt x="2265" y="479"/>
                  <a:pt x="2267" y="479"/>
                </a:cubicBezTo>
                <a:cubicBezTo>
                  <a:pt x="2764" y="509"/>
                  <a:pt x="3251" y="659"/>
                  <a:pt x="3549" y="1080"/>
                </a:cubicBezTo>
                <a:cubicBezTo>
                  <a:pt x="3768" y="1390"/>
                  <a:pt x="3830" y="1729"/>
                  <a:pt x="3853" y="2084"/>
                </a:cubicBezTo>
                <a:cubicBezTo>
                  <a:pt x="3850" y="2086"/>
                  <a:pt x="3847" y="2088"/>
                  <a:pt x="3845" y="2091"/>
                </a:cubicBezTo>
                <a:moveTo>
                  <a:pt x="232" y="2345"/>
                </a:moveTo>
                <a:cubicBezTo>
                  <a:pt x="213" y="2250"/>
                  <a:pt x="171" y="2156"/>
                  <a:pt x="140" y="2064"/>
                </a:cubicBezTo>
                <a:cubicBezTo>
                  <a:pt x="135" y="2049"/>
                  <a:pt x="116" y="2039"/>
                  <a:pt x="101" y="2049"/>
                </a:cubicBezTo>
                <a:cubicBezTo>
                  <a:pt x="56" y="2077"/>
                  <a:pt x="53" y="2129"/>
                  <a:pt x="43" y="2178"/>
                </a:cubicBezTo>
                <a:cubicBezTo>
                  <a:pt x="36" y="2209"/>
                  <a:pt x="29" y="2241"/>
                  <a:pt x="22" y="2273"/>
                </a:cubicBezTo>
                <a:cubicBezTo>
                  <a:pt x="20" y="2273"/>
                  <a:pt x="18" y="2273"/>
                  <a:pt x="16" y="2273"/>
                </a:cubicBezTo>
                <a:cubicBezTo>
                  <a:pt x="0" y="2276"/>
                  <a:pt x="3" y="2298"/>
                  <a:pt x="17" y="2302"/>
                </a:cubicBezTo>
                <a:cubicBezTo>
                  <a:pt x="11" y="2330"/>
                  <a:pt x="7" y="2358"/>
                  <a:pt x="5" y="2385"/>
                </a:cubicBezTo>
                <a:cubicBezTo>
                  <a:pt x="3" y="2404"/>
                  <a:pt x="29" y="2405"/>
                  <a:pt x="35" y="2390"/>
                </a:cubicBezTo>
                <a:cubicBezTo>
                  <a:pt x="46" y="2361"/>
                  <a:pt x="55" y="2332"/>
                  <a:pt x="62" y="2302"/>
                </a:cubicBezTo>
                <a:cubicBezTo>
                  <a:pt x="96" y="2302"/>
                  <a:pt x="129" y="2302"/>
                  <a:pt x="162" y="2300"/>
                </a:cubicBezTo>
                <a:cubicBezTo>
                  <a:pt x="170" y="2321"/>
                  <a:pt x="179" y="2343"/>
                  <a:pt x="190" y="2363"/>
                </a:cubicBezTo>
                <a:cubicBezTo>
                  <a:pt x="202" y="2388"/>
                  <a:pt x="237" y="2370"/>
                  <a:pt x="232" y="2345"/>
                </a:cubicBezTo>
                <a:moveTo>
                  <a:pt x="72" y="2265"/>
                </a:moveTo>
                <a:cubicBezTo>
                  <a:pt x="74" y="2256"/>
                  <a:pt x="76" y="2247"/>
                  <a:pt x="78" y="2238"/>
                </a:cubicBezTo>
                <a:cubicBezTo>
                  <a:pt x="85" y="2213"/>
                  <a:pt x="90" y="2162"/>
                  <a:pt x="105" y="2127"/>
                </a:cubicBezTo>
                <a:cubicBezTo>
                  <a:pt x="118" y="2170"/>
                  <a:pt x="131" y="2214"/>
                  <a:pt x="146" y="2257"/>
                </a:cubicBezTo>
                <a:cubicBezTo>
                  <a:pt x="121" y="2259"/>
                  <a:pt x="97" y="2262"/>
                  <a:pt x="72" y="2265"/>
                </a:cubicBezTo>
                <a:moveTo>
                  <a:pt x="2445" y="258"/>
                </a:moveTo>
                <a:cubicBezTo>
                  <a:pt x="2359" y="311"/>
                  <a:pt x="2230" y="293"/>
                  <a:pt x="2213" y="178"/>
                </a:cubicBezTo>
                <a:cubicBezTo>
                  <a:pt x="2201" y="99"/>
                  <a:pt x="2299" y="0"/>
                  <a:pt x="2377" y="53"/>
                </a:cubicBezTo>
                <a:cubicBezTo>
                  <a:pt x="2391" y="63"/>
                  <a:pt x="2386" y="84"/>
                  <a:pt x="2369" y="85"/>
                </a:cubicBezTo>
                <a:cubicBezTo>
                  <a:pt x="2342" y="86"/>
                  <a:pt x="2318" y="85"/>
                  <a:pt x="2294" y="101"/>
                </a:cubicBezTo>
                <a:cubicBezTo>
                  <a:pt x="2270" y="119"/>
                  <a:pt x="2258" y="148"/>
                  <a:pt x="2266" y="178"/>
                </a:cubicBezTo>
                <a:cubicBezTo>
                  <a:pt x="2272" y="204"/>
                  <a:pt x="2294" y="227"/>
                  <a:pt x="2321" y="234"/>
                </a:cubicBezTo>
                <a:cubicBezTo>
                  <a:pt x="2358" y="242"/>
                  <a:pt x="2392" y="221"/>
                  <a:pt x="2426" y="213"/>
                </a:cubicBezTo>
                <a:cubicBezTo>
                  <a:pt x="2453" y="207"/>
                  <a:pt x="2469" y="243"/>
                  <a:pt x="2445" y="258"/>
                </a:cubicBezTo>
                <a:moveTo>
                  <a:pt x="4216" y="2193"/>
                </a:moveTo>
                <a:cubicBezTo>
                  <a:pt x="4232" y="2182"/>
                  <a:pt x="4247" y="2169"/>
                  <a:pt x="4256" y="2149"/>
                </a:cubicBezTo>
                <a:cubicBezTo>
                  <a:pt x="4271" y="2118"/>
                  <a:pt x="4270" y="2076"/>
                  <a:pt x="4238" y="2055"/>
                </a:cubicBezTo>
                <a:cubicBezTo>
                  <a:pt x="4203" y="2031"/>
                  <a:pt x="4123" y="2037"/>
                  <a:pt x="4085" y="2071"/>
                </a:cubicBezTo>
                <a:cubicBezTo>
                  <a:pt x="4076" y="2070"/>
                  <a:pt x="4066" y="2075"/>
                  <a:pt x="4065" y="2088"/>
                </a:cubicBezTo>
                <a:cubicBezTo>
                  <a:pt x="4058" y="2167"/>
                  <a:pt x="4055" y="2250"/>
                  <a:pt x="4058" y="2330"/>
                </a:cubicBezTo>
                <a:cubicBezTo>
                  <a:pt x="4058" y="2337"/>
                  <a:pt x="4060" y="2342"/>
                  <a:pt x="4063" y="2345"/>
                </a:cubicBezTo>
                <a:cubicBezTo>
                  <a:pt x="4052" y="2361"/>
                  <a:pt x="4055" y="2389"/>
                  <a:pt x="4077" y="2393"/>
                </a:cubicBezTo>
                <a:cubicBezTo>
                  <a:pt x="4156" y="2405"/>
                  <a:pt x="4283" y="2399"/>
                  <a:pt x="4291" y="2292"/>
                </a:cubicBezTo>
                <a:cubicBezTo>
                  <a:pt x="4295" y="2239"/>
                  <a:pt x="4259" y="2208"/>
                  <a:pt x="4216" y="2193"/>
                </a:cubicBezTo>
                <a:moveTo>
                  <a:pt x="4201" y="2103"/>
                </a:moveTo>
                <a:cubicBezTo>
                  <a:pt x="4236" y="2139"/>
                  <a:pt x="4142" y="2169"/>
                  <a:pt x="4116" y="2184"/>
                </a:cubicBezTo>
                <a:cubicBezTo>
                  <a:pt x="4112" y="2187"/>
                  <a:pt x="4109" y="2190"/>
                  <a:pt x="4107" y="2193"/>
                </a:cubicBezTo>
                <a:cubicBezTo>
                  <a:pt x="4106" y="2167"/>
                  <a:pt x="4105" y="2141"/>
                  <a:pt x="4102" y="2115"/>
                </a:cubicBezTo>
                <a:cubicBezTo>
                  <a:pt x="4128" y="2089"/>
                  <a:pt x="4175" y="2075"/>
                  <a:pt x="4201" y="2103"/>
                </a:cubicBezTo>
                <a:moveTo>
                  <a:pt x="4106" y="2338"/>
                </a:moveTo>
                <a:cubicBezTo>
                  <a:pt x="4107" y="2336"/>
                  <a:pt x="4108" y="2333"/>
                  <a:pt x="4108" y="2330"/>
                </a:cubicBezTo>
                <a:cubicBezTo>
                  <a:pt x="4109" y="2296"/>
                  <a:pt x="4109" y="2261"/>
                  <a:pt x="4108" y="2226"/>
                </a:cubicBezTo>
                <a:cubicBezTo>
                  <a:pt x="4113" y="2232"/>
                  <a:pt x="4120" y="2237"/>
                  <a:pt x="4130" y="2236"/>
                </a:cubicBezTo>
                <a:cubicBezTo>
                  <a:pt x="4169" y="2235"/>
                  <a:pt x="4227" y="2238"/>
                  <a:pt x="4228" y="2287"/>
                </a:cubicBezTo>
                <a:cubicBezTo>
                  <a:pt x="4229" y="2348"/>
                  <a:pt x="4156" y="2343"/>
                  <a:pt x="4106" y="23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1046514" y="35361"/>
            <a:ext cx="477721" cy="178918"/>
          </a:xfrm>
          <a:custGeom>
            <a:avLst/>
            <a:gdLst/>
            <a:ahLst/>
            <a:cxnLst/>
            <a:rect l="l" t="t" r="r" b="b"/>
            <a:pathLst>
              <a:path w="1837" h="688" extrusionOk="0">
                <a:moveTo>
                  <a:pt x="580" y="350"/>
                </a:moveTo>
                <a:cubicBezTo>
                  <a:pt x="510" y="348"/>
                  <a:pt x="440" y="352"/>
                  <a:pt x="369" y="352"/>
                </a:cubicBezTo>
                <a:cubicBezTo>
                  <a:pt x="365" y="352"/>
                  <a:pt x="361" y="354"/>
                  <a:pt x="358" y="356"/>
                </a:cubicBezTo>
                <a:cubicBezTo>
                  <a:pt x="356" y="336"/>
                  <a:pt x="351" y="316"/>
                  <a:pt x="344" y="297"/>
                </a:cubicBezTo>
                <a:cubicBezTo>
                  <a:pt x="322" y="244"/>
                  <a:pt x="273" y="180"/>
                  <a:pt x="216" y="149"/>
                </a:cubicBezTo>
                <a:cubicBezTo>
                  <a:pt x="215" y="148"/>
                  <a:pt x="215" y="148"/>
                  <a:pt x="215" y="147"/>
                </a:cubicBezTo>
                <a:cubicBezTo>
                  <a:pt x="169" y="90"/>
                  <a:pt x="127" y="104"/>
                  <a:pt x="93" y="145"/>
                </a:cubicBezTo>
                <a:cubicBezTo>
                  <a:pt x="86" y="149"/>
                  <a:pt x="80" y="153"/>
                  <a:pt x="73" y="159"/>
                </a:cubicBezTo>
                <a:cubicBezTo>
                  <a:pt x="65" y="166"/>
                  <a:pt x="64" y="176"/>
                  <a:pt x="67" y="184"/>
                </a:cubicBezTo>
                <a:cubicBezTo>
                  <a:pt x="39" y="236"/>
                  <a:pt x="20" y="301"/>
                  <a:pt x="16" y="333"/>
                </a:cubicBezTo>
                <a:cubicBezTo>
                  <a:pt x="0" y="447"/>
                  <a:pt x="64" y="600"/>
                  <a:pt x="203" y="583"/>
                </a:cubicBezTo>
                <a:cubicBezTo>
                  <a:pt x="233" y="580"/>
                  <a:pt x="258" y="569"/>
                  <a:pt x="279" y="555"/>
                </a:cubicBezTo>
                <a:cubicBezTo>
                  <a:pt x="299" y="588"/>
                  <a:pt x="316" y="623"/>
                  <a:pt x="332" y="661"/>
                </a:cubicBezTo>
                <a:cubicBezTo>
                  <a:pt x="344" y="687"/>
                  <a:pt x="386" y="668"/>
                  <a:pt x="377" y="642"/>
                </a:cubicBezTo>
                <a:cubicBezTo>
                  <a:pt x="364" y="599"/>
                  <a:pt x="342" y="559"/>
                  <a:pt x="316" y="521"/>
                </a:cubicBezTo>
                <a:cubicBezTo>
                  <a:pt x="344" y="485"/>
                  <a:pt x="359" y="438"/>
                  <a:pt x="360" y="390"/>
                </a:cubicBezTo>
                <a:cubicBezTo>
                  <a:pt x="363" y="391"/>
                  <a:pt x="366" y="392"/>
                  <a:pt x="369" y="392"/>
                </a:cubicBezTo>
                <a:cubicBezTo>
                  <a:pt x="440" y="393"/>
                  <a:pt x="510" y="396"/>
                  <a:pt x="581" y="395"/>
                </a:cubicBezTo>
                <a:cubicBezTo>
                  <a:pt x="609" y="394"/>
                  <a:pt x="609" y="351"/>
                  <a:pt x="580" y="350"/>
                </a:cubicBezTo>
                <a:moveTo>
                  <a:pt x="278" y="471"/>
                </a:moveTo>
                <a:cubicBezTo>
                  <a:pt x="252" y="441"/>
                  <a:pt x="223" y="413"/>
                  <a:pt x="194" y="389"/>
                </a:cubicBezTo>
                <a:cubicBezTo>
                  <a:pt x="176" y="374"/>
                  <a:pt x="150" y="399"/>
                  <a:pt x="168" y="415"/>
                </a:cubicBezTo>
                <a:cubicBezTo>
                  <a:pt x="199" y="442"/>
                  <a:pt x="224" y="472"/>
                  <a:pt x="246" y="503"/>
                </a:cubicBezTo>
                <a:cubicBezTo>
                  <a:pt x="242" y="505"/>
                  <a:pt x="238" y="508"/>
                  <a:pt x="234" y="510"/>
                </a:cubicBezTo>
                <a:cubicBezTo>
                  <a:pt x="137" y="562"/>
                  <a:pt x="71" y="467"/>
                  <a:pt x="67" y="379"/>
                </a:cubicBezTo>
                <a:cubicBezTo>
                  <a:pt x="66" y="346"/>
                  <a:pt x="72" y="313"/>
                  <a:pt x="80" y="281"/>
                </a:cubicBezTo>
                <a:cubicBezTo>
                  <a:pt x="84" y="266"/>
                  <a:pt x="94" y="227"/>
                  <a:pt x="111" y="195"/>
                </a:cubicBezTo>
                <a:cubicBezTo>
                  <a:pt x="227" y="137"/>
                  <a:pt x="351" y="360"/>
                  <a:pt x="278" y="471"/>
                </a:cubicBezTo>
                <a:moveTo>
                  <a:pt x="586" y="458"/>
                </a:moveTo>
                <a:cubicBezTo>
                  <a:pt x="519" y="472"/>
                  <a:pt x="449" y="480"/>
                  <a:pt x="380" y="476"/>
                </a:cubicBezTo>
                <a:cubicBezTo>
                  <a:pt x="356" y="474"/>
                  <a:pt x="356" y="440"/>
                  <a:pt x="380" y="439"/>
                </a:cubicBezTo>
                <a:cubicBezTo>
                  <a:pt x="446" y="436"/>
                  <a:pt x="510" y="429"/>
                  <a:pt x="574" y="412"/>
                </a:cubicBezTo>
                <a:cubicBezTo>
                  <a:pt x="604" y="404"/>
                  <a:pt x="616" y="451"/>
                  <a:pt x="586" y="458"/>
                </a:cubicBezTo>
                <a:moveTo>
                  <a:pt x="1051" y="485"/>
                </a:moveTo>
                <a:cubicBezTo>
                  <a:pt x="1005" y="562"/>
                  <a:pt x="921" y="589"/>
                  <a:pt x="839" y="554"/>
                </a:cubicBezTo>
                <a:cubicBezTo>
                  <a:pt x="642" y="469"/>
                  <a:pt x="595" y="193"/>
                  <a:pt x="688" y="19"/>
                </a:cubicBezTo>
                <a:cubicBezTo>
                  <a:pt x="698" y="0"/>
                  <a:pt x="732" y="14"/>
                  <a:pt x="723" y="34"/>
                </a:cubicBezTo>
                <a:cubicBezTo>
                  <a:pt x="671" y="158"/>
                  <a:pt x="675" y="298"/>
                  <a:pt x="756" y="410"/>
                </a:cubicBezTo>
                <a:cubicBezTo>
                  <a:pt x="782" y="446"/>
                  <a:pt x="832" y="498"/>
                  <a:pt x="876" y="507"/>
                </a:cubicBezTo>
                <a:cubicBezTo>
                  <a:pt x="977" y="528"/>
                  <a:pt x="1019" y="437"/>
                  <a:pt x="1026" y="359"/>
                </a:cubicBezTo>
                <a:cubicBezTo>
                  <a:pt x="1033" y="279"/>
                  <a:pt x="1015" y="196"/>
                  <a:pt x="1001" y="117"/>
                </a:cubicBezTo>
                <a:cubicBezTo>
                  <a:pt x="994" y="79"/>
                  <a:pt x="1053" y="62"/>
                  <a:pt x="1060" y="101"/>
                </a:cubicBezTo>
                <a:cubicBezTo>
                  <a:pt x="1083" y="221"/>
                  <a:pt x="1119" y="373"/>
                  <a:pt x="1051" y="485"/>
                </a:cubicBezTo>
                <a:moveTo>
                  <a:pt x="1372" y="362"/>
                </a:moveTo>
                <a:cubicBezTo>
                  <a:pt x="1357" y="364"/>
                  <a:pt x="1341" y="364"/>
                  <a:pt x="1326" y="365"/>
                </a:cubicBezTo>
                <a:cubicBezTo>
                  <a:pt x="1315" y="395"/>
                  <a:pt x="1302" y="425"/>
                  <a:pt x="1289" y="454"/>
                </a:cubicBezTo>
                <a:cubicBezTo>
                  <a:pt x="1281" y="472"/>
                  <a:pt x="1249" y="459"/>
                  <a:pt x="1256" y="440"/>
                </a:cubicBezTo>
                <a:cubicBezTo>
                  <a:pt x="1266" y="415"/>
                  <a:pt x="1273" y="390"/>
                  <a:pt x="1279" y="365"/>
                </a:cubicBezTo>
                <a:cubicBezTo>
                  <a:pt x="1247" y="364"/>
                  <a:pt x="1214" y="363"/>
                  <a:pt x="1182" y="363"/>
                </a:cubicBezTo>
                <a:cubicBezTo>
                  <a:pt x="1154" y="363"/>
                  <a:pt x="1154" y="321"/>
                  <a:pt x="1182" y="320"/>
                </a:cubicBezTo>
                <a:cubicBezTo>
                  <a:pt x="1218" y="319"/>
                  <a:pt x="1254" y="316"/>
                  <a:pt x="1290" y="314"/>
                </a:cubicBezTo>
                <a:cubicBezTo>
                  <a:pt x="1296" y="286"/>
                  <a:pt x="1302" y="258"/>
                  <a:pt x="1309" y="229"/>
                </a:cubicBezTo>
                <a:cubicBezTo>
                  <a:pt x="1316" y="204"/>
                  <a:pt x="1357" y="209"/>
                  <a:pt x="1356" y="236"/>
                </a:cubicBezTo>
                <a:cubicBezTo>
                  <a:pt x="1354" y="262"/>
                  <a:pt x="1349" y="287"/>
                  <a:pt x="1342" y="313"/>
                </a:cubicBezTo>
                <a:cubicBezTo>
                  <a:pt x="1352" y="313"/>
                  <a:pt x="1362" y="313"/>
                  <a:pt x="1372" y="313"/>
                </a:cubicBezTo>
                <a:cubicBezTo>
                  <a:pt x="1404" y="314"/>
                  <a:pt x="1403" y="360"/>
                  <a:pt x="1372" y="362"/>
                </a:cubicBezTo>
                <a:moveTo>
                  <a:pt x="1834" y="545"/>
                </a:moveTo>
                <a:cubicBezTo>
                  <a:pt x="1817" y="440"/>
                  <a:pt x="1758" y="328"/>
                  <a:pt x="1723" y="227"/>
                </a:cubicBezTo>
                <a:cubicBezTo>
                  <a:pt x="1702" y="167"/>
                  <a:pt x="1685" y="95"/>
                  <a:pt x="1614" y="79"/>
                </a:cubicBezTo>
                <a:cubicBezTo>
                  <a:pt x="1599" y="76"/>
                  <a:pt x="1582" y="84"/>
                  <a:pt x="1578" y="100"/>
                </a:cubicBezTo>
                <a:cubicBezTo>
                  <a:pt x="1541" y="265"/>
                  <a:pt x="1495" y="432"/>
                  <a:pt x="1470" y="600"/>
                </a:cubicBezTo>
                <a:cubicBezTo>
                  <a:pt x="1467" y="621"/>
                  <a:pt x="1496" y="630"/>
                  <a:pt x="1503" y="609"/>
                </a:cubicBezTo>
                <a:cubicBezTo>
                  <a:pt x="1520" y="559"/>
                  <a:pt x="1535" y="507"/>
                  <a:pt x="1549" y="456"/>
                </a:cubicBezTo>
                <a:cubicBezTo>
                  <a:pt x="1612" y="460"/>
                  <a:pt x="1676" y="462"/>
                  <a:pt x="1739" y="461"/>
                </a:cubicBezTo>
                <a:cubicBezTo>
                  <a:pt x="1740" y="463"/>
                  <a:pt x="1741" y="465"/>
                  <a:pt x="1741" y="467"/>
                </a:cubicBezTo>
                <a:cubicBezTo>
                  <a:pt x="1749" y="490"/>
                  <a:pt x="1757" y="513"/>
                  <a:pt x="1765" y="536"/>
                </a:cubicBezTo>
                <a:cubicBezTo>
                  <a:pt x="1766" y="539"/>
                  <a:pt x="1767" y="542"/>
                  <a:pt x="1769" y="544"/>
                </a:cubicBezTo>
                <a:cubicBezTo>
                  <a:pt x="1765" y="553"/>
                  <a:pt x="1765" y="564"/>
                  <a:pt x="1774" y="572"/>
                </a:cubicBezTo>
                <a:cubicBezTo>
                  <a:pt x="1786" y="583"/>
                  <a:pt x="1796" y="587"/>
                  <a:pt x="1813" y="582"/>
                </a:cubicBezTo>
                <a:cubicBezTo>
                  <a:pt x="1829" y="577"/>
                  <a:pt x="1836" y="561"/>
                  <a:pt x="1834" y="545"/>
                </a:cubicBezTo>
                <a:moveTo>
                  <a:pt x="1560" y="415"/>
                </a:moveTo>
                <a:cubicBezTo>
                  <a:pt x="1582" y="328"/>
                  <a:pt x="1603" y="240"/>
                  <a:pt x="1625" y="153"/>
                </a:cubicBezTo>
                <a:cubicBezTo>
                  <a:pt x="1668" y="198"/>
                  <a:pt x="1690" y="318"/>
                  <a:pt x="1706" y="364"/>
                </a:cubicBezTo>
                <a:cubicBezTo>
                  <a:pt x="1711" y="379"/>
                  <a:pt x="1716" y="395"/>
                  <a:pt x="1722" y="410"/>
                </a:cubicBezTo>
                <a:cubicBezTo>
                  <a:pt x="1668" y="410"/>
                  <a:pt x="1613" y="411"/>
                  <a:pt x="1560" y="41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/>
          <p:nvPr/>
        </p:nvSpPr>
        <p:spPr>
          <a:xfrm rot="-1456342">
            <a:off x="8812923" y="2000132"/>
            <a:ext cx="551319" cy="330791"/>
          </a:xfrm>
          <a:custGeom>
            <a:avLst/>
            <a:gdLst/>
            <a:ahLst/>
            <a:cxnLst/>
            <a:rect l="l" t="t" r="r" b="b"/>
            <a:pathLst>
              <a:path w="2120" h="1272" extrusionOk="0">
                <a:moveTo>
                  <a:pt x="342" y="429"/>
                </a:moveTo>
                <a:cubicBezTo>
                  <a:pt x="312" y="427"/>
                  <a:pt x="281" y="422"/>
                  <a:pt x="251" y="418"/>
                </a:cubicBezTo>
                <a:cubicBezTo>
                  <a:pt x="236" y="526"/>
                  <a:pt x="211" y="641"/>
                  <a:pt x="175" y="742"/>
                </a:cubicBezTo>
                <a:cubicBezTo>
                  <a:pt x="168" y="761"/>
                  <a:pt x="142" y="753"/>
                  <a:pt x="146" y="734"/>
                </a:cubicBezTo>
                <a:cubicBezTo>
                  <a:pt x="163" y="626"/>
                  <a:pt x="183" y="518"/>
                  <a:pt x="201" y="410"/>
                </a:cubicBezTo>
                <a:cubicBezTo>
                  <a:pt x="200" y="410"/>
                  <a:pt x="200" y="410"/>
                  <a:pt x="199" y="410"/>
                </a:cubicBezTo>
                <a:cubicBezTo>
                  <a:pt x="171" y="406"/>
                  <a:pt x="142" y="402"/>
                  <a:pt x="113" y="397"/>
                </a:cubicBezTo>
                <a:cubicBezTo>
                  <a:pt x="106" y="397"/>
                  <a:pt x="72" y="391"/>
                  <a:pt x="47" y="384"/>
                </a:cubicBezTo>
                <a:cubicBezTo>
                  <a:pt x="47" y="385"/>
                  <a:pt x="47" y="385"/>
                  <a:pt x="47" y="386"/>
                </a:cubicBezTo>
                <a:cubicBezTo>
                  <a:pt x="46" y="387"/>
                  <a:pt x="45" y="389"/>
                  <a:pt x="44" y="390"/>
                </a:cubicBezTo>
                <a:cubicBezTo>
                  <a:pt x="41" y="395"/>
                  <a:pt x="36" y="399"/>
                  <a:pt x="30" y="398"/>
                </a:cubicBezTo>
                <a:cubicBezTo>
                  <a:pt x="17" y="397"/>
                  <a:pt x="12" y="394"/>
                  <a:pt x="5" y="383"/>
                </a:cubicBezTo>
                <a:cubicBezTo>
                  <a:pt x="0" y="376"/>
                  <a:pt x="1" y="364"/>
                  <a:pt x="8" y="359"/>
                </a:cubicBezTo>
                <a:cubicBezTo>
                  <a:pt x="42" y="330"/>
                  <a:pt x="102" y="351"/>
                  <a:pt x="144" y="355"/>
                </a:cubicBezTo>
                <a:cubicBezTo>
                  <a:pt x="212" y="362"/>
                  <a:pt x="282" y="367"/>
                  <a:pt x="350" y="377"/>
                </a:cubicBezTo>
                <a:cubicBezTo>
                  <a:pt x="379" y="382"/>
                  <a:pt x="372" y="432"/>
                  <a:pt x="342" y="429"/>
                </a:cubicBezTo>
                <a:moveTo>
                  <a:pt x="470" y="548"/>
                </a:moveTo>
                <a:cubicBezTo>
                  <a:pt x="424" y="551"/>
                  <a:pt x="378" y="552"/>
                  <a:pt x="332" y="553"/>
                </a:cubicBezTo>
                <a:cubicBezTo>
                  <a:pt x="309" y="553"/>
                  <a:pt x="309" y="588"/>
                  <a:pt x="332" y="588"/>
                </a:cubicBezTo>
                <a:cubicBezTo>
                  <a:pt x="378" y="589"/>
                  <a:pt x="424" y="590"/>
                  <a:pt x="470" y="593"/>
                </a:cubicBezTo>
                <a:cubicBezTo>
                  <a:pt x="498" y="595"/>
                  <a:pt x="498" y="546"/>
                  <a:pt x="470" y="548"/>
                </a:cubicBezTo>
                <a:moveTo>
                  <a:pt x="533" y="467"/>
                </a:moveTo>
                <a:cubicBezTo>
                  <a:pt x="477" y="464"/>
                  <a:pt x="420" y="465"/>
                  <a:pt x="364" y="464"/>
                </a:cubicBezTo>
                <a:cubicBezTo>
                  <a:pt x="342" y="463"/>
                  <a:pt x="342" y="496"/>
                  <a:pt x="364" y="498"/>
                </a:cubicBezTo>
                <a:cubicBezTo>
                  <a:pt x="420" y="501"/>
                  <a:pt x="477" y="506"/>
                  <a:pt x="533" y="508"/>
                </a:cubicBezTo>
                <a:cubicBezTo>
                  <a:pt x="559" y="508"/>
                  <a:pt x="559" y="468"/>
                  <a:pt x="533" y="467"/>
                </a:cubicBezTo>
                <a:moveTo>
                  <a:pt x="882" y="697"/>
                </a:moveTo>
                <a:cubicBezTo>
                  <a:pt x="814" y="695"/>
                  <a:pt x="749" y="696"/>
                  <a:pt x="682" y="690"/>
                </a:cubicBezTo>
                <a:cubicBezTo>
                  <a:pt x="755" y="633"/>
                  <a:pt x="810" y="552"/>
                  <a:pt x="777" y="454"/>
                </a:cubicBezTo>
                <a:cubicBezTo>
                  <a:pt x="747" y="367"/>
                  <a:pt x="627" y="323"/>
                  <a:pt x="562" y="399"/>
                </a:cubicBezTo>
                <a:cubicBezTo>
                  <a:pt x="546" y="417"/>
                  <a:pt x="570" y="440"/>
                  <a:pt x="587" y="425"/>
                </a:cubicBezTo>
                <a:cubicBezTo>
                  <a:pt x="672" y="351"/>
                  <a:pt x="755" y="458"/>
                  <a:pt x="732" y="543"/>
                </a:cubicBezTo>
                <a:cubicBezTo>
                  <a:pt x="713" y="613"/>
                  <a:pt x="650" y="656"/>
                  <a:pt x="588" y="684"/>
                </a:cubicBezTo>
                <a:cubicBezTo>
                  <a:pt x="566" y="694"/>
                  <a:pt x="571" y="733"/>
                  <a:pt x="595" y="737"/>
                </a:cubicBezTo>
                <a:cubicBezTo>
                  <a:pt x="691" y="755"/>
                  <a:pt x="793" y="767"/>
                  <a:pt x="889" y="751"/>
                </a:cubicBezTo>
                <a:cubicBezTo>
                  <a:pt x="920" y="745"/>
                  <a:pt x="912" y="697"/>
                  <a:pt x="882" y="697"/>
                </a:cubicBezTo>
                <a:moveTo>
                  <a:pt x="1317" y="471"/>
                </a:moveTo>
                <a:cubicBezTo>
                  <a:pt x="1301" y="494"/>
                  <a:pt x="1281" y="495"/>
                  <a:pt x="1259" y="486"/>
                </a:cubicBezTo>
                <a:cubicBezTo>
                  <a:pt x="1259" y="484"/>
                  <a:pt x="1259" y="483"/>
                  <a:pt x="1258" y="481"/>
                </a:cubicBezTo>
                <a:cubicBezTo>
                  <a:pt x="1256" y="471"/>
                  <a:pt x="1244" y="468"/>
                  <a:pt x="1236" y="472"/>
                </a:cubicBezTo>
                <a:cubicBezTo>
                  <a:pt x="1194" y="443"/>
                  <a:pt x="1151" y="390"/>
                  <a:pt x="1126" y="378"/>
                </a:cubicBezTo>
                <a:cubicBezTo>
                  <a:pt x="1082" y="358"/>
                  <a:pt x="1032" y="363"/>
                  <a:pt x="1004" y="404"/>
                </a:cubicBezTo>
                <a:cubicBezTo>
                  <a:pt x="992" y="421"/>
                  <a:pt x="1018" y="438"/>
                  <a:pt x="1032" y="425"/>
                </a:cubicBezTo>
                <a:cubicBezTo>
                  <a:pt x="1058" y="402"/>
                  <a:pt x="1085" y="407"/>
                  <a:pt x="1111" y="424"/>
                </a:cubicBezTo>
                <a:cubicBezTo>
                  <a:pt x="1089" y="503"/>
                  <a:pt x="1078" y="595"/>
                  <a:pt x="1078" y="676"/>
                </a:cubicBezTo>
                <a:cubicBezTo>
                  <a:pt x="1078" y="707"/>
                  <a:pt x="1123" y="706"/>
                  <a:pt x="1125" y="676"/>
                </a:cubicBezTo>
                <a:cubicBezTo>
                  <a:pt x="1132" y="600"/>
                  <a:pt x="1137" y="522"/>
                  <a:pt x="1139" y="446"/>
                </a:cubicBezTo>
                <a:cubicBezTo>
                  <a:pt x="1171" y="475"/>
                  <a:pt x="1202" y="512"/>
                  <a:pt x="1230" y="528"/>
                </a:cubicBezTo>
                <a:cubicBezTo>
                  <a:pt x="1230" y="550"/>
                  <a:pt x="1231" y="573"/>
                  <a:pt x="1230" y="595"/>
                </a:cubicBezTo>
                <a:cubicBezTo>
                  <a:pt x="1229" y="617"/>
                  <a:pt x="1227" y="639"/>
                  <a:pt x="1223" y="661"/>
                </a:cubicBezTo>
                <a:cubicBezTo>
                  <a:pt x="1222" y="668"/>
                  <a:pt x="1221" y="691"/>
                  <a:pt x="1218" y="704"/>
                </a:cubicBezTo>
                <a:cubicBezTo>
                  <a:pt x="1212" y="706"/>
                  <a:pt x="1207" y="709"/>
                  <a:pt x="1205" y="714"/>
                </a:cubicBezTo>
                <a:cubicBezTo>
                  <a:pt x="1204" y="715"/>
                  <a:pt x="1204" y="717"/>
                  <a:pt x="1203" y="718"/>
                </a:cubicBezTo>
                <a:cubicBezTo>
                  <a:pt x="1199" y="726"/>
                  <a:pt x="1198" y="735"/>
                  <a:pt x="1203" y="743"/>
                </a:cubicBezTo>
                <a:cubicBezTo>
                  <a:pt x="1204" y="744"/>
                  <a:pt x="1204" y="745"/>
                  <a:pt x="1205" y="747"/>
                </a:cubicBezTo>
                <a:cubicBezTo>
                  <a:pt x="1212" y="758"/>
                  <a:pt x="1228" y="763"/>
                  <a:pt x="1240" y="756"/>
                </a:cubicBezTo>
                <a:cubicBezTo>
                  <a:pt x="1273" y="737"/>
                  <a:pt x="1270" y="683"/>
                  <a:pt x="1272" y="650"/>
                </a:cubicBezTo>
                <a:cubicBezTo>
                  <a:pt x="1275" y="613"/>
                  <a:pt x="1274" y="576"/>
                  <a:pt x="1269" y="540"/>
                </a:cubicBezTo>
                <a:cubicBezTo>
                  <a:pt x="1306" y="545"/>
                  <a:pt x="1341" y="532"/>
                  <a:pt x="1362" y="498"/>
                </a:cubicBezTo>
                <a:cubicBezTo>
                  <a:pt x="1380" y="469"/>
                  <a:pt x="1335" y="443"/>
                  <a:pt x="1317" y="471"/>
                </a:cubicBezTo>
                <a:moveTo>
                  <a:pt x="2084" y="554"/>
                </a:moveTo>
                <a:cubicBezTo>
                  <a:pt x="1954" y="553"/>
                  <a:pt x="1823" y="555"/>
                  <a:pt x="1693" y="561"/>
                </a:cubicBezTo>
                <a:cubicBezTo>
                  <a:pt x="1695" y="513"/>
                  <a:pt x="1695" y="464"/>
                  <a:pt x="1691" y="415"/>
                </a:cubicBezTo>
                <a:cubicBezTo>
                  <a:pt x="1688" y="355"/>
                  <a:pt x="1628" y="158"/>
                  <a:pt x="1653" y="118"/>
                </a:cubicBezTo>
                <a:cubicBezTo>
                  <a:pt x="1680" y="72"/>
                  <a:pt x="1732" y="89"/>
                  <a:pt x="1782" y="90"/>
                </a:cubicBezTo>
                <a:cubicBezTo>
                  <a:pt x="1802" y="90"/>
                  <a:pt x="1937" y="92"/>
                  <a:pt x="1936" y="87"/>
                </a:cubicBezTo>
                <a:cubicBezTo>
                  <a:pt x="1940" y="125"/>
                  <a:pt x="1997" y="127"/>
                  <a:pt x="1997" y="87"/>
                </a:cubicBezTo>
                <a:lnTo>
                  <a:pt x="1997" y="71"/>
                </a:lnTo>
                <a:cubicBezTo>
                  <a:pt x="1997" y="61"/>
                  <a:pt x="1991" y="48"/>
                  <a:pt x="1982" y="44"/>
                </a:cubicBezTo>
                <a:cubicBezTo>
                  <a:pt x="1881" y="0"/>
                  <a:pt x="1730" y="27"/>
                  <a:pt x="1621" y="26"/>
                </a:cubicBezTo>
                <a:cubicBezTo>
                  <a:pt x="1604" y="25"/>
                  <a:pt x="1590" y="40"/>
                  <a:pt x="1590" y="57"/>
                </a:cubicBezTo>
                <a:cubicBezTo>
                  <a:pt x="1591" y="206"/>
                  <a:pt x="1632" y="350"/>
                  <a:pt x="1633" y="500"/>
                </a:cubicBezTo>
                <a:cubicBezTo>
                  <a:pt x="1633" y="632"/>
                  <a:pt x="1613" y="760"/>
                  <a:pt x="1578" y="887"/>
                </a:cubicBezTo>
                <a:cubicBezTo>
                  <a:pt x="1527" y="754"/>
                  <a:pt x="1497" y="619"/>
                  <a:pt x="1482" y="476"/>
                </a:cubicBezTo>
                <a:cubicBezTo>
                  <a:pt x="1479" y="449"/>
                  <a:pt x="1438" y="448"/>
                  <a:pt x="1440" y="476"/>
                </a:cubicBezTo>
                <a:cubicBezTo>
                  <a:pt x="1451" y="651"/>
                  <a:pt x="1491" y="817"/>
                  <a:pt x="1554" y="981"/>
                </a:cubicBezTo>
                <a:cubicBezTo>
                  <a:pt x="1564" y="1008"/>
                  <a:pt x="1600" y="1010"/>
                  <a:pt x="1610" y="981"/>
                </a:cubicBezTo>
                <a:cubicBezTo>
                  <a:pt x="1653" y="857"/>
                  <a:pt x="1680" y="730"/>
                  <a:pt x="1690" y="601"/>
                </a:cubicBezTo>
                <a:cubicBezTo>
                  <a:pt x="1821" y="606"/>
                  <a:pt x="1953" y="609"/>
                  <a:pt x="2084" y="608"/>
                </a:cubicBezTo>
                <a:cubicBezTo>
                  <a:pt x="2119" y="608"/>
                  <a:pt x="2119" y="554"/>
                  <a:pt x="2084" y="554"/>
                </a:cubicBezTo>
                <a:moveTo>
                  <a:pt x="2058" y="396"/>
                </a:moveTo>
                <a:cubicBezTo>
                  <a:pt x="2016" y="471"/>
                  <a:pt x="1895" y="436"/>
                  <a:pt x="1834" y="406"/>
                </a:cubicBezTo>
                <a:cubicBezTo>
                  <a:pt x="1762" y="370"/>
                  <a:pt x="1723" y="283"/>
                  <a:pt x="1791" y="221"/>
                </a:cubicBezTo>
                <a:cubicBezTo>
                  <a:pt x="1847" y="169"/>
                  <a:pt x="1984" y="185"/>
                  <a:pt x="1987" y="278"/>
                </a:cubicBezTo>
                <a:cubicBezTo>
                  <a:pt x="1988" y="340"/>
                  <a:pt x="1944" y="366"/>
                  <a:pt x="1893" y="375"/>
                </a:cubicBezTo>
                <a:cubicBezTo>
                  <a:pt x="1939" y="389"/>
                  <a:pt x="1993" y="388"/>
                  <a:pt x="2017" y="364"/>
                </a:cubicBezTo>
                <a:cubicBezTo>
                  <a:pt x="2039" y="344"/>
                  <a:pt x="2072" y="370"/>
                  <a:pt x="2058" y="396"/>
                </a:cubicBezTo>
                <a:moveTo>
                  <a:pt x="1815" y="323"/>
                </a:moveTo>
                <a:cubicBezTo>
                  <a:pt x="1818" y="328"/>
                  <a:pt x="1822" y="333"/>
                  <a:pt x="1827" y="338"/>
                </a:cubicBezTo>
                <a:cubicBezTo>
                  <a:pt x="1873" y="341"/>
                  <a:pt x="1937" y="337"/>
                  <a:pt x="1930" y="282"/>
                </a:cubicBezTo>
                <a:cubicBezTo>
                  <a:pt x="1921" y="206"/>
                  <a:pt x="1773" y="246"/>
                  <a:pt x="1815" y="323"/>
                </a:cubicBezTo>
                <a:moveTo>
                  <a:pt x="2019" y="812"/>
                </a:moveTo>
                <a:cubicBezTo>
                  <a:pt x="1990" y="820"/>
                  <a:pt x="1962" y="823"/>
                  <a:pt x="1934" y="820"/>
                </a:cubicBezTo>
                <a:cubicBezTo>
                  <a:pt x="1941" y="870"/>
                  <a:pt x="1925" y="923"/>
                  <a:pt x="1883" y="955"/>
                </a:cubicBezTo>
                <a:cubicBezTo>
                  <a:pt x="1875" y="961"/>
                  <a:pt x="1866" y="965"/>
                  <a:pt x="1858" y="969"/>
                </a:cubicBezTo>
                <a:cubicBezTo>
                  <a:pt x="1904" y="1016"/>
                  <a:pt x="1928" y="1089"/>
                  <a:pt x="1916" y="1150"/>
                </a:cubicBezTo>
                <a:cubicBezTo>
                  <a:pt x="1899" y="1226"/>
                  <a:pt x="1822" y="1271"/>
                  <a:pt x="1750" y="1235"/>
                </a:cubicBezTo>
                <a:cubicBezTo>
                  <a:pt x="1685" y="1202"/>
                  <a:pt x="1644" y="1110"/>
                  <a:pt x="1694" y="1047"/>
                </a:cubicBezTo>
                <a:cubicBezTo>
                  <a:pt x="1732" y="999"/>
                  <a:pt x="1815" y="987"/>
                  <a:pt x="1852" y="1042"/>
                </a:cubicBezTo>
                <a:cubicBezTo>
                  <a:pt x="1865" y="1061"/>
                  <a:pt x="1839" y="1086"/>
                  <a:pt x="1821" y="1074"/>
                </a:cubicBezTo>
                <a:cubicBezTo>
                  <a:pt x="1788" y="1052"/>
                  <a:pt x="1743" y="1052"/>
                  <a:pt x="1729" y="1096"/>
                </a:cubicBezTo>
                <a:cubicBezTo>
                  <a:pt x="1715" y="1141"/>
                  <a:pt x="1758" y="1192"/>
                  <a:pt x="1804" y="1192"/>
                </a:cubicBezTo>
                <a:cubicBezTo>
                  <a:pt x="1913" y="1191"/>
                  <a:pt x="1868" y="1037"/>
                  <a:pt x="1813" y="976"/>
                </a:cubicBezTo>
                <a:cubicBezTo>
                  <a:pt x="1784" y="974"/>
                  <a:pt x="1758" y="961"/>
                  <a:pt x="1738" y="935"/>
                </a:cubicBezTo>
                <a:cubicBezTo>
                  <a:pt x="1702" y="885"/>
                  <a:pt x="1718" y="818"/>
                  <a:pt x="1765" y="780"/>
                </a:cubicBezTo>
                <a:cubicBezTo>
                  <a:pt x="1806" y="748"/>
                  <a:pt x="1858" y="747"/>
                  <a:pt x="1903" y="766"/>
                </a:cubicBezTo>
                <a:cubicBezTo>
                  <a:pt x="1905" y="766"/>
                  <a:pt x="1907" y="767"/>
                  <a:pt x="1909" y="767"/>
                </a:cubicBezTo>
                <a:cubicBezTo>
                  <a:pt x="1943" y="777"/>
                  <a:pt x="1973" y="777"/>
                  <a:pt x="2007" y="767"/>
                </a:cubicBezTo>
                <a:cubicBezTo>
                  <a:pt x="2036" y="759"/>
                  <a:pt x="2048" y="803"/>
                  <a:pt x="2019" y="812"/>
                </a:cubicBezTo>
                <a:moveTo>
                  <a:pt x="1880" y="797"/>
                </a:moveTo>
                <a:cubicBezTo>
                  <a:pt x="1863" y="794"/>
                  <a:pt x="1846" y="794"/>
                  <a:pt x="1830" y="799"/>
                </a:cubicBezTo>
                <a:cubicBezTo>
                  <a:pt x="1787" y="810"/>
                  <a:pt x="1755" y="856"/>
                  <a:pt x="1776" y="898"/>
                </a:cubicBezTo>
                <a:cubicBezTo>
                  <a:pt x="1802" y="951"/>
                  <a:pt x="1858" y="921"/>
                  <a:pt x="1878" y="882"/>
                </a:cubicBezTo>
                <a:cubicBezTo>
                  <a:pt x="1892" y="854"/>
                  <a:pt x="1890" y="826"/>
                  <a:pt x="1880" y="7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8261497" y="127924"/>
            <a:ext cx="798629" cy="231449"/>
          </a:xfrm>
          <a:custGeom>
            <a:avLst/>
            <a:gdLst/>
            <a:ahLst/>
            <a:cxnLst/>
            <a:rect l="l" t="t" r="r" b="b"/>
            <a:pathLst>
              <a:path w="3071" h="890" extrusionOk="0">
                <a:moveTo>
                  <a:pt x="379" y="355"/>
                </a:moveTo>
                <a:cubicBezTo>
                  <a:pt x="351" y="388"/>
                  <a:pt x="316" y="417"/>
                  <a:pt x="278" y="442"/>
                </a:cubicBezTo>
                <a:cubicBezTo>
                  <a:pt x="296" y="466"/>
                  <a:pt x="312" y="491"/>
                  <a:pt x="325" y="515"/>
                </a:cubicBezTo>
                <a:cubicBezTo>
                  <a:pt x="340" y="541"/>
                  <a:pt x="303" y="573"/>
                  <a:pt x="283" y="548"/>
                </a:cubicBezTo>
                <a:cubicBezTo>
                  <a:pt x="263" y="524"/>
                  <a:pt x="245" y="498"/>
                  <a:pt x="226" y="473"/>
                </a:cubicBezTo>
                <a:cubicBezTo>
                  <a:pt x="166" y="507"/>
                  <a:pt x="101" y="531"/>
                  <a:pt x="39" y="550"/>
                </a:cubicBezTo>
                <a:cubicBezTo>
                  <a:pt x="11" y="558"/>
                  <a:pt x="0" y="516"/>
                  <a:pt x="27" y="507"/>
                </a:cubicBezTo>
                <a:cubicBezTo>
                  <a:pt x="88" y="487"/>
                  <a:pt x="141" y="459"/>
                  <a:pt x="191" y="427"/>
                </a:cubicBezTo>
                <a:cubicBezTo>
                  <a:pt x="186" y="421"/>
                  <a:pt x="180" y="414"/>
                  <a:pt x="175" y="407"/>
                </a:cubicBezTo>
                <a:cubicBezTo>
                  <a:pt x="136" y="363"/>
                  <a:pt x="92" y="324"/>
                  <a:pt x="51" y="281"/>
                </a:cubicBezTo>
                <a:cubicBezTo>
                  <a:pt x="37" y="265"/>
                  <a:pt x="56" y="238"/>
                  <a:pt x="75" y="251"/>
                </a:cubicBezTo>
                <a:cubicBezTo>
                  <a:pt x="131" y="287"/>
                  <a:pt x="189" y="338"/>
                  <a:pt x="239" y="395"/>
                </a:cubicBezTo>
                <a:cubicBezTo>
                  <a:pt x="275" y="370"/>
                  <a:pt x="311" y="343"/>
                  <a:pt x="348" y="315"/>
                </a:cubicBezTo>
                <a:cubicBezTo>
                  <a:pt x="373" y="296"/>
                  <a:pt x="397" y="335"/>
                  <a:pt x="379" y="355"/>
                </a:cubicBezTo>
                <a:moveTo>
                  <a:pt x="839" y="425"/>
                </a:moveTo>
                <a:cubicBezTo>
                  <a:pt x="822" y="422"/>
                  <a:pt x="804" y="421"/>
                  <a:pt x="786" y="420"/>
                </a:cubicBezTo>
                <a:cubicBezTo>
                  <a:pt x="796" y="387"/>
                  <a:pt x="798" y="351"/>
                  <a:pt x="792" y="316"/>
                </a:cubicBezTo>
                <a:cubicBezTo>
                  <a:pt x="786" y="285"/>
                  <a:pt x="735" y="292"/>
                  <a:pt x="737" y="323"/>
                </a:cubicBezTo>
                <a:cubicBezTo>
                  <a:pt x="740" y="357"/>
                  <a:pt x="738" y="388"/>
                  <a:pt x="729" y="417"/>
                </a:cubicBezTo>
                <a:cubicBezTo>
                  <a:pt x="686" y="416"/>
                  <a:pt x="642" y="417"/>
                  <a:pt x="600" y="416"/>
                </a:cubicBezTo>
                <a:cubicBezTo>
                  <a:pt x="571" y="415"/>
                  <a:pt x="571" y="459"/>
                  <a:pt x="600" y="461"/>
                </a:cubicBezTo>
                <a:cubicBezTo>
                  <a:pt x="635" y="463"/>
                  <a:pt x="670" y="467"/>
                  <a:pt x="705" y="470"/>
                </a:cubicBezTo>
                <a:cubicBezTo>
                  <a:pt x="693" y="488"/>
                  <a:pt x="679" y="506"/>
                  <a:pt x="660" y="521"/>
                </a:cubicBezTo>
                <a:cubicBezTo>
                  <a:pt x="640" y="537"/>
                  <a:pt x="667" y="572"/>
                  <a:pt x="688" y="557"/>
                </a:cubicBezTo>
                <a:cubicBezTo>
                  <a:pt x="719" y="535"/>
                  <a:pt x="744" y="506"/>
                  <a:pt x="763" y="474"/>
                </a:cubicBezTo>
                <a:cubicBezTo>
                  <a:pt x="786" y="475"/>
                  <a:pt x="810" y="476"/>
                  <a:pt x="833" y="475"/>
                </a:cubicBezTo>
                <a:cubicBezTo>
                  <a:pt x="859" y="473"/>
                  <a:pt x="869" y="429"/>
                  <a:pt x="839" y="425"/>
                </a:cubicBezTo>
                <a:moveTo>
                  <a:pt x="1311" y="833"/>
                </a:moveTo>
                <a:cubicBezTo>
                  <a:pt x="1267" y="641"/>
                  <a:pt x="1271" y="447"/>
                  <a:pt x="1277" y="251"/>
                </a:cubicBezTo>
                <a:cubicBezTo>
                  <a:pt x="1277" y="217"/>
                  <a:pt x="1223" y="208"/>
                  <a:pt x="1216" y="243"/>
                </a:cubicBezTo>
                <a:cubicBezTo>
                  <a:pt x="1201" y="314"/>
                  <a:pt x="1200" y="345"/>
                  <a:pt x="1119" y="352"/>
                </a:cubicBezTo>
                <a:cubicBezTo>
                  <a:pt x="1081" y="373"/>
                  <a:pt x="1055" y="367"/>
                  <a:pt x="1040" y="333"/>
                </a:cubicBezTo>
                <a:cubicBezTo>
                  <a:pt x="1024" y="309"/>
                  <a:pt x="1004" y="288"/>
                  <a:pt x="980" y="271"/>
                </a:cubicBezTo>
                <a:cubicBezTo>
                  <a:pt x="1007" y="273"/>
                  <a:pt x="1009" y="234"/>
                  <a:pt x="986" y="226"/>
                </a:cubicBezTo>
                <a:cubicBezTo>
                  <a:pt x="985" y="225"/>
                  <a:pt x="983" y="225"/>
                  <a:pt x="981" y="224"/>
                </a:cubicBezTo>
                <a:cubicBezTo>
                  <a:pt x="972" y="221"/>
                  <a:pt x="959" y="226"/>
                  <a:pt x="954" y="235"/>
                </a:cubicBezTo>
                <a:cubicBezTo>
                  <a:pt x="920" y="303"/>
                  <a:pt x="1020" y="419"/>
                  <a:pt x="1080" y="445"/>
                </a:cubicBezTo>
                <a:cubicBezTo>
                  <a:pt x="1136" y="469"/>
                  <a:pt x="1179" y="446"/>
                  <a:pt x="1211" y="407"/>
                </a:cubicBezTo>
                <a:cubicBezTo>
                  <a:pt x="1210" y="555"/>
                  <a:pt x="1217" y="703"/>
                  <a:pt x="1250" y="849"/>
                </a:cubicBezTo>
                <a:cubicBezTo>
                  <a:pt x="1259" y="889"/>
                  <a:pt x="1319" y="872"/>
                  <a:pt x="1311" y="833"/>
                </a:cubicBezTo>
                <a:moveTo>
                  <a:pt x="1725" y="485"/>
                </a:moveTo>
                <a:cubicBezTo>
                  <a:pt x="1717" y="480"/>
                  <a:pt x="1709" y="475"/>
                  <a:pt x="1700" y="470"/>
                </a:cubicBezTo>
                <a:cubicBezTo>
                  <a:pt x="1683" y="460"/>
                  <a:pt x="1668" y="471"/>
                  <a:pt x="1665" y="485"/>
                </a:cubicBezTo>
                <a:cubicBezTo>
                  <a:pt x="1614" y="487"/>
                  <a:pt x="1564" y="481"/>
                  <a:pt x="1513" y="473"/>
                </a:cubicBezTo>
                <a:cubicBezTo>
                  <a:pt x="1489" y="469"/>
                  <a:pt x="1479" y="501"/>
                  <a:pt x="1503" y="509"/>
                </a:cubicBezTo>
                <a:cubicBezTo>
                  <a:pt x="1570" y="532"/>
                  <a:pt x="1641" y="535"/>
                  <a:pt x="1712" y="534"/>
                </a:cubicBezTo>
                <a:cubicBezTo>
                  <a:pt x="1738" y="533"/>
                  <a:pt x="1748" y="498"/>
                  <a:pt x="1725" y="485"/>
                </a:cubicBezTo>
                <a:moveTo>
                  <a:pt x="1751" y="341"/>
                </a:moveTo>
                <a:cubicBezTo>
                  <a:pt x="1653" y="336"/>
                  <a:pt x="1553" y="340"/>
                  <a:pt x="1455" y="344"/>
                </a:cubicBezTo>
                <a:cubicBezTo>
                  <a:pt x="1428" y="345"/>
                  <a:pt x="1428" y="385"/>
                  <a:pt x="1455" y="386"/>
                </a:cubicBezTo>
                <a:cubicBezTo>
                  <a:pt x="1553" y="390"/>
                  <a:pt x="1653" y="394"/>
                  <a:pt x="1751" y="389"/>
                </a:cubicBezTo>
                <a:cubicBezTo>
                  <a:pt x="1782" y="387"/>
                  <a:pt x="1782" y="342"/>
                  <a:pt x="1751" y="341"/>
                </a:cubicBezTo>
                <a:moveTo>
                  <a:pt x="2366" y="497"/>
                </a:moveTo>
                <a:cubicBezTo>
                  <a:pt x="2355" y="469"/>
                  <a:pt x="2309" y="470"/>
                  <a:pt x="2311" y="504"/>
                </a:cubicBezTo>
                <a:cubicBezTo>
                  <a:pt x="2286" y="505"/>
                  <a:pt x="2270" y="494"/>
                  <a:pt x="2263" y="471"/>
                </a:cubicBezTo>
                <a:cubicBezTo>
                  <a:pt x="2252" y="452"/>
                  <a:pt x="2247" y="431"/>
                  <a:pt x="2245" y="410"/>
                </a:cubicBezTo>
                <a:cubicBezTo>
                  <a:pt x="2242" y="377"/>
                  <a:pt x="2195" y="366"/>
                  <a:pt x="2184" y="401"/>
                </a:cubicBezTo>
                <a:cubicBezTo>
                  <a:pt x="2175" y="436"/>
                  <a:pt x="2162" y="468"/>
                  <a:pt x="2139" y="495"/>
                </a:cubicBezTo>
                <a:cubicBezTo>
                  <a:pt x="2115" y="524"/>
                  <a:pt x="2003" y="597"/>
                  <a:pt x="2012" y="494"/>
                </a:cubicBezTo>
                <a:cubicBezTo>
                  <a:pt x="2015" y="453"/>
                  <a:pt x="2050" y="411"/>
                  <a:pt x="2082" y="389"/>
                </a:cubicBezTo>
                <a:cubicBezTo>
                  <a:pt x="2092" y="382"/>
                  <a:pt x="2198" y="345"/>
                  <a:pt x="2197" y="357"/>
                </a:cubicBezTo>
                <a:cubicBezTo>
                  <a:pt x="2195" y="379"/>
                  <a:pt x="2231" y="384"/>
                  <a:pt x="2235" y="362"/>
                </a:cubicBezTo>
                <a:cubicBezTo>
                  <a:pt x="2246" y="291"/>
                  <a:pt x="2135" y="309"/>
                  <a:pt x="2096" y="323"/>
                </a:cubicBezTo>
                <a:cubicBezTo>
                  <a:pt x="2022" y="351"/>
                  <a:pt x="1960" y="421"/>
                  <a:pt x="1952" y="501"/>
                </a:cubicBezTo>
                <a:cubicBezTo>
                  <a:pt x="1944" y="579"/>
                  <a:pt x="2007" y="620"/>
                  <a:pt x="2080" y="604"/>
                </a:cubicBezTo>
                <a:cubicBezTo>
                  <a:pt x="2137" y="591"/>
                  <a:pt x="2180" y="550"/>
                  <a:pt x="2209" y="501"/>
                </a:cubicBezTo>
                <a:cubicBezTo>
                  <a:pt x="2225" y="534"/>
                  <a:pt x="2248" y="562"/>
                  <a:pt x="2283" y="573"/>
                </a:cubicBezTo>
                <a:cubicBezTo>
                  <a:pt x="2332" y="589"/>
                  <a:pt x="2386" y="549"/>
                  <a:pt x="2366" y="497"/>
                </a:cubicBezTo>
                <a:moveTo>
                  <a:pt x="2468" y="260"/>
                </a:moveTo>
                <a:cubicBezTo>
                  <a:pt x="2433" y="260"/>
                  <a:pt x="2397" y="260"/>
                  <a:pt x="2361" y="259"/>
                </a:cubicBezTo>
                <a:cubicBezTo>
                  <a:pt x="2410" y="203"/>
                  <a:pt x="2450" y="126"/>
                  <a:pt x="2404" y="66"/>
                </a:cubicBezTo>
                <a:cubicBezTo>
                  <a:pt x="2355" y="0"/>
                  <a:pt x="2255" y="27"/>
                  <a:pt x="2241" y="106"/>
                </a:cubicBezTo>
                <a:cubicBezTo>
                  <a:pt x="2237" y="132"/>
                  <a:pt x="2274" y="144"/>
                  <a:pt x="2282" y="117"/>
                </a:cubicBezTo>
                <a:cubicBezTo>
                  <a:pt x="2290" y="85"/>
                  <a:pt x="2329" y="62"/>
                  <a:pt x="2357" y="91"/>
                </a:cubicBezTo>
                <a:cubicBezTo>
                  <a:pt x="2379" y="115"/>
                  <a:pt x="2364" y="148"/>
                  <a:pt x="2352" y="171"/>
                </a:cubicBezTo>
                <a:cubicBezTo>
                  <a:pt x="2331" y="209"/>
                  <a:pt x="2300" y="239"/>
                  <a:pt x="2267" y="266"/>
                </a:cubicBezTo>
                <a:cubicBezTo>
                  <a:pt x="2244" y="284"/>
                  <a:pt x="2265" y="316"/>
                  <a:pt x="2288" y="318"/>
                </a:cubicBezTo>
                <a:cubicBezTo>
                  <a:pt x="2348" y="322"/>
                  <a:pt x="2408" y="325"/>
                  <a:pt x="2468" y="321"/>
                </a:cubicBezTo>
                <a:cubicBezTo>
                  <a:pt x="2507" y="318"/>
                  <a:pt x="2508" y="260"/>
                  <a:pt x="2468" y="260"/>
                </a:cubicBezTo>
                <a:moveTo>
                  <a:pt x="2700" y="656"/>
                </a:moveTo>
                <a:cubicBezTo>
                  <a:pt x="2668" y="652"/>
                  <a:pt x="2673" y="612"/>
                  <a:pt x="2697" y="600"/>
                </a:cubicBezTo>
                <a:cubicBezTo>
                  <a:pt x="2697" y="598"/>
                  <a:pt x="2697" y="597"/>
                  <a:pt x="2697" y="596"/>
                </a:cubicBezTo>
                <a:lnTo>
                  <a:pt x="2702" y="325"/>
                </a:lnTo>
                <a:cubicBezTo>
                  <a:pt x="2703" y="236"/>
                  <a:pt x="2716" y="141"/>
                  <a:pt x="2686" y="55"/>
                </a:cubicBezTo>
                <a:cubicBezTo>
                  <a:pt x="2677" y="28"/>
                  <a:pt x="2722" y="9"/>
                  <a:pt x="2733" y="36"/>
                </a:cubicBezTo>
                <a:cubicBezTo>
                  <a:pt x="2764" y="108"/>
                  <a:pt x="2761" y="179"/>
                  <a:pt x="2760" y="258"/>
                </a:cubicBezTo>
                <a:cubicBezTo>
                  <a:pt x="2760" y="311"/>
                  <a:pt x="2759" y="364"/>
                  <a:pt x="2759" y="417"/>
                </a:cubicBezTo>
                <a:cubicBezTo>
                  <a:pt x="2782" y="381"/>
                  <a:pt x="2812" y="350"/>
                  <a:pt x="2850" y="331"/>
                </a:cubicBezTo>
                <a:cubicBezTo>
                  <a:pt x="2911" y="302"/>
                  <a:pt x="2987" y="315"/>
                  <a:pt x="3011" y="385"/>
                </a:cubicBezTo>
                <a:cubicBezTo>
                  <a:pt x="3070" y="559"/>
                  <a:pt x="2837" y="675"/>
                  <a:pt x="2700" y="656"/>
                </a:cubicBezTo>
                <a:moveTo>
                  <a:pt x="2839" y="419"/>
                </a:moveTo>
                <a:cubicBezTo>
                  <a:pt x="2826" y="436"/>
                  <a:pt x="2813" y="454"/>
                  <a:pt x="2799" y="472"/>
                </a:cubicBezTo>
                <a:cubicBezTo>
                  <a:pt x="2775" y="513"/>
                  <a:pt x="2765" y="552"/>
                  <a:pt x="2758" y="597"/>
                </a:cubicBezTo>
                <a:cubicBezTo>
                  <a:pt x="2834" y="593"/>
                  <a:pt x="2917" y="549"/>
                  <a:pt x="2940" y="473"/>
                </a:cubicBezTo>
                <a:cubicBezTo>
                  <a:pt x="2970" y="425"/>
                  <a:pt x="2936" y="407"/>
                  <a:pt x="2839" y="41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8481477" y="3638051"/>
            <a:ext cx="662528" cy="635821"/>
          </a:xfrm>
          <a:custGeom>
            <a:avLst/>
            <a:gdLst/>
            <a:ahLst/>
            <a:cxnLst/>
            <a:rect l="l" t="t" r="r" b="b"/>
            <a:pathLst>
              <a:path w="3225" h="3095" extrusionOk="0">
                <a:moveTo>
                  <a:pt x="3166" y="1096"/>
                </a:moveTo>
                <a:cubicBezTo>
                  <a:pt x="3058" y="457"/>
                  <a:pt x="2362" y="204"/>
                  <a:pt x="1833" y="425"/>
                </a:cubicBezTo>
                <a:cubicBezTo>
                  <a:pt x="1755" y="336"/>
                  <a:pt x="1662" y="260"/>
                  <a:pt x="1556" y="201"/>
                </a:cubicBezTo>
                <a:cubicBezTo>
                  <a:pt x="1196" y="0"/>
                  <a:pt x="720" y="10"/>
                  <a:pt x="392" y="272"/>
                </a:cubicBezTo>
                <a:cubicBezTo>
                  <a:pt x="18" y="570"/>
                  <a:pt x="0" y="1053"/>
                  <a:pt x="155" y="1476"/>
                </a:cubicBezTo>
                <a:cubicBezTo>
                  <a:pt x="251" y="1739"/>
                  <a:pt x="420" y="1921"/>
                  <a:pt x="633" y="2016"/>
                </a:cubicBezTo>
                <a:cubicBezTo>
                  <a:pt x="606" y="2440"/>
                  <a:pt x="889" y="2758"/>
                  <a:pt x="1260" y="2918"/>
                </a:cubicBezTo>
                <a:cubicBezTo>
                  <a:pt x="1665" y="3094"/>
                  <a:pt x="2118" y="3043"/>
                  <a:pt x="2445" y="2728"/>
                </a:cubicBezTo>
                <a:cubicBezTo>
                  <a:pt x="2627" y="2553"/>
                  <a:pt x="2686" y="2295"/>
                  <a:pt x="2664" y="2043"/>
                </a:cubicBezTo>
                <a:cubicBezTo>
                  <a:pt x="2697" y="2029"/>
                  <a:pt x="2730" y="2014"/>
                  <a:pt x="2761" y="1995"/>
                </a:cubicBezTo>
                <a:cubicBezTo>
                  <a:pt x="3066" y="1815"/>
                  <a:pt x="3224" y="1442"/>
                  <a:pt x="3166" y="1096"/>
                </a:cubicBezTo>
                <a:moveTo>
                  <a:pt x="1950" y="720"/>
                </a:moveTo>
                <a:cubicBezTo>
                  <a:pt x="1868" y="668"/>
                  <a:pt x="1784" y="616"/>
                  <a:pt x="1699" y="568"/>
                </a:cubicBezTo>
                <a:cubicBezTo>
                  <a:pt x="1736" y="542"/>
                  <a:pt x="1774" y="519"/>
                  <a:pt x="1814" y="499"/>
                </a:cubicBezTo>
                <a:cubicBezTo>
                  <a:pt x="1869" y="566"/>
                  <a:pt x="1914" y="640"/>
                  <a:pt x="1950" y="720"/>
                </a:cubicBezTo>
                <a:moveTo>
                  <a:pt x="2464" y="1603"/>
                </a:moveTo>
                <a:cubicBezTo>
                  <a:pt x="2508" y="1674"/>
                  <a:pt x="2542" y="1754"/>
                  <a:pt x="2565" y="1843"/>
                </a:cubicBezTo>
                <a:cubicBezTo>
                  <a:pt x="2565" y="1844"/>
                  <a:pt x="2565" y="1845"/>
                  <a:pt x="2566" y="1847"/>
                </a:cubicBezTo>
                <a:cubicBezTo>
                  <a:pt x="2383" y="1726"/>
                  <a:pt x="2199" y="1606"/>
                  <a:pt x="2015" y="1487"/>
                </a:cubicBezTo>
                <a:cubicBezTo>
                  <a:pt x="2034" y="1443"/>
                  <a:pt x="2050" y="1398"/>
                  <a:pt x="2062" y="1351"/>
                </a:cubicBezTo>
                <a:cubicBezTo>
                  <a:pt x="2194" y="1438"/>
                  <a:pt x="2328" y="1523"/>
                  <a:pt x="2464" y="1603"/>
                </a:cubicBezTo>
                <a:moveTo>
                  <a:pt x="2130" y="1323"/>
                </a:moveTo>
                <a:cubicBezTo>
                  <a:pt x="2235" y="1367"/>
                  <a:pt x="2321" y="1428"/>
                  <a:pt x="2390" y="1504"/>
                </a:cubicBezTo>
                <a:cubicBezTo>
                  <a:pt x="2305" y="1442"/>
                  <a:pt x="2218" y="1382"/>
                  <a:pt x="2130" y="1323"/>
                </a:cubicBezTo>
                <a:moveTo>
                  <a:pt x="968" y="2010"/>
                </a:moveTo>
                <a:cubicBezTo>
                  <a:pt x="891" y="1953"/>
                  <a:pt x="812" y="1898"/>
                  <a:pt x="733" y="1844"/>
                </a:cubicBezTo>
                <a:cubicBezTo>
                  <a:pt x="743" y="1812"/>
                  <a:pt x="756" y="1780"/>
                  <a:pt x="771" y="1749"/>
                </a:cubicBezTo>
                <a:cubicBezTo>
                  <a:pt x="886" y="1849"/>
                  <a:pt x="1008" y="1948"/>
                  <a:pt x="1136" y="2030"/>
                </a:cubicBezTo>
                <a:cubicBezTo>
                  <a:pt x="1081" y="2035"/>
                  <a:pt x="1026" y="2037"/>
                  <a:pt x="971" y="2035"/>
                </a:cubicBezTo>
                <a:cubicBezTo>
                  <a:pt x="977" y="2028"/>
                  <a:pt x="977" y="2017"/>
                  <a:pt x="968" y="2010"/>
                </a:cubicBezTo>
                <a:moveTo>
                  <a:pt x="946" y="2034"/>
                </a:moveTo>
                <a:cubicBezTo>
                  <a:pt x="862" y="2030"/>
                  <a:pt x="779" y="2017"/>
                  <a:pt x="700" y="1989"/>
                </a:cubicBezTo>
                <a:cubicBezTo>
                  <a:pt x="705" y="1948"/>
                  <a:pt x="713" y="1908"/>
                  <a:pt x="725" y="1869"/>
                </a:cubicBezTo>
                <a:cubicBezTo>
                  <a:pt x="797" y="1925"/>
                  <a:pt x="871" y="1980"/>
                  <a:pt x="946" y="2034"/>
                </a:cubicBezTo>
                <a:moveTo>
                  <a:pt x="785" y="1722"/>
                </a:moveTo>
                <a:cubicBezTo>
                  <a:pt x="808" y="1678"/>
                  <a:pt x="836" y="1636"/>
                  <a:pt x="868" y="1597"/>
                </a:cubicBezTo>
                <a:cubicBezTo>
                  <a:pt x="1031" y="1723"/>
                  <a:pt x="1194" y="1851"/>
                  <a:pt x="1360" y="1975"/>
                </a:cubicBezTo>
                <a:cubicBezTo>
                  <a:pt x="1327" y="1984"/>
                  <a:pt x="1294" y="1992"/>
                  <a:pt x="1259" y="1997"/>
                </a:cubicBezTo>
                <a:cubicBezTo>
                  <a:pt x="1245" y="2000"/>
                  <a:pt x="1238" y="2009"/>
                  <a:pt x="1237" y="2020"/>
                </a:cubicBezTo>
                <a:cubicBezTo>
                  <a:pt x="1224" y="2022"/>
                  <a:pt x="1210" y="2023"/>
                  <a:pt x="1196" y="2025"/>
                </a:cubicBezTo>
                <a:cubicBezTo>
                  <a:pt x="1061" y="1922"/>
                  <a:pt x="920" y="1826"/>
                  <a:pt x="785" y="1722"/>
                </a:cubicBezTo>
                <a:moveTo>
                  <a:pt x="886" y="1575"/>
                </a:moveTo>
                <a:cubicBezTo>
                  <a:pt x="928" y="1526"/>
                  <a:pt x="977" y="1482"/>
                  <a:pt x="1031" y="1444"/>
                </a:cubicBezTo>
                <a:cubicBezTo>
                  <a:pt x="1031" y="1447"/>
                  <a:pt x="1032" y="1450"/>
                  <a:pt x="1035" y="1452"/>
                </a:cubicBezTo>
                <a:cubicBezTo>
                  <a:pt x="1196" y="1613"/>
                  <a:pt x="1375" y="1759"/>
                  <a:pt x="1559" y="1894"/>
                </a:cubicBezTo>
                <a:cubicBezTo>
                  <a:pt x="1510" y="1921"/>
                  <a:pt x="1458" y="1944"/>
                  <a:pt x="1403" y="1962"/>
                </a:cubicBezTo>
                <a:cubicBezTo>
                  <a:pt x="1233" y="1830"/>
                  <a:pt x="1058" y="1704"/>
                  <a:pt x="886" y="1575"/>
                </a:cubicBezTo>
                <a:moveTo>
                  <a:pt x="1053" y="1434"/>
                </a:moveTo>
                <a:cubicBezTo>
                  <a:pt x="1052" y="1433"/>
                  <a:pt x="1050" y="1432"/>
                  <a:pt x="1049" y="1432"/>
                </a:cubicBezTo>
                <a:cubicBezTo>
                  <a:pt x="1095" y="1402"/>
                  <a:pt x="1144" y="1376"/>
                  <a:pt x="1195" y="1355"/>
                </a:cubicBezTo>
                <a:cubicBezTo>
                  <a:pt x="1254" y="1403"/>
                  <a:pt x="1313" y="1452"/>
                  <a:pt x="1373" y="1500"/>
                </a:cubicBezTo>
                <a:cubicBezTo>
                  <a:pt x="1425" y="1641"/>
                  <a:pt x="1508" y="1769"/>
                  <a:pt x="1616" y="1860"/>
                </a:cubicBezTo>
                <a:cubicBezTo>
                  <a:pt x="1609" y="1864"/>
                  <a:pt x="1602" y="1868"/>
                  <a:pt x="1595" y="1872"/>
                </a:cubicBezTo>
                <a:cubicBezTo>
                  <a:pt x="1409" y="1732"/>
                  <a:pt x="1231" y="1585"/>
                  <a:pt x="1053" y="1434"/>
                </a:cubicBezTo>
                <a:moveTo>
                  <a:pt x="1228" y="1343"/>
                </a:moveTo>
                <a:cubicBezTo>
                  <a:pt x="1259" y="1332"/>
                  <a:pt x="1291" y="1322"/>
                  <a:pt x="1323" y="1315"/>
                </a:cubicBezTo>
                <a:cubicBezTo>
                  <a:pt x="1330" y="1354"/>
                  <a:pt x="1339" y="1392"/>
                  <a:pt x="1350" y="1430"/>
                </a:cubicBezTo>
                <a:cubicBezTo>
                  <a:pt x="1309" y="1401"/>
                  <a:pt x="1269" y="1372"/>
                  <a:pt x="1228" y="1343"/>
                </a:cubicBezTo>
                <a:moveTo>
                  <a:pt x="1546" y="1700"/>
                </a:moveTo>
                <a:cubicBezTo>
                  <a:pt x="1557" y="1687"/>
                  <a:pt x="1568" y="1675"/>
                  <a:pt x="1580" y="1662"/>
                </a:cubicBezTo>
                <a:cubicBezTo>
                  <a:pt x="1598" y="1676"/>
                  <a:pt x="1617" y="1690"/>
                  <a:pt x="1636" y="1703"/>
                </a:cubicBezTo>
                <a:cubicBezTo>
                  <a:pt x="1621" y="1722"/>
                  <a:pt x="1606" y="1741"/>
                  <a:pt x="1591" y="1761"/>
                </a:cubicBezTo>
                <a:cubicBezTo>
                  <a:pt x="1575" y="1741"/>
                  <a:pt x="1560" y="1721"/>
                  <a:pt x="1546" y="1700"/>
                </a:cubicBezTo>
                <a:moveTo>
                  <a:pt x="1910" y="1262"/>
                </a:moveTo>
                <a:cubicBezTo>
                  <a:pt x="1919" y="1263"/>
                  <a:pt x="1928" y="1265"/>
                  <a:pt x="1936" y="1266"/>
                </a:cubicBezTo>
                <a:cubicBezTo>
                  <a:pt x="1948" y="1275"/>
                  <a:pt x="1960" y="1282"/>
                  <a:pt x="1972" y="1291"/>
                </a:cubicBezTo>
                <a:cubicBezTo>
                  <a:pt x="1968" y="1290"/>
                  <a:pt x="1963" y="1292"/>
                  <a:pt x="1959" y="1297"/>
                </a:cubicBezTo>
                <a:cubicBezTo>
                  <a:pt x="1932" y="1331"/>
                  <a:pt x="1905" y="1365"/>
                  <a:pt x="1878" y="1399"/>
                </a:cubicBezTo>
                <a:lnTo>
                  <a:pt x="1832" y="1370"/>
                </a:lnTo>
                <a:cubicBezTo>
                  <a:pt x="1858" y="1340"/>
                  <a:pt x="1883" y="1309"/>
                  <a:pt x="1908" y="1279"/>
                </a:cubicBezTo>
                <a:cubicBezTo>
                  <a:pt x="1912" y="1273"/>
                  <a:pt x="1912" y="1267"/>
                  <a:pt x="1910" y="1262"/>
                </a:cubicBezTo>
                <a:moveTo>
                  <a:pt x="1621" y="1415"/>
                </a:moveTo>
                <a:cubicBezTo>
                  <a:pt x="1647" y="1385"/>
                  <a:pt x="1674" y="1353"/>
                  <a:pt x="1700" y="1322"/>
                </a:cubicBezTo>
                <a:cubicBezTo>
                  <a:pt x="1727" y="1341"/>
                  <a:pt x="1755" y="1359"/>
                  <a:pt x="1782" y="1377"/>
                </a:cubicBezTo>
                <a:cubicBezTo>
                  <a:pt x="1755" y="1409"/>
                  <a:pt x="1729" y="1442"/>
                  <a:pt x="1702" y="1474"/>
                </a:cubicBezTo>
                <a:cubicBezTo>
                  <a:pt x="1675" y="1455"/>
                  <a:pt x="1648" y="1435"/>
                  <a:pt x="1621" y="1415"/>
                </a:cubicBezTo>
                <a:moveTo>
                  <a:pt x="1681" y="1500"/>
                </a:moveTo>
                <a:cubicBezTo>
                  <a:pt x="1651" y="1537"/>
                  <a:pt x="1621" y="1573"/>
                  <a:pt x="1592" y="1610"/>
                </a:cubicBezTo>
                <a:cubicBezTo>
                  <a:pt x="1563" y="1588"/>
                  <a:pt x="1535" y="1566"/>
                  <a:pt x="1507" y="1545"/>
                </a:cubicBezTo>
                <a:cubicBezTo>
                  <a:pt x="1538" y="1510"/>
                  <a:pt x="1569" y="1474"/>
                  <a:pt x="1600" y="1439"/>
                </a:cubicBezTo>
                <a:cubicBezTo>
                  <a:pt x="1627" y="1459"/>
                  <a:pt x="1654" y="1480"/>
                  <a:pt x="1681" y="1500"/>
                </a:cubicBezTo>
                <a:moveTo>
                  <a:pt x="1810" y="1396"/>
                </a:moveTo>
                <a:cubicBezTo>
                  <a:pt x="1825" y="1406"/>
                  <a:pt x="1840" y="1417"/>
                  <a:pt x="1855" y="1427"/>
                </a:cubicBezTo>
                <a:cubicBezTo>
                  <a:pt x="1828" y="1460"/>
                  <a:pt x="1802" y="1494"/>
                  <a:pt x="1775" y="1527"/>
                </a:cubicBezTo>
                <a:cubicBezTo>
                  <a:pt x="1759" y="1516"/>
                  <a:pt x="1743" y="1504"/>
                  <a:pt x="1728" y="1493"/>
                </a:cubicBezTo>
                <a:cubicBezTo>
                  <a:pt x="1755" y="1461"/>
                  <a:pt x="1783" y="1429"/>
                  <a:pt x="1810" y="1396"/>
                </a:cubicBezTo>
                <a:moveTo>
                  <a:pt x="1804" y="1351"/>
                </a:moveTo>
                <a:cubicBezTo>
                  <a:pt x="1776" y="1333"/>
                  <a:pt x="1748" y="1315"/>
                  <a:pt x="1720" y="1297"/>
                </a:cubicBezTo>
                <a:cubicBezTo>
                  <a:pt x="1735" y="1280"/>
                  <a:pt x="1749" y="1263"/>
                  <a:pt x="1763" y="1245"/>
                </a:cubicBezTo>
                <a:cubicBezTo>
                  <a:pt x="1804" y="1247"/>
                  <a:pt x="1844" y="1251"/>
                  <a:pt x="1885" y="1257"/>
                </a:cubicBezTo>
                <a:cubicBezTo>
                  <a:pt x="1858" y="1288"/>
                  <a:pt x="1831" y="1320"/>
                  <a:pt x="1804" y="1351"/>
                </a:cubicBezTo>
                <a:moveTo>
                  <a:pt x="1695" y="1281"/>
                </a:moveTo>
                <a:cubicBezTo>
                  <a:pt x="1676" y="1269"/>
                  <a:pt x="1658" y="1257"/>
                  <a:pt x="1639" y="1245"/>
                </a:cubicBezTo>
                <a:cubicBezTo>
                  <a:pt x="1668" y="1244"/>
                  <a:pt x="1698" y="1244"/>
                  <a:pt x="1727" y="1244"/>
                </a:cubicBezTo>
                <a:cubicBezTo>
                  <a:pt x="1716" y="1256"/>
                  <a:pt x="1706" y="1269"/>
                  <a:pt x="1695" y="1281"/>
                </a:cubicBezTo>
                <a:moveTo>
                  <a:pt x="1675" y="1305"/>
                </a:moveTo>
                <a:cubicBezTo>
                  <a:pt x="1648" y="1336"/>
                  <a:pt x="1623" y="1367"/>
                  <a:pt x="1597" y="1398"/>
                </a:cubicBezTo>
                <a:cubicBezTo>
                  <a:pt x="1572" y="1380"/>
                  <a:pt x="1547" y="1362"/>
                  <a:pt x="1522" y="1344"/>
                </a:cubicBezTo>
                <a:cubicBezTo>
                  <a:pt x="1548" y="1315"/>
                  <a:pt x="1574" y="1285"/>
                  <a:pt x="1600" y="1255"/>
                </a:cubicBezTo>
                <a:cubicBezTo>
                  <a:pt x="1625" y="1272"/>
                  <a:pt x="1650" y="1288"/>
                  <a:pt x="1675" y="1305"/>
                </a:cubicBezTo>
                <a:moveTo>
                  <a:pt x="1501" y="1329"/>
                </a:moveTo>
                <a:cubicBezTo>
                  <a:pt x="1475" y="1310"/>
                  <a:pt x="1449" y="1291"/>
                  <a:pt x="1423" y="1272"/>
                </a:cubicBezTo>
                <a:cubicBezTo>
                  <a:pt x="1471" y="1262"/>
                  <a:pt x="1519" y="1256"/>
                  <a:pt x="1568" y="1251"/>
                </a:cubicBezTo>
                <a:cubicBezTo>
                  <a:pt x="1545" y="1277"/>
                  <a:pt x="1523" y="1303"/>
                  <a:pt x="1501" y="1329"/>
                </a:cubicBezTo>
                <a:moveTo>
                  <a:pt x="1483" y="1351"/>
                </a:moveTo>
                <a:cubicBezTo>
                  <a:pt x="1463" y="1374"/>
                  <a:pt x="1441" y="1398"/>
                  <a:pt x="1421" y="1423"/>
                </a:cubicBezTo>
                <a:cubicBezTo>
                  <a:pt x="1410" y="1383"/>
                  <a:pt x="1400" y="1343"/>
                  <a:pt x="1392" y="1302"/>
                </a:cubicBezTo>
                <a:cubicBezTo>
                  <a:pt x="1391" y="1295"/>
                  <a:pt x="1390" y="1287"/>
                  <a:pt x="1389" y="1279"/>
                </a:cubicBezTo>
                <a:cubicBezTo>
                  <a:pt x="1420" y="1303"/>
                  <a:pt x="1452" y="1327"/>
                  <a:pt x="1483" y="1351"/>
                </a:cubicBezTo>
                <a:moveTo>
                  <a:pt x="1503" y="1366"/>
                </a:moveTo>
                <a:cubicBezTo>
                  <a:pt x="1528" y="1384"/>
                  <a:pt x="1553" y="1403"/>
                  <a:pt x="1577" y="1422"/>
                </a:cubicBezTo>
                <a:cubicBezTo>
                  <a:pt x="1547" y="1458"/>
                  <a:pt x="1518" y="1495"/>
                  <a:pt x="1489" y="1532"/>
                </a:cubicBezTo>
                <a:cubicBezTo>
                  <a:pt x="1475" y="1521"/>
                  <a:pt x="1460" y="1511"/>
                  <a:pt x="1446" y="1500"/>
                </a:cubicBezTo>
                <a:cubicBezTo>
                  <a:pt x="1440" y="1483"/>
                  <a:pt x="1434" y="1466"/>
                  <a:pt x="1429" y="1449"/>
                </a:cubicBezTo>
                <a:cubicBezTo>
                  <a:pt x="1455" y="1422"/>
                  <a:pt x="1479" y="1393"/>
                  <a:pt x="1503" y="1366"/>
                </a:cubicBezTo>
                <a:moveTo>
                  <a:pt x="1561" y="1648"/>
                </a:moveTo>
                <a:cubicBezTo>
                  <a:pt x="1552" y="1659"/>
                  <a:pt x="1543" y="1671"/>
                  <a:pt x="1534" y="1682"/>
                </a:cubicBezTo>
                <a:cubicBezTo>
                  <a:pt x="1515" y="1651"/>
                  <a:pt x="1496" y="1620"/>
                  <a:pt x="1481" y="1587"/>
                </a:cubicBezTo>
                <a:cubicBezTo>
                  <a:pt x="1508" y="1607"/>
                  <a:pt x="1534" y="1628"/>
                  <a:pt x="1561" y="1648"/>
                </a:cubicBezTo>
                <a:moveTo>
                  <a:pt x="1612" y="1625"/>
                </a:moveTo>
                <a:cubicBezTo>
                  <a:pt x="1643" y="1590"/>
                  <a:pt x="1674" y="1554"/>
                  <a:pt x="1705" y="1519"/>
                </a:cubicBezTo>
                <a:cubicBezTo>
                  <a:pt x="1721" y="1531"/>
                  <a:pt x="1737" y="1543"/>
                  <a:pt x="1753" y="1555"/>
                </a:cubicBezTo>
                <a:cubicBezTo>
                  <a:pt x="1723" y="1592"/>
                  <a:pt x="1693" y="1629"/>
                  <a:pt x="1664" y="1667"/>
                </a:cubicBezTo>
                <a:cubicBezTo>
                  <a:pt x="1647" y="1653"/>
                  <a:pt x="1629" y="1639"/>
                  <a:pt x="1612" y="1625"/>
                </a:cubicBezTo>
                <a:moveTo>
                  <a:pt x="1777" y="1573"/>
                </a:moveTo>
                <a:cubicBezTo>
                  <a:pt x="1803" y="1593"/>
                  <a:pt x="1830" y="1612"/>
                  <a:pt x="1855" y="1632"/>
                </a:cubicBezTo>
                <a:cubicBezTo>
                  <a:pt x="1826" y="1672"/>
                  <a:pt x="1794" y="1710"/>
                  <a:pt x="1759" y="1745"/>
                </a:cubicBezTo>
                <a:cubicBezTo>
                  <a:pt x="1735" y="1724"/>
                  <a:pt x="1710" y="1704"/>
                  <a:pt x="1685" y="1684"/>
                </a:cubicBezTo>
                <a:cubicBezTo>
                  <a:pt x="1716" y="1647"/>
                  <a:pt x="1747" y="1610"/>
                  <a:pt x="1777" y="1573"/>
                </a:cubicBezTo>
                <a:moveTo>
                  <a:pt x="1800" y="1545"/>
                </a:moveTo>
                <a:cubicBezTo>
                  <a:pt x="1828" y="1512"/>
                  <a:pt x="1855" y="1479"/>
                  <a:pt x="1883" y="1445"/>
                </a:cubicBezTo>
                <a:cubicBezTo>
                  <a:pt x="1903" y="1459"/>
                  <a:pt x="1923" y="1472"/>
                  <a:pt x="1943" y="1485"/>
                </a:cubicBezTo>
                <a:cubicBezTo>
                  <a:pt x="1923" y="1526"/>
                  <a:pt x="1902" y="1564"/>
                  <a:pt x="1877" y="1601"/>
                </a:cubicBezTo>
                <a:cubicBezTo>
                  <a:pt x="1852" y="1582"/>
                  <a:pt x="1826" y="1564"/>
                  <a:pt x="1800" y="1545"/>
                </a:cubicBezTo>
                <a:moveTo>
                  <a:pt x="1906" y="1417"/>
                </a:moveTo>
                <a:cubicBezTo>
                  <a:pt x="1932" y="1385"/>
                  <a:pt x="1958" y="1353"/>
                  <a:pt x="1985" y="1322"/>
                </a:cubicBezTo>
                <a:cubicBezTo>
                  <a:pt x="1991" y="1315"/>
                  <a:pt x="1990" y="1306"/>
                  <a:pt x="1986" y="1300"/>
                </a:cubicBezTo>
                <a:lnTo>
                  <a:pt x="2004" y="1312"/>
                </a:lnTo>
                <a:cubicBezTo>
                  <a:pt x="1993" y="1360"/>
                  <a:pt x="1977" y="1406"/>
                  <a:pt x="1958" y="1451"/>
                </a:cubicBezTo>
                <a:cubicBezTo>
                  <a:pt x="1941" y="1439"/>
                  <a:pt x="1924" y="1428"/>
                  <a:pt x="1906" y="1417"/>
                </a:cubicBezTo>
                <a:moveTo>
                  <a:pt x="1956" y="1209"/>
                </a:moveTo>
                <a:cubicBezTo>
                  <a:pt x="1782" y="1096"/>
                  <a:pt x="1606" y="986"/>
                  <a:pt x="1432" y="875"/>
                </a:cubicBezTo>
                <a:cubicBezTo>
                  <a:pt x="1447" y="843"/>
                  <a:pt x="1464" y="812"/>
                  <a:pt x="1483" y="782"/>
                </a:cubicBezTo>
                <a:cubicBezTo>
                  <a:pt x="1663" y="909"/>
                  <a:pt x="1842" y="1038"/>
                  <a:pt x="2028" y="1155"/>
                </a:cubicBezTo>
                <a:cubicBezTo>
                  <a:pt x="2027" y="1178"/>
                  <a:pt x="2024" y="1201"/>
                  <a:pt x="2021" y="1223"/>
                </a:cubicBezTo>
                <a:cubicBezTo>
                  <a:pt x="2000" y="1218"/>
                  <a:pt x="1978" y="1213"/>
                  <a:pt x="1956" y="1209"/>
                </a:cubicBezTo>
                <a:moveTo>
                  <a:pt x="1828" y="1192"/>
                </a:moveTo>
                <a:cubicBezTo>
                  <a:pt x="1742" y="1185"/>
                  <a:pt x="1656" y="1187"/>
                  <a:pt x="1571" y="1198"/>
                </a:cubicBezTo>
                <a:cubicBezTo>
                  <a:pt x="1580" y="1193"/>
                  <a:pt x="1585" y="1182"/>
                  <a:pt x="1575" y="1174"/>
                </a:cubicBezTo>
                <a:cubicBezTo>
                  <a:pt x="1540" y="1147"/>
                  <a:pt x="1499" y="1127"/>
                  <a:pt x="1461" y="1104"/>
                </a:cubicBezTo>
                <a:cubicBezTo>
                  <a:pt x="1435" y="1089"/>
                  <a:pt x="1409" y="1072"/>
                  <a:pt x="1382" y="1058"/>
                </a:cubicBezTo>
                <a:cubicBezTo>
                  <a:pt x="1389" y="1006"/>
                  <a:pt x="1401" y="956"/>
                  <a:pt x="1419" y="908"/>
                </a:cubicBezTo>
                <a:cubicBezTo>
                  <a:pt x="1555" y="1002"/>
                  <a:pt x="1691" y="1098"/>
                  <a:pt x="1828" y="1192"/>
                </a:cubicBezTo>
                <a:moveTo>
                  <a:pt x="1439" y="1125"/>
                </a:moveTo>
                <a:cubicBezTo>
                  <a:pt x="1478" y="1150"/>
                  <a:pt x="1515" y="1179"/>
                  <a:pt x="1557" y="1198"/>
                </a:cubicBezTo>
                <a:cubicBezTo>
                  <a:pt x="1558" y="1199"/>
                  <a:pt x="1558" y="1199"/>
                  <a:pt x="1559" y="1199"/>
                </a:cubicBezTo>
                <a:cubicBezTo>
                  <a:pt x="1499" y="1207"/>
                  <a:pt x="1439" y="1218"/>
                  <a:pt x="1382" y="1234"/>
                </a:cubicBezTo>
                <a:cubicBezTo>
                  <a:pt x="1377" y="1183"/>
                  <a:pt x="1376" y="1134"/>
                  <a:pt x="1379" y="1087"/>
                </a:cubicBezTo>
                <a:cubicBezTo>
                  <a:pt x="1399" y="1100"/>
                  <a:pt x="1419" y="1112"/>
                  <a:pt x="1439" y="1125"/>
                </a:cubicBezTo>
                <a:moveTo>
                  <a:pt x="1605" y="1777"/>
                </a:moveTo>
                <a:cubicBezTo>
                  <a:pt x="1622" y="1758"/>
                  <a:pt x="1639" y="1738"/>
                  <a:pt x="1656" y="1718"/>
                </a:cubicBezTo>
                <a:cubicBezTo>
                  <a:pt x="1681" y="1736"/>
                  <a:pt x="1706" y="1754"/>
                  <a:pt x="1731" y="1771"/>
                </a:cubicBezTo>
                <a:cubicBezTo>
                  <a:pt x="1707" y="1792"/>
                  <a:pt x="1683" y="1812"/>
                  <a:pt x="1658" y="1831"/>
                </a:cubicBezTo>
                <a:cubicBezTo>
                  <a:pt x="1639" y="1814"/>
                  <a:pt x="1622" y="1796"/>
                  <a:pt x="1605" y="1777"/>
                </a:cubicBezTo>
                <a:moveTo>
                  <a:pt x="1790" y="1806"/>
                </a:moveTo>
                <a:cubicBezTo>
                  <a:pt x="1886" y="1881"/>
                  <a:pt x="1983" y="1955"/>
                  <a:pt x="2080" y="2028"/>
                </a:cubicBezTo>
                <a:cubicBezTo>
                  <a:pt x="1947" y="2000"/>
                  <a:pt x="1819" y="1947"/>
                  <a:pt x="1706" y="1876"/>
                </a:cubicBezTo>
                <a:cubicBezTo>
                  <a:pt x="1735" y="1854"/>
                  <a:pt x="1763" y="1831"/>
                  <a:pt x="1790" y="1806"/>
                </a:cubicBezTo>
                <a:moveTo>
                  <a:pt x="1810" y="1786"/>
                </a:moveTo>
                <a:cubicBezTo>
                  <a:pt x="1846" y="1751"/>
                  <a:pt x="1878" y="1712"/>
                  <a:pt x="1908" y="1672"/>
                </a:cubicBezTo>
                <a:cubicBezTo>
                  <a:pt x="2075" y="1797"/>
                  <a:pt x="2243" y="1922"/>
                  <a:pt x="2412" y="2046"/>
                </a:cubicBezTo>
                <a:cubicBezTo>
                  <a:pt x="2327" y="2056"/>
                  <a:pt x="2241" y="2054"/>
                  <a:pt x="2155" y="2042"/>
                </a:cubicBezTo>
                <a:cubicBezTo>
                  <a:pt x="2043" y="1953"/>
                  <a:pt x="1928" y="1867"/>
                  <a:pt x="1810" y="1786"/>
                </a:cubicBezTo>
                <a:moveTo>
                  <a:pt x="1931" y="1640"/>
                </a:moveTo>
                <a:cubicBezTo>
                  <a:pt x="1956" y="1603"/>
                  <a:pt x="1978" y="1564"/>
                  <a:pt x="1998" y="1523"/>
                </a:cubicBezTo>
                <a:cubicBezTo>
                  <a:pt x="2192" y="1652"/>
                  <a:pt x="2385" y="1780"/>
                  <a:pt x="2580" y="1907"/>
                </a:cubicBezTo>
                <a:cubicBezTo>
                  <a:pt x="2586" y="1939"/>
                  <a:pt x="2592" y="1972"/>
                  <a:pt x="2596" y="2004"/>
                </a:cubicBezTo>
                <a:cubicBezTo>
                  <a:pt x="2552" y="2020"/>
                  <a:pt x="2506" y="2031"/>
                  <a:pt x="2459" y="2039"/>
                </a:cubicBezTo>
                <a:cubicBezTo>
                  <a:pt x="2459" y="2033"/>
                  <a:pt x="2456" y="2027"/>
                  <a:pt x="2451" y="2023"/>
                </a:cubicBezTo>
                <a:cubicBezTo>
                  <a:pt x="2278" y="1894"/>
                  <a:pt x="2105" y="1767"/>
                  <a:pt x="1931" y="1640"/>
                </a:cubicBezTo>
                <a:moveTo>
                  <a:pt x="1497" y="761"/>
                </a:moveTo>
                <a:cubicBezTo>
                  <a:pt x="1523" y="725"/>
                  <a:pt x="1553" y="691"/>
                  <a:pt x="1588" y="658"/>
                </a:cubicBezTo>
                <a:cubicBezTo>
                  <a:pt x="1713" y="738"/>
                  <a:pt x="1835" y="822"/>
                  <a:pt x="1949" y="918"/>
                </a:cubicBezTo>
                <a:cubicBezTo>
                  <a:pt x="1968" y="933"/>
                  <a:pt x="1995" y="906"/>
                  <a:pt x="1976" y="891"/>
                </a:cubicBezTo>
                <a:cubicBezTo>
                  <a:pt x="1860" y="799"/>
                  <a:pt x="1738" y="712"/>
                  <a:pt x="1609" y="638"/>
                </a:cubicBezTo>
                <a:cubicBezTo>
                  <a:pt x="1630" y="619"/>
                  <a:pt x="1651" y="601"/>
                  <a:pt x="1675" y="583"/>
                </a:cubicBezTo>
                <a:cubicBezTo>
                  <a:pt x="1676" y="583"/>
                  <a:pt x="1676" y="583"/>
                  <a:pt x="1676" y="583"/>
                </a:cubicBezTo>
                <a:cubicBezTo>
                  <a:pt x="1767" y="647"/>
                  <a:pt x="1863" y="707"/>
                  <a:pt x="1958" y="765"/>
                </a:cubicBezTo>
                <a:cubicBezTo>
                  <a:pt x="1962" y="767"/>
                  <a:pt x="1966" y="768"/>
                  <a:pt x="1969" y="767"/>
                </a:cubicBezTo>
                <a:cubicBezTo>
                  <a:pt x="1989" y="818"/>
                  <a:pt x="2004" y="872"/>
                  <a:pt x="2015" y="927"/>
                </a:cubicBezTo>
                <a:cubicBezTo>
                  <a:pt x="2026" y="989"/>
                  <a:pt x="2030" y="1051"/>
                  <a:pt x="2029" y="1111"/>
                </a:cubicBezTo>
                <a:cubicBezTo>
                  <a:pt x="1857" y="989"/>
                  <a:pt x="1676" y="876"/>
                  <a:pt x="1497" y="761"/>
                </a:cubicBezTo>
                <a:moveTo>
                  <a:pt x="676" y="1805"/>
                </a:moveTo>
                <a:cubicBezTo>
                  <a:pt x="666" y="1799"/>
                  <a:pt x="654" y="1814"/>
                  <a:pt x="663" y="1822"/>
                </a:cubicBezTo>
                <a:cubicBezTo>
                  <a:pt x="665" y="1823"/>
                  <a:pt x="667" y="1825"/>
                  <a:pt x="669" y="1826"/>
                </a:cubicBezTo>
                <a:cubicBezTo>
                  <a:pt x="655" y="1871"/>
                  <a:pt x="645" y="1917"/>
                  <a:pt x="638" y="1964"/>
                </a:cubicBezTo>
                <a:cubicBezTo>
                  <a:pt x="605" y="1949"/>
                  <a:pt x="573" y="1932"/>
                  <a:pt x="541" y="1911"/>
                </a:cubicBezTo>
                <a:cubicBezTo>
                  <a:pt x="335" y="1772"/>
                  <a:pt x="224" y="1531"/>
                  <a:pt x="166" y="1298"/>
                </a:cubicBezTo>
                <a:cubicBezTo>
                  <a:pt x="101" y="1033"/>
                  <a:pt x="96" y="756"/>
                  <a:pt x="249" y="520"/>
                </a:cubicBezTo>
                <a:cubicBezTo>
                  <a:pt x="399" y="290"/>
                  <a:pt x="658" y="150"/>
                  <a:pt x="930" y="127"/>
                </a:cubicBezTo>
                <a:cubicBezTo>
                  <a:pt x="1249" y="98"/>
                  <a:pt x="1562" y="226"/>
                  <a:pt x="1773" y="452"/>
                </a:cubicBezTo>
                <a:cubicBezTo>
                  <a:pt x="1653" y="512"/>
                  <a:pt x="1544" y="597"/>
                  <a:pt x="1455" y="709"/>
                </a:cubicBezTo>
                <a:cubicBezTo>
                  <a:pt x="1423" y="749"/>
                  <a:pt x="1397" y="793"/>
                  <a:pt x="1376" y="840"/>
                </a:cubicBezTo>
                <a:cubicBezTo>
                  <a:pt x="1374" y="839"/>
                  <a:pt x="1372" y="838"/>
                  <a:pt x="1371" y="836"/>
                </a:cubicBezTo>
                <a:cubicBezTo>
                  <a:pt x="1353" y="825"/>
                  <a:pt x="1338" y="852"/>
                  <a:pt x="1355" y="864"/>
                </a:cubicBezTo>
                <a:cubicBezTo>
                  <a:pt x="1358" y="866"/>
                  <a:pt x="1361" y="868"/>
                  <a:pt x="1364" y="870"/>
                </a:cubicBezTo>
                <a:cubicBezTo>
                  <a:pt x="1317" y="988"/>
                  <a:pt x="1302" y="1121"/>
                  <a:pt x="1315" y="1253"/>
                </a:cubicBezTo>
                <a:cubicBezTo>
                  <a:pt x="1019" y="1315"/>
                  <a:pt x="773" y="1526"/>
                  <a:pt x="676" y="1806"/>
                </a:cubicBezTo>
                <a:lnTo>
                  <a:pt x="676" y="1805"/>
                </a:lnTo>
                <a:moveTo>
                  <a:pt x="2541" y="2480"/>
                </a:moveTo>
                <a:cubicBezTo>
                  <a:pt x="2442" y="2709"/>
                  <a:pt x="2209" y="2847"/>
                  <a:pt x="1980" y="2924"/>
                </a:cubicBezTo>
                <a:cubicBezTo>
                  <a:pt x="1535" y="3073"/>
                  <a:pt x="900" y="2792"/>
                  <a:pt x="740" y="2339"/>
                </a:cubicBezTo>
                <a:cubicBezTo>
                  <a:pt x="705" y="2239"/>
                  <a:pt x="691" y="2139"/>
                  <a:pt x="696" y="2041"/>
                </a:cubicBezTo>
                <a:cubicBezTo>
                  <a:pt x="866" y="2102"/>
                  <a:pt x="1060" y="2111"/>
                  <a:pt x="1268" y="2066"/>
                </a:cubicBezTo>
                <a:cubicBezTo>
                  <a:pt x="1275" y="2065"/>
                  <a:pt x="1279" y="2060"/>
                  <a:pt x="1282" y="2055"/>
                </a:cubicBezTo>
                <a:cubicBezTo>
                  <a:pt x="1330" y="2048"/>
                  <a:pt x="1377" y="2036"/>
                  <a:pt x="1422" y="2022"/>
                </a:cubicBezTo>
                <a:cubicBezTo>
                  <a:pt x="1426" y="2025"/>
                  <a:pt x="1430" y="2028"/>
                  <a:pt x="1434" y="2031"/>
                </a:cubicBezTo>
                <a:cubicBezTo>
                  <a:pt x="1448" y="2041"/>
                  <a:pt x="1467" y="2022"/>
                  <a:pt x="1461" y="2008"/>
                </a:cubicBezTo>
                <a:cubicBezTo>
                  <a:pt x="1529" y="1983"/>
                  <a:pt x="1594" y="1950"/>
                  <a:pt x="1655" y="1911"/>
                </a:cubicBezTo>
                <a:cubicBezTo>
                  <a:pt x="1657" y="1916"/>
                  <a:pt x="1661" y="1921"/>
                  <a:pt x="1667" y="1925"/>
                </a:cubicBezTo>
                <a:cubicBezTo>
                  <a:pt x="1940" y="2101"/>
                  <a:pt x="2293" y="2173"/>
                  <a:pt x="2602" y="2067"/>
                </a:cubicBezTo>
                <a:cubicBezTo>
                  <a:pt x="2613" y="2208"/>
                  <a:pt x="2597" y="2350"/>
                  <a:pt x="2541" y="2480"/>
                </a:cubicBezTo>
                <a:moveTo>
                  <a:pt x="2902" y="1801"/>
                </a:moveTo>
                <a:cubicBezTo>
                  <a:pt x="2830" y="1880"/>
                  <a:pt x="2747" y="1938"/>
                  <a:pt x="2657" y="1979"/>
                </a:cubicBezTo>
                <a:cubicBezTo>
                  <a:pt x="2656" y="1967"/>
                  <a:pt x="2653" y="1955"/>
                  <a:pt x="2651" y="1942"/>
                </a:cubicBezTo>
                <a:cubicBezTo>
                  <a:pt x="2664" y="1935"/>
                  <a:pt x="2669" y="1915"/>
                  <a:pt x="2653" y="1904"/>
                </a:cubicBezTo>
                <a:cubicBezTo>
                  <a:pt x="2650" y="1902"/>
                  <a:pt x="2646" y="1899"/>
                  <a:pt x="2643" y="1897"/>
                </a:cubicBezTo>
                <a:cubicBezTo>
                  <a:pt x="2625" y="1812"/>
                  <a:pt x="2599" y="1729"/>
                  <a:pt x="2565" y="1653"/>
                </a:cubicBezTo>
                <a:cubicBezTo>
                  <a:pt x="2469" y="1440"/>
                  <a:pt x="2291" y="1308"/>
                  <a:pt x="2084" y="1241"/>
                </a:cubicBezTo>
                <a:cubicBezTo>
                  <a:pt x="2121" y="962"/>
                  <a:pt x="2039" y="687"/>
                  <a:pt x="1873" y="473"/>
                </a:cubicBezTo>
                <a:cubicBezTo>
                  <a:pt x="2204" y="335"/>
                  <a:pt x="2595" y="390"/>
                  <a:pt x="2862" y="653"/>
                </a:cubicBezTo>
                <a:cubicBezTo>
                  <a:pt x="3175" y="961"/>
                  <a:pt x="3201" y="1471"/>
                  <a:pt x="2902" y="1801"/>
                </a:cubicBezTo>
                <a:moveTo>
                  <a:pt x="690" y="969"/>
                </a:moveTo>
                <a:cubicBezTo>
                  <a:pt x="683" y="945"/>
                  <a:pt x="665" y="935"/>
                  <a:pt x="650" y="917"/>
                </a:cubicBezTo>
                <a:cubicBezTo>
                  <a:pt x="630" y="894"/>
                  <a:pt x="617" y="865"/>
                  <a:pt x="603" y="839"/>
                </a:cubicBezTo>
                <a:cubicBezTo>
                  <a:pt x="578" y="793"/>
                  <a:pt x="552" y="751"/>
                  <a:pt x="505" y="724"/>
                </a:cubicBezTo>
                <a:cubicBezTo>
                  <a:pt x="487" y="714"/>
                  <a:pt x="464" y="727"/>
                  <a:pt x="464" y="748"/>
                </a:cubicBezTo>
                <a:cubicBezTo>
                  <a:pt x="462" y="800"/>
                  <a:pt x="461" y="853"/>
                  <a:pt x="462" y="906"/>
                </a:cubicBezTo>
                <a:lnTo>
                  <a:pt x="461" y="906"/>
                </a:lnTo>
                <a:cubicBezTo>
                  <a:pt x="441" y="913"/>
                  <a:pt x="446" y="941"/>
                  <a:pt x="463" y="944"/>
                </a:cubicBezTo>
                <a:cubicBezTo>
                  <a:pt x="464" y="979"/>
                  <a:pt x="466" y="1015"/>
                  <a:pt x="469" y="1050"/>
                </a:cubicBezTo>
                <a:cubicBezTo>
                  <a:pt x="472" y="1073"/>
                  <a:pt x="505" y="1074"/>
                  <a:pt x="506" y="1050"/>
                </a:cubicBezTo>
                <a:cubicBezTo>
                  <a:pt x="508" y="1010"/>
                  <a:pt x="509" y="971"/>
                  <a:pt x="511" y="932"/>
                </a:cubicBezTo>
                <a:cubicBezTo>
                  <a:pt x="534" y="926"/>
                  <a:pt x="557" y="919"/>
                  <a:pt x="580" y="912"/>
                </a:cubicBezTo>
                <a:cubicBezTo>
                  <a:pt x="585" y="921"/>
                  <a:pt x="591" y="930"/>
                  <a:pt x="597" y="938"/>
                </a:cubicBezTo>
                <a:cubicBezTo>
                  <a:pt x="603" y="947"/>
                  <a:pt x="617" y="958"/>
                  <a:pt x="626" y="968"/>
                </a:cubicBezTo>
                <a:cubicBezTo>
                  <a:pt x="626" y="970"/>
                  <a:pt x="625" y="972"/>
                  <a:pt x="626" y="975"/>
                </a:cubicBezTo>
                <a:cubicBezTo>
                  <a:pt x="626" y="976"/>
                  <a:pt x="626" y="978"/>
                  <a:pt x="626" y="980"/>
                </a:cubicBezTo>
                <a:cubicBezTo>
                  <a:pt x="627" y="991"/>
                  <a:pt x="634" y="1001"/>
                  <a:pt x="645" y="1004"/>
                </a:cubicBezTo>
                <a:cubicBezTo>
                  <a:pt x="658" y="1008"/>
                  <a:pt x="666" y="1008"/>
                  <a:pt x="678" y="1000"/>
                </a:cubicBezTo>
                <a:cubicBezTo>
                  <a:pt x="688" y="993"/>
                  <a:pt x="693" y="982"/>
                  <a:pt x="690" y="969"/>
                </a:cubicBezTo>
                <a:moveTo>
                  <a:pt x="516" y="805"/>
                </a:moveTo>
                <a:cubicBezTo>
                  <a:pt x="533" y="825"/>
                  <a:pt x="546" y="849"/>
                  <a:pt x="558" y="874"/>
                </a:cubicBezTo>
                <a:cubicBezTo>
                  <a:pt x="543" y="879"/>
                  <a:pt x="528" y="884"/>
                  <a:pt x="512" y="889"/>
                </a:cubicBezTo>
                <a:cubicBezTo>
                  <a:pt x="513" y="861"/>
                  <a:pt x="514" y="833"/>
                  <a:pt x="516" y="805"/>
                </a:cubicBezTo>
                <a:moveTo>
                  <a:pt x="2682" y="951"/>
                </a:moveTo>
                <a:cubicBezTo>
                  <a:pt x="2644" y="930"/>
                  <a:pt x="2601" y="945"/>
                  <a:pt x="2562" y="939"/>
                </a:cubicBezTo>
                <a:cubicBezTo>
                  <a:pt x="2577" y="910"/>
                  <a:pt x="2584" y="877"/>
                  <a:pt x="2570" y="845"/>
                </a:cubicBezTo>
                <a:cubicBezTo>
                  <a:pt x="2556" y="815"/>
                  <a:pt x="2521" y="795"/>
                  <a:pt x="2488" y="800"/>
                </a:cubicBezTo>
                <a:cubicBezTo>
                  <a:pt x="2460" y="804"/>
                  <a:pt x="2445" y="817"/>
                  <a:pt x="2438" y="837"/>
                </a:cubicBezTo>
                <a:cubicBezTo>
                  <a:pt x="2423" y="825"/>
                  <a:pt x="2398" y="842"/>
                  <a:pt x="2409" y="861"/>
                </a:cubicBezTo>
                <a:cubicBezTo>
                  <a:pt x="2421" y="882"/>
                  <a:pt x="2432" y="904"/>
                  <a:pt x="2442" y="926"/>
                </a:cubicBezTo>
                <a:cubicBezTo>
                  <a:pt x="2454" y="973"/>
                  <a:pt x="2477" y="1022"/>
                  <a:pt x="2486" y="1046"/>
                </a:cubicBezTo>
                <a:cubicBezTo>
                  <a:pt x="2490" y="1056"/>
                  <a:pt x="2498" y="1061"/>
                  <a:pt x="2506" y="1062"/>
                </a:cubicBezTo>
                <a:cubicBezTo>
                  <a:pt x="2491" y="1076"/>
                  <a:pt x="2491" y="1104"/>
                  <a:pt x="2516" y="1110"/>
                </a:cubicBezTo>
                <a:cubicBezTo>
                  <a:pt x="2581" y="1124"/>
                  <a:pt x="2707" y="1112"/>
                  <a:pt x="2725" y="1030"/>
                </a:cubicBezTo>
                <a:cubicBezTo>
                  <a:pt x="2733" y="995"/>
                  <a:pt x="2711" y="966"/>
                  <a:pt x="2682" y="951"/>
                </a:cubicBezTo>
                <a:moveTo>
                  <a:pt x="2510" y="857"/>
                </a:moveTo>
                <a:cubicBezTo>
                  <a:pt x="2513" y="872"/>
                  <a:pt x="2516" y="887"/>
                  <a:pt x="2519" y="901"/>
                </a:cubicBezTo>
                <a:cubicBezTo>
                  <a:pt x="2514" y="912"/>
                  <a:pt x="2508" y="922"/>
                  <a:pt x="2502" y="931"/>
                </a:cubicBezTo>
                <a:cubicBezTo>
                  <a:pt x="2500" y="925"/>
                  <a:pt x="2499" y="920"/>
                  <a:pt x="2497" y="915"/>
                </a:cubicBezTo>
                <a:cubicBezTo>
                  <a:pt x="2496" y="912"/>
                  <a:pt x="2476" y="833"/>
                  <a:pt x="2510" y="857"/>
                </a:cubicBezTo>
                <a:moveTo>
                  <a:pt x="2665" y="1026"/>
                </a:moveTo>
                <a:cubicBezTo>
                  <a:pt x="2663" y="1033"/>
                  <a:pt x="2640" y="1043"/>
                  <a:pt x="2634" y="1046"/>
                </a:cubicBezTo>
                <a:cubicBezTo>
                  <a:pt x="2602" y="1062"/>
                  <a:pt x="2566" y="1063"/>
                  <a:pt x="2531" y="1055"/>
                </a:cubicBezTo>
                <a:cubicBezTo>
                  <a:pt x="2530" y="1054"/>
                  <a:pt x="2528" y="1055"/>
                  <a:pt x="2527" y="1055"/>
                </a:cubicBezTo>
                <a:cubicBezTo>
                  <a:pt x="2532" y="1050"/>
                  <a:pt x="2534" y="1043"/>
                  <a:pt x="2531" y="1034"/>
                </a:cubicBezTo>
                <a:cubicBezTo>
                  <a:pt x="2527" y="1017"/>
                  <a:pt x="2522" y="1000"/>
                  <a:pt x="2517" y="983"/>
                </a:cubicBezTo>
                <a:cubicBezTo>
                  <a:pt x="2554" y="998"/>
                  <a:pt x="2586" y="986"/>
                  <a:pt x="2626" y="993"/>
                </a:cubicBezTo>
                <a:cubicBezTo>
                  <a:pt x="2639" y="994"/>
                  <a:pt x="2670" y="1007"/>
                  <a:pt x="2665" y="1026"/>
                </a:cubicBezTo>
                <a:moveTo>
                  <a:pt x="1823" y="2496"/>
                </a:moveTo>
                <a:cubicBezTo>
                  <a:pt x="1755" y="2546"/>
                  <a:pt x="1569" y="2560"/>
                  <a:pt x="1549" y="2448"/>
                </a:cubicBezTo>
                <a:cubicBezTo>
                  <a:pt x="1540" y="2399"/>
                  <a:pt x="1588" y="2351"/>
                  <a:pt x="1623" y="2324"/>
                </a:cubicBezTo>
                <a:cubicBezTo>
                  <a:pt x="1660" y="2295"/>
                  <a:pt x="1702" y="2284"/>
                  <a:pt x="1745" y="2307"/>
                </a:cubicBezTo>
                <a:cubicBezTo>
                  <a:pt x="1764" y="2317"/>
                  <a:pt x="1751" y="2348"/>
                  <a:pt x="1730" y="2341"/>
                </a:cubicBezTo>
                <a:cubicBezTo>
                  <a:pt x="1680" y="2324"/>
                  <a:pt x="1572" y="2408"/>
                  <a:pt x="1621" y="2458"/>
                </a:cubicBezTo>
                <a:cubicBezTo>
                  <a:pt x="1664" y="2500"/>
                  <a:pt x="1750" y="2467"/>
                  <a:pt x="1794" y="2448"/>
                </a:cubicBezTo>
                <a:cubicBezTo>
                  <a:pt x="1827" y="2433"/>
                  <a:pt x="1852" y="2475"/>
                  <a:pt x="1823" y="249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/>
          <p:nvPr/>
        </p:nvSpPr>
        <p:spPr>
          <a:xfrm rot="1541226">
            <a:off x="-2" y="1657278"/>
            <a:ext cx="473560" cy="287621"/>
          </a:xfrm>
          <a:custGeom>
            <a:avLst/>
            <a:gdLst/>
            <a:ahLst/>
            <a:cxnLst/>
            <a:rect l="l" t="t" r="r" b="b"/>
            <a:pathLst>
              <a:path w="1821" h="1106" extrusionOk="0">
                <a:moveTo>
                  <a:pt x="278" y="428"/>
                </a:moveTo>
                <a:cubicBezTo>
                  <a:pt x="214" y="427"/>
                  <a:pt x="150" y="422"/>
                  <a:pt x="86" y="417"/>
                </a:cubicBezTo>
                <a:cubicBezTo>
                  <a:pt x="90" y="492"/>
                  <a:pt x="89" y="568"/>
                  <a:pt x="84" y="643"/>
                </a:cubicBezTo>
                <a:cubicBezTo>
                  <a:pt x="132" y="643"/>
                  <a:pt x="178" y="639"/>
                  <a:pt x="226" y="637"/>
                </a:cubicBezTo>
                <a:cubicBezTo>
                  <a:pt x="256" y="636"/>
                  <a:pt x="254" y="679"/>
                  <a:pt x="226" y="682"/>
                </a:cubicBezTo>
                <a:cubicBezTo>
                  <a:pt x="179" y="688"/>
                  <a:pt x="129" y="686"/>
                  <a:pt x="82" y="683"/>
                </a:cubicBezTo>
                <a:cubicBezTo>
                  <a:pt x="81" y="695"/>
                  <a:pt x="80" y="707"/>
                  <a:pt x="79" y="719"/>
                </a:cubicBezTo>
                <a:cubicBezTo>
                  <a:pt x="76" y="752"/>
                  <a:pt x="64" y="790"/>
                  <a:pt x="68" y="822"/>
                </a:cubicBezTo>
                <a:cubicBezTo>
                  <a:pt x="72" y="867"/>
                  <a:pt x="53" y="853"/>
                  <a:pt x="97" y="865"/>
                </a:cubicBezTo>
                <a:cubicBezTo>
                  <a:pt x="141" y="876"/>
                  <a:pt x="201" y="864"/>
                  <a:pt x="247" y="867"/>
                </a:cubicBezTo>
                <a:cubicBezTo>
                  <a:pt x="283" y="869"/>
                  <a:pt x="283" y="921"/>
                  <a:pt x="247" y="923"/>
                </a:cubicBezTo>
                <a:cubicBezTo>
                  <a:pt x="193" y="927"/>
                  <a:pt x="15" y="965"/>
                  <a:pt x="3" y="878"/>
                </a:cubicBezTo>
                <a:cubicBezTo>
                  <a:pt x="0" y="859"/>
                  <a:pt x="11" y="833"/>
                  <a:pt x="14" y="815"/>
                </a:cubicBezTo>
                <a:cubicBezTo>
                  <a:pt x="25" y="756"/>
                  <a:pt x="32" y="696"/>
                  <a:pt x="37" y="637"/>
                </a:cubicBezTo>
                <a:cubicBezTo>
                  <a:pt x="45" y="563"/>
                  <a:pt x="47" y="488"/>
                  <a:pt x="50" y="414"/>
                </a:cubicBezTo>
                <a:cubicBezTo>
                  <a:pt x="49" y="414"/>
                  <a:pt x="47" y="414"/>
                  <a:pt x="46" y="414"/>
                </a:cubicBezTo>
                <a:cubicBezTo>
                  <a:pt x="16" y="412"/>
                  <a:pt x="15" y="365"/>
                  <a:pt x="46" y="366"/>
                </a:cubicBezTo>
                <a:cubicBezTo>
                  <a:pt x="48" y="366"/>
                  <a:pt x="50" y="366"/>
                  <a:pt x="52" y="366"/>
                </a:cubicBezTo>
                <a:cubicBezTo>
                  <a:pt x="54" y="347"/>
                  <a:pt x="81" y="348"/>
                  <a:pt x="83" y="367"/>
                </a:cubicBezTo>
                <a:cubicBezTo>
                  <a:pt x="148" y="368"/>
                  <a:pt x="214" y="370"/>
                  <a:pt x="278" y="375"/>
                </a:cubicBezTo>
                <a:cubicBezTo>
                  <a:pt x="312" y="377"/>
                  <a:pt x="313" y="429"/>
                  <a:pt x="278" y="428"/>
                </a:cubicBezTo>
                <a:moveTo>
                  <a:pt x="514" y="704"/>
                </a:moveTo>
                <a:cubicBezTo>
                  <a:pt x="474" y="706"/>
                  <a:pt x="445" y="730"/>
                  <a:pt x="426" y="763"/>
                </a:cubicBezTo>
                <a:cubicBezTo>
                  <a:pt x="424" y="747"/>
                  <a:pt x="423" y="732"/>
                  <a:pt x="422" y="716"/>
                </a:cubicBezTo>
                <a:cubicBezTo>
                  <a:pt x="420" y="692"/>
                  <a:pt x="385" y="692"/>
                  <a:pt x="385" y="716"/>
                </a:cubicBezTo>
                <a:cubicBezTo>
                  <a:pt x="384" y="773"/>
                  <a:pt x="392" y="829"/>
                  <a:pt x="400" y="885"/>
                </a:cubicBezTo>
                <a:cubicBezTo>
                  <a:pt x="400" y="890"/>
                  <a:pt x="401" y="894"/>
                  <a:pt x="402" y="899"/>
                </a:cubicBezTo>
                <a:cubicBezTo>
                  <a:pt x="406" y="927"/>
                  <a:pt x="452" y="920"/>
                  <a:pt x="451" y="892"/>
                </a:cubicBezTo>
                <a:cubicBezTo>
                  <a:pt x="449" y="852"/>
                  <a:pt x="459" y="770"/>
                  <a:pt x="511" y="761"/>
                </a:cubicBezTo>
                <a:cubicBezTo>
                  <a:pt x="560" y="752"/>
                  <a:pt x="571" y="824"/>
                  <a:pt x="571" y="869"/>
                </a:cubicBezTo>
                <a:cubicBezTo>
                  <a:pt x="564" y="876"/>
                  <a:pt x="561" y="885"/>
                  <a:pt x="563" y="895"/>
                </a:cubicBezTo>
                <a:cubicBezTo>
                  <a:pt x="565" y="903"/>
                  <a:pt x="569" y="908"/>
                  <a:pt x="574" y="914"/>
                </a:cubicBezTo>
                <a:cubicBezTo>
                  <a:pt x="581" y="921"/>
                  <a:pt x="592" y="924"/>
                  <a:pt x="601" y="921"/>
                </a:cubicBezTo>
                <a:lnTo>
                  <a:pt x="605" y="920"/>
                </a:lnTo>
                <a:cubicBezTo>
                  <a:pt x="614" y="918"/>
                  <a:pt x="623" y="910"/>
                  <a:pt x="625" y="900"/>
                </a:cubicBezTo>
                <a:cubicBezTo>
                  <a:pt x="636" y="827"/>
                  <a:pt x="612" y="699"/>
                  <a:pt x="514" y="704"/>
                </a:cubicBezTo>
                <a:moveTo>
                  <a:pt x="756" y="567"/>
                </a:moveTo>
                <a:cubicBezTo>
                  <a:pt x="747" y="569"/>
                  <a:pt x="742" y="577"/>
                  <a:pt x="741" y="585"/>
                </a:cubicBezTo>
                <a:cubicBezTo>
                  <a:pt x="740" y="586"/>
                  <a:pt x="739" y="586"/>
                  <a:pt x="737" y="586"/>
                </a:cubicBezTo>
                <a:cubicBezTo>
                  <a:pt x="728" y="587"/>
                  <a:pt x="719" y="589"/>
                  <a:pt x="709" y="589"/>
                </a:cubicBezTo>
                <a:cubicBezTo>
                  <a:pt x="695" y="591"/>
                  <a:pt x="681" y="592"/>
                  <a:pt x="667" y="594"/>
                </a:cubicBezTo>
                <a:cubicBezTo>
                  <a:pt x="638" y="598"/>
                  <a:pt x="608" y="600"/>
                  <a:pt x="578" y="605"/>
                </a:cubicBezTo>
                <a:cubicBezTo>
                  <a:pt x="556" y="608"/>
                  <a:pt x="561" y="645"/>
                  <a:pt x="584" y="644"/>
                </a:cubicBezTo>
                <a:cubicBezTo>
                  <a:pt x="621" y="643"/>
                  <a:pt x="658" y="639"/>
                  <a:pt x="695" y="637"/>
                </a:cubicBezTo>
                <a:cubicBezTo>
                  <a:pt x="720" y="635"/>
                  <a:pt x="753" y="638"/>
                  <a:pt x="775" y="627"/>
                </a:cubicBezTo>
                <a:cubicBezTo>
                  <a:pt x="810" y="609"/>
                  <a:pt x="794" y="560"/>
                  <a:pt x="756" y="567"/>
                </a:cubicBezTo>
                <a:moveTo>
                  <a:pt x="758" y="494"/>
                </a:moveTo>
                <a:cubicBezTo>
                  <a:pt x="670" y="480"/>
                  <a:pt x="577" y="479"/>
                  <a:pt x="489" y="481"/>
                </a:cubicBezTo>
                <a:cubicBezTo>
                  <a:pt x="465" y="482"/>
                  <a:pt x="466" y="515"/>
                  <a:pt x="489" y="517"/>
                </a:cubicBezTo>
                <a:cubicBezTo>
                  <a:pt x="576" y="524"/>
                  <a:pt x="664" y="535"/>
                  <a:pt x="752" y="541"/>
                </a:cubicBezTo>
                <a:cubicBezTo>
                  <a:pt x="778" y="542"/>
                  <a:pt x="785" y="498"/>
                  <a:pt x="758" y="494"/>
                </a:cubicBezTo>
                <a:moveTo>
                  <a:pt x="1737" y="604"/>
                </a:moveTo>
                <a:cubicBezTo>
                  <a:pt x="1725" y="601"/>
                  <a:pt x="1712" y="598"/>
                  <a:pt x="1699" y="594"/>
                </a:cubicBezTo>
                <a:cubicBezTo>
                  <a:pt x="1687" y="592"/>
                  <a:pt x="1678" y="596"/>
                  <a:pt x="1672" y="602"/>
                </a:cubicBezTo>
                <a:cubicBezTo>
                  <a:pt x="1418" y="599"/>
                  <a:pt x="1164" y="593"/>
                  <a:pt x="910" y="602"/>
                </a:cubicBezTo>
                <a:cubicBezTo>
                  <a:pt x="885" y="603"/>
                  <a:pt x="885" y="641"/>
                  <a:pt x="910" y="641"/>
                </a:cubicBezTo>
                <a:cubicBezTo>
                  <a:pt x="1184" y="643"/>
                  <a:pt x="1457" y="643"/>
                  <a:pt x="1729" y="662"/>
                </a:cubicBezTo>
                <a:cubicBezTo>
                  <a:pt x="1763" y="665"/>
                  <a:pt x="1770" y="611"/>
                  <a:pt x="1737" y="604"/>
                </a:cubicBezTo>
                <a:moveTo>
                  <a:pt x="1296" y="468"/>
                </a:moveTo>
                <a:cubicBezTo>
                  <a:pt x="1243" y="430"/>
                  <a:pt x="1186" y="396"/>
                  <a:pt x="1126" y="368"/>
                </a:cubicBezTo>
                <a:cubicBezTo>
                  <a:pt x="1147" y="352"/>
                  <a:pt x="1170" y="338"/>
                  <a:pt x="1176" y="334"/>
                </a:cubicBezTo>
                <a:cubicBezTo>
                  <a:pt x="1210" y="310"/>
                  <a:pt x="1246" y="287"/>
                  <a:pt x="1276" y="259"/>
                </a:cubicBezTo>
                <a:cubicBezTo>
                  <a:pt x="1295" y="241"/>
                  <a:pt x="1271" y="211"/>
                  <a:pt x="1248" y="223"/>
                </a:cubicBezTo>
                <a:cubicBezTo>
                  <a:pt x="1216" y="241"/>
                  <a:pt x="1187" y="266"/>
                  <a:pt x="1158" y="288"/>
                </a:cubicBezTo>
                <a:cubicBezTo>
                  <a:pt x="1136" y="305"/>
                  <a:pt x="1112" y="321"/>
                  <a:pt x="1091" y="339"/>
                </a:cubicBezTo>
                <a:cubicBezTo>
                  <a:pt x="1102" y="267"/>
                  <a:pt x="1115" y="196"/>
                  <a:pt x="1133" y="126"/>
                </a:cubicBezTo>
                <a:cubicBezTo>
                  <a:pt x="1145" y="121"/>
                  <a:pt x="1154" y="110"/>
                  <a:pt x="1148" y="96"/>
                </a:cubicBezTo>
                <a:cubicBezTo>
                  <a:pt x="1146" y="90"/>
                  <a:pt x="1144" y="84"/>
                  <a:pt x="1142" y="78"/>
                </a:cubicBezTo>
                <a:cubicBezTo>
                  <a:pt x="1133" y="54"/>
                  <a:pt x="1096" y="50"/>
                  <a:pt x="1089" y="78"/>
                </a:cubicBezTo>
                <a:cubicBezTo>
                  <a:pt x="1052" y="227"/>
                  <a:pt x="1028" y="382"/>
                  <a:pt x="1032" y="536"/>
                </a:cubicBezTo>
                <a:cubicBezTo>
                  <a:pt x="1033" y="559"/>
                  <a:pt x="1066" y="559"/>
                  <a:pt x="1068" y="536"/>
                </a:cubicBezTo>
                <a:cubicBezTo>
                  <a:pt x="1070" y="507"/>
                  <a:pt x="1074" y="478"/>
                  <a:pt x="1077" y="448"/>
                </a:cubicBezTo>
                <a:cubicBezTo>
                  <a:pt x="1092" y="452"/>
                  <a:pt x="1106" y="430"/>
                  <a:pt x="1093" y="418"/>
                </a:cubicBezTo>
                <a:cubicBezTo>
                  <a:pt x="1086" y="412"/>
                  <a:pt x="1090" y="403"/>
                  <a:pt x="1099" y="393"/>
                </a:cubicBezTo>
                <a:cubicBezTo>
                  <a:pt x="1158" y="427"/>
                  <a:pt x="1213" y="463"/>
                  <a:pt x="1267" y="506"/>
                </a:cubicBezTo>
                <a:cubicBezTo>
                  <a:pt x="1294" y="527"/>
                  <a:pt x="1324" y="488"/>
                  <a:pt x="1296" y="468"/>
                </a:cubicBezTo>
                <a:moveTo>
                  <a:pt x="1554" y="285"/>
                </a:moveTo>
                <a:cubicBezTo>
                  <a:pt x="1521" y="308"/>
                  <a:pt x="1489" y="331"/>
                  <a:pt x="1457" y="352"/>
                </a:cubicBezTo>
                <a:cubicBezTo>
                  <a:pt x="1442" y="330"/>
                  <a:pt x="1427" y="307"/>
                  <a:pt x="1410" y="286"/>
                </a:cubicBezTo>
                <a:cubicBezTo>
                  <a:pt x="1395" y="267"/>
                  <a:pt x="1369" y="291"/>
                  <a:pt x="1379" y="311"/>
                </a:cubicBezTo>
                <a:cubicBezTo>
                  <a:pt x="1390" y="333"/>
                  <a:pt x="1403" y="355"/>
                  <a:pt x="1416" y="377"/>
                </a:cubicBezTo>
                <a:cubicBezTo>
                  <a:pt x="1388" y="393"/>
                  <a:pt x="1359" y="408"/>
                  <a:pt x="1327" y="421"/>
                </a:cubicBezTo>
                <a:cubicBezTo>
                  <a:pt x="1303" y="430"/>
                  <a:pt x="1313" y="469"/>
                  <a:pt x="1338" y="460"/>
                </a:cubicBezTo>
                <a:cubicBezTo>
                  <a:pt x="1373" y="448"/>
                  <a:pt x="1409" y="434"/>
                  <a:pt x="1443" y="417"/>
                </a:cubicBezTo>
                <a:cubicBezTo>
                  <a:pt x="1446" y="421"/>
                  <a:pt x="1449" y="426"/>
                  <a:pt x="1451" y="430"/>
                </a:cubicBezTo>
                <a:cubicBezTo>
                  <a:pt x="1447" y="436"/>
                  <a:pt x="1446" y="444"/>
                  <a:pt x="1448" y="451"/>
                </a:cubicBezTo>
                <a:cubicBezTo>
                  <a:pt x="1456" y="495"/>
                  <a:pt x="1518" y="476"/>
                  <a:pt x="1507" y="433"/>
                </a:cubicBezTo>
                <a:cubicBezTo>
                  <a:pt x="1504" y="420"/>
                  <a:pt x="1496" y="406"/>
                  <a:pt x="1486" y="393"/>
                </a:cubicBezTo>
                <a:cubicBezTo>
                  <a:pt x="1521" y="373"/>
                  <a:pt x="1555" y="350"/>
                  <a:pt x="1583" y="322"/>
                </a:cubicBezTo>
                <a:cubicBezTo>
                  <a:pt x="1603" y="304"/>
                  <a:pt x="1577" y="268"/>
                  <a:pt x="1554" y="285"/>
                </a:cubicBezTo>
                <a:moveTo>
                  <a:pt x="1768" y="180"/>
                </a:moveTo>
                <a:cubicBezTo>
                  <a:pt x="1740" y="189"/>
                  <a:pt x="1708" y="198"/>
                  <a:pt x="1678" y="197"/>
                </a:cubicBezTo>
                <a:cubicBezTo>
                  <a:pt x="1639" y="196"/>
                  <a:pt x="1644" y="186"/>
                  <a:pt x="1648" y="150"/>
                </a:cubicBezTo>
                <a:cubicBezTo>
                  <a:pt x="1652" y="114"/>
                  <a:pt x="1652" y="76"/>
                  <a:pt x="1628" y="45"/>
                </a:cubicBezTo>
                <a:cubicBezTo>
                  <a:pt x="1592" y="0"/>
                  <a:pt x="1505" y="14"/>
                  <a:pt x="1512" y="81"/>
                </a:cubicBezTo>
                <a:cubicBezTo>
                  <a:pt x="1515" y="104"/>
                  <a:pt x="1549" y="105"/>
                  <a:pt x="1549" y="81"/>
                </a:cubicBezTo>
                <a:cubicBezTo>
                  <a:pt x="1576" y="60"/>
                  <a:pt x="1592" y="64"/>
                  <a:pt x="1597" y="93"/>
                </a:cubicBezTo>
                <a:cubicBezTo>
                  <a:pt x="1600" y="109"/>
                  <a:pt x="1599" y="124"/>
                  <a:pt x="1596" y="140"/>
                </a:cubicBezTo>
                <a:cubicBezTo>
                  <a:pt x="1594" y="152"/>
                  <a:pt x="1591" y="165"/>
                  <a:pt x="1589" y="178"/>
                </a:cubicBezTo>
                <a:cubicBezTo>
                  <a:pt x="1587" y="201"/>
                  <a:pt x="1589" y="223"/>
                  <a:pt x="1608" y="239"/>
                </a:cubicBezTo>
                <a:cubicBezTo>
                  <a:pt x="1650" y="276"/>
                  <a:pt x="1737" y="252"/>
                  <a:pt x="1784" y="238"/>
                </a:cubicBezTo>
                <a:cubicBezTo>
                  <a:pt x="1820" y="226"/>
                  <a:pt x="1804" y="168"/>
                  <a:pt x="1768" y="180"/>
                </a:cubicBezTo>
                <a:moveTo>
                  <a:pt x="1702" y="1036"/>
                </a:moveTo>
                <a:cubicBezTo>
                  <a:pt x="1597" y="1023"/>
                  <a:pt x="1488" y="1028"/>
                  <a:pt x="1382" y="1036"/>
                </a:cubicBezTo>
                <a:cubicBezTo>
                  <a:pt x="1411" y="990"/>
                  <a:pt x="1436" y="941"/>
                  <a:pt x="1456" y="890"/>
                </a:cubicBezTo>
                <a:cubicBezTo>
                  <a:pt x="1472" y="848"/>
                  <a:pt x="1507" y="780"/>
                  <a:pt x="1482" y="737"/>
                </a:cubicBezTo>
                <a:cubicBezTo>
                  <a:pt x="1421" y="630"/>
                  <a:pt x="1283" y="745"/>
                  <a:pt x="1235" y="797"/>
                </a:cubicBezTo>
                <a:cubicBezTo>
                  <a:pt x="1217" y="816"/>
                  <a:pt x="1244" y="843"/>
                  <a:pt x="1263" y="825"/>
                </a:cubicBezTo>
                <a:cubicBezTo>
                  <a:pt x="1284" y="804"/>
                  <a:pt x="1314" y="766"/>
                  <a:pt x="1345" y="759"/>
                </a:cubicBezTo>
                <a:cubicBezTo>
                  <a:pt x="1477" y="733"/>
                  <a:pt x="1421" y="822"/>
                  <a:pt x="1401" y="871"/>
                </a:cubicBezTo>
                <a:cubicBezTo>
                  <a:pt x="1373" y="938"/>
                  <a:pt x="1338" y="998"/>
                  <a:pt x="1296" y="1057"/>
                </a:cubicBezTo>
                <a:cubicBezTo>
                  <a:pt x="1283" y="1076"/>
                  <a:pt x="1300" y="1105"/>
                  <a:pt x="1322" y="1103"/>
                </a:cubicBezTo>
                <a:cubicBezTo>
                  <a:pt x="1450" y="1091"/>
                  <a:pt x="1575" y="1096"/>
                  <a:pt x="1702" y="1093"/>
                </a:cubicBezTo>
                <a:cubicBezTo>
                  <a:pt x="1740" y="1092"/>
                  <a:pt x="1738" y="1040"/>
                  <a:pt x="1702" y="10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"/>
          <p:cNvSpPr/>
          <p:nvPr/>
        </p:nvSpPr>
        <p:spPr>
          <a:xfrm rot="-5400000">
            <a:off x="2266950" y="-1625550"/>
            <a:ext cx="4610100" cy="8394600"/>
          </a:xfrm>
          <a:prstGeom prst="snip1Rect">
            <a:avLst>
              <a:gd name="adj" fmla="val 1310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9"/>
          <p:cNvSpPr txBox="1">
            <a:spLocks noGrp="1"/>
          </p:cNvSpPr>
          <p:nvPr>
            <p:ph type="subTitle" idx="1"/>
          </p:nvPr>
        </p:nvSpPr>
        <p:spPr>
          <a:xfrm>
            <a:off x="1080894" y="1944949"/>
            <a:ext cx="2109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9"/>
          <p:cNvSpPr txBox="1">
            <a:spLocks noGrp="1"/>
          </p:cNvSpPr>
          <p:nvPr>
            <p:ph type="subTitle" idx="2"/>
          </p:nvPr>
        </p:nvSpPr>
        <p:spPr>
          <a:xfrm>
            <a:off x="3517350" y="1944949"/>
            <a:ext cx="2109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9"/>
          <p:cNvSpPr txBox="1">
            <a:spLocks noGrp="1"/>
          </p:cNvSpPr>
          <p:nvPr>
            <p:ph type="subTitle" idx="3"/>
          </p:nvPr>
        </p:nvSpPr>
        <p:spPr>
          <a:xfrm>
            <a:off x="1080894" y="3794000"/>
            <a:ext cx="2109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9"/>
          <p:cNvSpPr txBox="1">
            <a:spLocks noGrp="1"/>
          </p:cNvSpPr>
          <p:nvPr>
            <p:ph type="subTitle" idx="4"/>
          </p:nvPr>
        </p:nvSpPr>
        <p:spPr>
          <a:xfrm>
            <a:off x="3517350" y="3794000"/>
            <a:ext cx="2109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subTitle" idx="5"/>
          </p:nvPr>
        </p:nvSpPr>
        <p:spPr>
          <a:xfrm>
            <a:off x="5953806" y="1944949"/>
            <a:ext cx="2109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subTitle" idx="6"/>
          </p:nvPr>
        </p:nvSpPr>
        <p:spPr>
          <a:xfrm>
            <a:off x="5953806" y="3794000"/>
            <a:ext cx="21093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ubTitle" idx="7"/>
          </p:nvPr>
        </p:nvSpPr>
        <p:spPr>
          <a:xfrm>
            <a:off x="1081843" y="1134900"/>
            <a:ext cx="21075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subTitle" idx="8"/>
          </p:nvPr>
        </p:nvSpPr>
        <p:spPr>
          <a:xfrm>
            <a:off x="3518300" y="1134900"/>
            <a:ext cx="21075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ubTitle" idx="9"/>
          </p:nvPr>
        </p:nvSpPr>
        <p:spPr>
          <a:xfrm>
            <a:off x="5954756" y="1134900"/>
            <a:ext cx="21075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ubTitle" idx="13"/>
          </p:nvPr>
        </p:nvSpPr>
        <p:spPr>
          <a:xfrm>
            <a:off x="1081850" y="2984050"/>
            <a:ext cx="21075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subTitle" idx="14"/>
          </p:nvPr>
        </p:nvSpPr>
        <p:spPr>
          <a:xfrm>
            <a:off x="3518302" y="2984050"/>
            <a:ext cx="21075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subTitle" idx="15"/>
          </p:nvPr>
        </p:nvSpPr>
        <p:spPr>
          <a:xfrm>
            <a:off x="5954754" y="2984050"/>
            <a:ext cx="21075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19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3" r:id="rId8"/>
    <p:sldLayoutId id="2147483665" r:id="rId9"/>
    <p:sldLayoutId id="2147483666" r:id="rId10"/>
    <p:sldLayoutId id="2147483667" r:id="rId11"/>
    <p:sldLayoutId id="2147483668" r:id="rId1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6/6d/Gabriel_Cramer.jpg" TargetMode="External"/><Relationship Id="rId3" Type="http://schemas.openxmlformats.org/officeDocument/2006/relationships/hyperlink" Target="https://www.matweb.cz/cramerovo-pravidlo/" TargetMode="External"/><Relationship Id="rId7" Type="http://schemas.openxmlformats.org/officeDocument/2006/relationships/hyperlink" Target="https://mathshistory.st-andrews.ac.uk/Biographies/Cram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aristoteles.cz/matematika/linearni_algebra/soustavy/cramerovo-pravidlo.php" TargetMode="External"/><Relationship Id="rId5" Type="http://schemas.openxmlformats.org/officeDocument/2006/relationships/hyperlink" Target="https://www.matweb.cz/determinanty/" TargetMode="External"/><Relationship Id="rId10" Type="http://schemas.openxmlformats.org/officeDocument/2006/relationships/hyperlink" Target="https://th.bing.com/th/id/OIP.nIxvi5m5HSgYV_simO_vfwHaFF?rs=1&amp;pid=ImgDetMain" TargetMode="External"/><Relationship Id="rId4" Type="http://schemas.openxmlformats.org/officeDocument/2006/relationships/hyperlink" Target="https://www.matweb.cz/matice/" TargetMode="External"/><Relationship Id="rId9" Type="http://schemas.openxmlformats.org/officeDocument/2006/relationships/hyperlink" Target="https://upload.wikimedia.org/wikipedia/commons/1/1f/Cramer_-_Introduction_a_l%27analyse_des_lignes_courbes_algebriques%2C_1750_-_1262149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"/>
          <p:cNvSpPr txBox="1">
            <a:spLocks noGrp="1"/>
          </p:cNvSpPr>
          <p:nvPr>
            <p:ph type="ctrTitle"/>
          </p:nvPr>
        </p:nvSpPr>
        <p:spPr>
          <a:xfrm>
            <a:off x="1475225" y="1159850"/>
            <a:ext cx="4734300" cy="21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500" b="1" dirty="0"/>
              <a:t>Cramerovo pravidlo</a:t>
            </a:r>
            <a:endParaRPr sz="3200" b="1" dirty="0"/>
          </a:p>
        </p:txBody>
      </p:sp>
      <p:sp>
        <p:nvSpPr>
          <p:cNvPr id="462" name="Google Shape;462;p26"/>
          <p:cNvSpPr txBox="1">
            <a:spLocks noGrp="1"/>
          </p:cNvSpPr>
          <p:nvPr>
            <p:ph type="subTitle" idx="1"/>
          </p:nvPr>
        </p:nvSpPr>
        <p:spPr>
          <a:xfrm>
            <a:off x="1475225" y="3507850"/>
            <a:ext cx="340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Dominik Šimon</a:t>
            </a:r>
            <a:endParaRPr dirty="0"/>
          </a:p>
        </p:txBody>
      </p:sp>
      <p:pic>
        <p:nvPicPr>
          <p:cNvPr id="2" name="Obrázek 1" descr="Obsah obrázku Grafika, grafický design, Písmo, design&#10;&#10;Popis byl vytvořen automaticky">
            <a:extLst>
              <a:ext uri="{FF2B5EF4-FFF2-40B4-BE49-F238E27FC236}">
                <a16:creationId xmlns:a16="http://schemas.microsoft.com/office/drawing/2014/main" id="{9BDBAF43-5D00-6634-3B52-EE93C2579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20" y="3093720"/>
            <a:ext cx="2049780" cy="204978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49780"/>
                      <a:gd name="connsiteY0" fmla="*/ 0 h 2049780"/>
                      <a:gd name="connsiteX1" fmla="*/ 2049780 w 2049780"/>
                      <a:gd name="connsiteY1" fmla="*/ 0 h 2049780"/>
                      <a:gd name="connsiteX2" fmla="*/ 2049780 w 2049780"/>
                      <a:gd name="connsiteY2" fmla="*/ 2049780 h 2049780"/>
                      <a:gd name="connsiteX3" fmla="*/ 0 w 2049780"/>
                      <a:gd name="connsiteY3" fmla="*/ 2049780 h 2049780"/>
                      <a:gd name="connsiteX4" fmla="*/ 0 w 2049780"/>
                      <a:gd name="connsiteY4" fmla="*/ 0 h 2049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49780" h="2049780" fill="none" extrusionOk="0">
                        <a:moveTo>
                          <a:pt x="0" y="0"/>
                        </a:moveTo>
                        <a:cubicBezTo>
                          <a:pt x="463155" y="-49533"/>
                          <a:pt x="1056284" y="-14809"/>
                          <a:pt x="2049780" y="0"/>
                        </a:cubicBezTo>
                        <a:cubicBezTo>
                          <a:pt x="2137419" y="977862"/>
                          <a:pt x="1977101" y="1673867"/>
                          <a:pt x="2049780" y="2049780"/>
                        </a:cubicBezTo>
                        <a:cubicBezTo>
                          <a:pt x="1088561" y="2001549"/>
                          <a:pt x="546124" y="2134235"/>
                          <a:pt x="0" y="2049780"/>
                        </a:cubicBezTo>
                        <a:cubicBezTo>
                          <a:pt x="-38581" y="1719241"/>
                          <a:pt x="63341" y="830631"/>
                          <a:pt x="0" y="0"/>
                        </a:cubicBezTo>
                        <a:close/>
                      </a:path>
                      <a:path w="2049780" h="2049780" stroke="0" extrusionOk="0">
                        <a:moveTo>
                          <a:pt x="0" y="0"/>
                        </a:moveTo>
                        <a:cubicBezTo>
                          <a:pt x="580948" y="118645"/>
                          <a:pt x="1590938" y="116012"/>
                          <a:pt x="2049780" y="0"/>
                        </a:cubicBezTo>
                        <a:cubicBezTo>
                          <a:pt x="1916898" y="721409"/>
                          <a:pt x="2134731" y="1767994"/>
                          <a:pt x="2049780" y="2049780"/>
                        </a:cubicBezTo>
                        <a:cubicBezTo>
                          <a:pt x="1407506" y="2184380"/>
                          <a:pt x="504289" y="1892584"/>
                          <a:pt x="0" y="2049780"/>
                        </a:cubicBezTo>
                        <a:cubicBezTo>
                          <a:pt x="-20187" y="1829464"/>
                          <a:pt x="-152480" y="207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>
            <a:off x="-183709" y="2213027"/>
            <a:ext cx="6217800" cy="10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Matice a determinant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D4E8572A-4DD3-7420-F625-01883A88C20D}"/>
                  </a:ext>
                </a:extLst>
              </p:cNvPr>
              <p:cNvSpPr txBox="1"/>
              <p:nvPr/>
            </p:nvSpPr>
            <p:spPr>
              <a:xfrm rot="788197">
                <a:off x="1142909" y="3389171"/>
                <a:ext cx="1779270" cy="738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x-IV_mathan" sz="180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D4E8572A-4DD3-7420-F625-01883A88C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88197">
                <a:off x="1142909" y="3389171"/>
                <a:ext cx="1779270" cy="73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85F543E-0964-86DB-06E2-74583C759081}"/>
                  </a:ext>
                </a:extLst>
              </p:cNvPr>
              <p:cNvSpPr txBox="1"/>
              <p:nvPr/>
            </p:nvSpPr>
            <p:spPr>
              <a:xfrm rot="20908470">
                <a:off x="3910966" y="2956652"/>
                <a:ext cx="4575810" cy="1242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cs-CZ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cs-CZ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385F543E-0964-86DB-06E2-74583C75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8470">
                <a:off x="3910966" y="2956652"/>
                <a:ext cx="4575810" cy="1242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441EC60B-274D-84BC-3E50-961ED26146D4}"/>
                  </a:ext>
                </a:extLst>
              </p:cNvPr>
              <p:cNvSpPr txBox="1"/>
              <p:nvPr/>
            </p:nvSpPr>
            <p:spPr>
              <a:xfrm rot="334365">
                <a:off x="4688205" y="500230"/>
                <a:ext cx="3160396" cy="90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s-CZ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cs-CZ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cs-CZ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cs-CZ" sz="20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441EC60B-274D-84BC-3E50-961ED2614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4365">
                <a:off x="4688205" y="500230"/>
                <a:ext cx="3160396" cy="9069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70AFA8F1-B5CF-0525-0976-22E84F5FA846}"/>
              </a:ext>
            </a:extLst>
          </p:cNvPr>
          <p:cNvCxnSpPr/>
          <p:nvPr/>
        </p:nvCxnSpPr>
        <p:spPr>
          <a:xfrm>
            <a:off x="5798820" y="541020"/>
            <a:ext cx="1440180" cy="87630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BA7ED841-24C2-8C01-34A1-F86C82E0B397}"/>
              </a:ext>
            </a:extLst>
          </p:cNvPr>
          <p:cNvCxnSpPr>
            <a:cxnSpLocks/>
          </p:cNvCxnSpPr>
          <p:nvPr/>
        </p:nvCxnSpPr>
        <p:spPr>
          <a:xfrm>
            <a:off x="6465385" y="655251"/>
            <a:ext cx="842195" cy="53571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EAD56BA7-05C7-1245-8A5A-EAD9470564B4}"/>
              </a:ext>
            </a:extLst>
          </p:cNvPr>
          <p:cNvCxnSpPr>
            <a:cxnSpLocks/>
          </p:cNvCxnSpPr>
          <p:nvPr/>
        </p:nvCxnSpPr>
        <p:spPr>
          <a:xfrm>
            <a:off x="5711005" y="1106885"/>
            <a:ext cx="323086" cy="24056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4C0BF03-1DF6-2D49-2A79-0607467EB3BD}"/>
              </a:ext>
            </a:extLst>
          </p:cNvPr>
          <p:cNvCxnSpPr>
            <a:cxnSpLocks/>
          </p:cNvCxnSpPr>
          <p:nvPr/>
        </p:nvCxnSpPr>
        <p:spPr>
          <a:xfrm>
            <a:off x="5725329" y="836987"/>
            <a:ext cx="842195" cy="535718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F77CF47A-CD10-C33C-4DA4-4E2E18BB029F}"/>
              </a:ext>
            </a:extLst>
          </p:cNvPr>
          <p:cNvCxnSpPr>
            <a:cxnSpLocks/>
          </p:cNvCxnSpPr>
          <p:nvPr/>
        </p:nvCxnSpPr>
        <p:spPr>
          <a:xfrm>
            <a:off x="6991868" y="653188"/>
            <a:ext cx="323086" cy="240562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5C1E0FFE-0DB0-D7EF-BDB7-45B35FD75F86}"/>
              </a:ext>
            </a:extLst>
          </p:cNvPr>
          <p:cNvCxnSpPr>
            <a:cxnSpLocks/>
          </p:cNvCxnSpPr>
          <p:nvPr/>
        </p:nvCxnSpPr>
        <p:spPr>
          <a:xfrm flipH="1">
            <a:off x="5717955" y="715101"/>
            <a:ext cx="1521045" cy="545970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832C18C2-6C67-69BF-A376-AE2E622AF4C4}"/>
              </a:ext>
            </a:extLst>
          </p:cNvPr>
          <p:cNvCxnSpPr>
            <a:cxnSpLocks/>
          </p:cNvCxnSpPr>
          <p:nvPr/>
        </p:nvCxnSpPr>
        <p:spPr>
          <a:xfrm flipH="1">
            <a:off x="5824289" y="697011"/>
            <a:ext cx="849405" cy="313383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3AD2C400-A598-FAC0-D6CF-10059B390A73}"/>
              </a:ext>
            </a:extLst>
          </p:cNvPr>
          <p:cNvCxnSpPr>
            <a:cxnSpLocks/>
          </p:cNvCxnSpPr>
          <p:nvPr/>
        </p:nvCxnSpPr>
        <p:spPr>
          <a:xfrm flipH="1">
            <a:off x="6886482" y="1209059"/>
            <a:ext cx="352518" cy="208261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Přímá spojnice se šipkou 31">
            <a:extLst>
              <a:ext uri="{FF2B5EF4-FFF2-40B4-BE49-F238E27FC236}">
                <a16:creationId xmlns:a16="http://schemas.microsoft.com/office/drawing/2014/main" id="{8CD10017-4897-7557-7419-B86CF3504995}"/>
              </a:ext>
            </a:extLst>
          </p:cNvPr>
          <p:cNvCxnSpPr>
            <a:cxnSpLocks/>
          </p:cNvCxnSpPr>
          <p:nvPr/>
        </p:nvCxnSpPr>
        <p:spPr>
          <a:xfrm flipH="1">
            <a:off x="6326336" y="1028484"/>
            <a:ext cx="849405" cy="313383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D9BEED1F-DD8F-1DC3-DE06-B528BFCB4EAC}"/>
              </a:ext>
            </a:extLst>
          </p:cNvPr>
          <p:cNvCxnSpPr>
            <a:cxnSpLocks/>
          </p:cNvCxnSpPr>
          <p:nvPr/>
        </p:nvCxnSpPr>
        <p:spPr>
          <a:xfrm flipH="1">
            <a:off x="5787345" y="565208"/>
            <a:ext cx="323086" cy="149893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non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Google Shape;517;p32">
                <a:extLst>
                  <a:ext uri="{FF2B5EF4-FFF2-40B4-BE49-F238E27FC236}">
                    <a16:creationId xmlns:a16="http://schemas.microsoft.com/office/drawing/2014/main" id="{E6E22021-42BF-0E04-0612-85757D2D2725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311140" y="1567213"/>
                <a:ext cx="799291" cy="396703"/>
              </a:xfrm>
              <a:prstGeom prst="rect">
                <a:avLst/>
              </a:prstGeom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x-IV_mathan" sz="1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 sz="1400">
                              <a:effectLst/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x-IV_mathan" sz="14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400"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35" name="Google Shape;517;p32">
                <a:extLst>
                  <a:ext uri="{FF2B5EF4-FFF2-40B4-BE49-F238E27FC236}">
                    <a16:creationId xmlns:a16="http://schemas.microsoft.com/office/drawing/2014/main" id="{E6E22021-42BF-0E04-0612-85757D2D27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11140" y="1567213"/>
                <a:ext cx="799291" cy="3967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B4CA040E-8199-5D5B-8B33-A0EA7649099D}"/>
                  </a:ext>
                </a:extLst>
              </p:cNvPr>
              <p:cNvSpPr txBox="1"/>
              <p:nvPr/>
            </p:nvSpPr>
            <p:spPr>
              <a:xfrm rot="21090285">
                <a:off x="791335" y="238732"/>
                <a:ext cx="2395073" cy="708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cs-CZ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d>
                            <m:dPr>
                              <m:ctrlPr>
                                <a:rPr lang="cs-CZ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cs-CZ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cs-CZ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cs-CZ" sz="2400" i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cs-CZ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cs-CZ" sz="2400" i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TextovéPole 2">
                <a:extLst>
                  <a:ext uri="{FF2B5EF4-FFF2-40B4-BE49-F238E27FC236}">
                    <a16:creationId xmlns:a16="http://schemas.microsoft.com/office/drawing/2014/main" id="{B4CA040E-8199-5D5B-8B33-A0EA76490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90285">
                <a:off x="791335" y="238732"/>
                <a:ext cx="2395073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2EDD592C-C697-129B-ECB6-ADAAF7CEC8E0}"/>
              </a:ext>
            </a:extLst>
          </p:cNvPr>
          <p:cNvCxnSpPr/>
          <p:nvPr/>
        </p:nvCxnSpPr>
        <p:spPr>
          <a:xfrm>
            <a:off x="1813560" y="411480"/>
            <a:ext cx="807720" cy="30362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C8D351A0-2441-99E7-179C-A260A0E6500C}"/>
              </a:ext>
            </a:extLst>
          </p:cNvPr>
          <p:cNvCxnSpPr/>
          <p:nvPr/>
        </p:nvCxnSpPr>
        <p:spPr>
          <a:xfrm flipH="1">
            <a:off x="1882140" y="266700"/>
            <a:ext cx="670560" cy="587002"/>
          </a:xfrm>
          <a:prstGeom prst="straightConnector1">
            <a:avLst/>
          </a:prstGeom>
          <a:ln>
            <a:solidFill>
              <a:srgbClr val="00B0F0"/>
            </a:solidFill>
            <a:prstDash val="sysDot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8001750B-8304-1E62-75AA-F6348FE0ECC5}"/>
                  </a:ext>
                </a:extLst>
              </p:cNvPr>
              <p:cNvSpPr txBox="1"/>
              <p:nvPr/>
            </p:nvSpPr>
            <p:spPr>
              <a:xfrm>
                <a:off x="849791" y="1121405"/>
                <a:ext cx="13507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cs-CZ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cs-CZ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ovéPole 12">
                <a:extLst>
                  <a:ext uri="{FF2B5EF4-FFF2-40B4-BE49-F238E27FC236}">
                    <a16:creationId xmlns:a16="http://schemas.microsoft.com/office/drawing/2014/main" id="{8001750B-8304-1E62-75AA-F6348FE0E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1" y="1121405"/>
                <a:ext cx="135071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46912891-19B3-CDDD-ECEB-80438ED91BBF}"/>
                  </a:ext>
                </a:extLst>
              </p:cNvPr>
              <p:cNvSpPr txBox="1"/>
              <p:nvPr/>
            </p:nvSpPr>
            <p:spPr>
              <a:xfrm>
                <a:off x="2016189" y="1115595"/>
                <a:ext cx="10466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cs-CZ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cs-CZ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(−5)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46912891-19B3-CDDD-ECEB-80438ED91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189" y="1115595"/>
                <a:ext cx="1046679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6D4DB89A-4477-05DF-13FA-09DDFDAE36E8}"/>
                  </a:ext>
                </a:extLst>
              </p:cNvPr>
              <p:cNvSpPr txBox="1"/>
              <p:nvPr/>
            </p:nvSpPr>
            <p:spPr>
              <a:xfrm>
                <a:off x="2643676" y="1123226"/>
                <a:ext cx="23485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cs-CZ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cs-CZ" i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cs-CZ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cs-CZ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=−10+9=−1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6D4DB89A-4477-05DF-13FA-09DDFDAE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76" y="1123226"/>
                <a:ext cx="234850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D85688B7-38C1-DA7D-0AB5-263594600664}"/>
                  </a:ext>
                </a:extLst>
              </p:cNvPr>
              <p:cNvSpPr txBox="1"/>
              <p:nvPr/>
            </p:nvSpPr>
            <p:spPr>
              <a:xfrm>
                <a:off x="4721180" y="2139238"/>
                <a:ext cx="25711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4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x-IV_mathan" sz="14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x-IV_mathan" sz="14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" name="TextovéPole 24">
                <a:extLst>
                  <a:ext uri="{FF2B5EF4-FFF2-40B4-BE49-F238E27FC236}">
                    <a16:creationId xmlns:a16="http://schemas.microsoft.com/office/drawing/2014/main" id="{D85688B7-38C1-DA7D-0AB5-263594600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80" y="2139238"/>
                <a:ext cx="25711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0B066B16-098D-42D1-CD1D-160FB5896240}"/>
                  </a:ext>
                </a:extLst>
              </p:cNvPr>
              <p:cNvSpPr txBox="1"/>
              <p:nvPr/>
            </p:nvSpPr>
            <p:spPr>
              <a:xfrm>
                <a:off x="5935917" y="1615440"/>
                <a:ext cx="12810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14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x-IV_mathan" sz="1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x-IV_mathan" sz="1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0B066B16-098D-42D1-CD1D-160FB5896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917" y="1615440"/>
                <a:ext cx="128108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85803415-73A3-0BE7-8388-051EF5BCC1E2}"/>
                  </a:ext>
                </a:extLst>
              </p:cNvPr>
              <p:cNvSpPr txBox="1"/>
              <p:nvPr/>
            </p:nvSpPr>
            <p:spPr>
              <a:xfrm>
                <a:off x="6886482" y="1606746"/>
                <a:ext cx="15749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x-IV_mathan" sz="1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x-IV_mathan" sz="1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85803415-73A3-0BE7-8388-051EF5BC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82" y="1606746"/>
                <a:ext cx="157499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DACBE5BF-AC75-BC66-F82D-63CF6C5ECA56}"/>
                  </a:ext>
                </a:extLst>
              </p:cNvPr>
              <p:cNvSpPr txBox="1"/>
              <p:nvPr/>
            </p:nvSpPr>
            <p:spPr>
              <a:xfrm>
                <a:off x="5262519" y="1860045"/>
                <a:ext cx="14885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4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x-IV_mathan" sz="1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x-IV_mathan" sz="1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DACBE5BF-AC75-BC66-F82D-63CF6C5EC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19" y="1860045"/>
                <a:ext cx="148851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ovéPole 37">
                <a:extLst>
                  <a:ext uri="{FF2B5EF4-FFF2-40B4-BE49-F238E27FC236}">
                    <a16:creationId xmlns:a16="http://schemas.microsoft.com/office/drawing/2014/main" id="{039C9BE3-655A-0F8C-DFF2-A4785B0DEE2F}"/>
                  </a:ext>
                </a:extLst>
              </p:cNvPr>
              <p:cNvSpPr txBox="1"/>
              <p:nvPr/>
            </p:nvSpPr>
            <p:spPr>
              <a:xfrm>
                <a:off x="6082712" y="1898304"/>
                <a:ext cx="22432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40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x-IV_mathan" sz="1400" i="1" smtClean="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x-IV_mathan" sz="14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x-IV_mathan" sz="14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8" name="TextovéPole 37">
                <a:extLst>
                  <a:ext uri="{FF2B5EF4-FFF2-40B4-BE49-F238E27FC236}">
                    <a16:creationId xmlns:a16="http://schemas.microsoft.com/office/drawing/2014/main" id="{039C9BE3-655A-0F8C-DFF2-A4785B0D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712" y="1898304"/>
                <a:ext cx="224328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3FE50718-D916-09FB-57F8-9E388EB7D230}"/>
                  </a:ext>
                </a:extLst>
              </p:cNvPr>
              <p:cNvSpPr txBox="1"/>
              <p:nvPr/>
            </p:nvSpPr>
            <p:spPr>
              <a:xfrm>
                <a:off x="6097766" y="2188631"/>
                <a:ext cx="221857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40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x-IV_mathan" sz="14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x-IV_mathan" sz="14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x-IV_mathan" sz="1400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4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40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3FE50718-D916-09FB-57F8-9E388EB7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766" y="2188631"/>
                <a:ext cx="221857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5" grpId="0"/>
      <p:bldP spid="29" grpId="0"/>
      <p:bldP spid="31" grpId="0"/>
      <p:bldP spid="36" grpId="0"/>
      <p:bldP spid="38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title"/>
          </p:nvPr>
        </p:nvSpPr>
        <p:spPr>
          <a:xfrm>
            <a:off x="720000" y="4152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Gabriel </a:t>
            </a:r>
            <a:r>
              <a:rPr lang="cs-CZ" b="1" dirty="0" err="1"/>
              <a:t>Cramer</a:t>
            </a:r>
            <a:endParaRPr b="1" dirty="0"/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2"/>
          </p:nvPr>
        </p:nvSpPr>
        <p:spPr>
          <a:xfrm>
            <a:off x="720000" y="1130340"/>
            <a:ext cx="3516900" cy="2446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švýcarský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matematik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cs-CZ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zaobíra</a:t>
            </a:r>
            <a:r>
              <a:rPr lang="cs-CZ" dirty="0">
                <a:solidFill>
                  <a:schemeClr val="tx1"/>
                </a:solidFill>
              </a:rPr>
              <a:t>l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algebraickými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křivkami</a:t>
            </a:r>
            <a:r>
              <a:rPr lang="cs-CZ" dirty="0">
                <a:solidFill>
                  <a:schemeClr val="tx1"/>
                </a:solidFill>
              </a:rPr>
              <a:t> (</a:t>
            </a:r>
            <a:r>
              <a:rPr lang="en-GB" dirty="0">
                <a:solidFill>
                  <a:schemeClr val="tx1"/>
                </a:solidFill>
              </a:rPr>
              <a:t>Introduction à </a:t>
            </a:r>
            <a:r>
              <a:rPr lang="en-GB" dirty="0" err="1">
                <a:solidFill>
                  <a:schemeClr val="tx1"/>
                </a:solidFill>
              </a:rPr>
              <a:t>l'analyse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lignes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courbes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algébriques</a:t>
            </a:r>
            <a:r>
              <a:rPr lang="cs-CZ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1750</a:t>
            </a:r>
            <a:r>
              <a:rPr lang="cs-CZ" dirty="0">
                <a:solidFill>
                  <a:schemeClr val="tx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 </a:t>
            </a:r>
            <a:endParaRPr lang="cs-CZ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Cramerovo </a:t>
            </a:r>
            <a:r>
              <a:rPr lang="en-GB" dirty="0" err="1">
                <a:solidFill>
                  <a:schemeClr val="tx1"/>
                </a:solidFill>
              </a:rPr>
              <a:t>pravidlo</a:t>
            </a:r>
            <a:r>
              <a:rPr lang="en-GB" dirty="0">
                <a:solidFill>
                  <a:schemeClr val="tx1"/>
                </a:solidFill>
              </a:rPr>
              <a:t> pro </a:t>
            </a:r>
            <a:r>
              <a:rPr lang="en-GB" dirty="0" err="1">
                <a:solidFill>
                  <a:schemeClr val="tx1"/>
                </a:solidFill>
              </a:rPr>
              <a:t>řešení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soustav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lineárních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rovnic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metodou</a:t>
            </a:r>
            <a:r>
              <a:rPr lang="en-GB" dirty="0">
                <a:solidFill>
                  <a:schemeClr val="tx1"/>
                </a:solidFill>
              </a:rPr>
              <a:t> determinant</a:t>
            </a:r>
            <a:r>
              <a:rPr lang="cs-CZ" dirty="0">
                <a:solidFill>
                  <a:schemeClr val="tx1"/>
                </a:solidFill>
              </a:rPr>
              <a:t>ů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t</a:t>
            </a:r>
            <a:r>
              <a:rPr lang="en-GB" dirty="0" err="1">
                <a:solidFill>
                  <a:schemeClr val="tx1"/>
                </a:solidFill>
              </a:rPr>
              <a:t>oto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pravidlo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však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popsal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již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dříve</a:t>
            </a:r>
            <a:r>
              <a:rPr lang="en-GB" dirty="0">
                <a:solidFill>
                  <a:schemeClr val="tx1"/>
                </a:solidFill>
              </a:rPr>
              <a:t> Colin Maclaurin v </a:t>
            </a:r>
            <a:r>
              <a:rPr lang="en-GB" dirty="0" err="1">
                <a:solidFill>
                  <a:schemeClr val="tx1"/>
                </a:solidFill>
              </a:rPr>
              <a:t>roce</a:t>
            </a:r>
            <a:r>
              <a:rPr lang="en-GB" dirty="0">
                <a:solidFill>
                  <a:schemeClr val="tx1"/>
                </a:solidFill>
              </a:rPr>
              <a:t> 1748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2F535C7-B996-2D4F-C52A-8FCC93691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7"/>
          <a:stretch/>
        </p:blipFill>
        <p:spPr bwMode="auto">
          <a:xfrm>
            <a:off x="5181502" y="551301"/>
            <a:ext cx="3329469" cy="3604260"/>
          </a:xfrm>
          <a:prstGeom prst="ellipse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F93700AA-1829-0EBE-5D79-4D1DE51E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07" y="2606957"/>
            <a:ext cx="1589941" cy="209151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51626FF7-644F-234F-DEA6-A6D5E8DB6F1C}"/>
              </a:ext>
            </a:extLst>
          </p:cNvPr>
          <p:cNvSpPr txBox="1"/>
          <p:nvPr/>
        </p:nvSpPr>
        <p:spPr>
          <a:xfrm>
            <a:off x="720000" y="3443019"/>
            <a:ext cx="37850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latin typeface="Barlow Semi Condensed" panose="00000506000000000000" pitchFamily="2" charset="0"/>
              </a:rPr>
              <a:t>Aplikace </a:t>
            </a:r>
            <a:r>
              <a:rPr lang="cs-CZ" b="1" dirty="0" err="1">
                <a:latin typeface="Barlow Semi Condensed" panose="00000506000000000000" pitchFamily="2" charset="0"/>
              </a:rPr>
              <a:t>Cramerova</a:t>
            </a:r>
            <a:r>
              <a:rPr lang="cs-CZ" b="1" dirty="0">
                <a:latin typeface="Barlow Semi Condensed" panose="00000506000000000000" pitchFamily="2" charset="0"/>
              </a:rPr>
              <a:t> pravidla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Barlow Semi Condensed" panose="00000506000000000000" pitchFamily="2" charset="0"/>
              </a:rPr>
              <a:t>v Celočíselné programování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Barlow Semi Condensed" panose="00000506000000000000" pitchFamily="2" charset="0"/>
              </a:rPr>
              <a:t>v Obyčejné diferenciální rovnice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Barlow Semi Condensed" panose="00000506000000000000" pitchFamily="2" charset="0"/>
              </a:rPr>
              <a:t>v </a:t>
            </a:r>
            <a:r>
              <a:rPr lang="cs-CZ" dirty="0" err="1">
                <a:latin typeface="Barlow Semi Condensed" panose="00000506000000000000" pitchFamily="2" charset="0"/>
              </a:rPr>
              <a:t>Ricciho</a:t>
            </a:r>
            <a:r>
              <a:rPr lang="cs-CZ" dirty="0">
                <a:latin typeface="Barlow Semi Condensed" panose="00000506000000000000" pitchFamily="2" charset="0"/>
              </a:rPr>
              <a:t> kalkul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title"/>
          </p:nvPr>
        </p:nvSpPr>
        <p:spPr>
          <a:xfrm>
            <a:off x="727099" y="445025"/>
            <a:ext cx="80178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400" b="1" dirty="0"/>
              <a:t>Soustavy rovnic a Cramerovo pravidlo</a:t>
            </a:r>
            <a:endParaRPr sz="3400" b="1" dirty="0"/>
          </a:p>
        </p:txBody>
      </p:sp>
      <p:sp>
        <p:nvSpPr>
          <p:cNvPr id="5" name="Google Shape;516;p32">
            <a:extLst>
              <a:ext uri="{FF2B5EF4-FFF2-40B4-BE49-F238E27FC236}">
                <a16:creationId xmlns:a16="http://schemas.microsoft.com/office/drawing/2014/main" id="{8F5E2D51-7BF2-C4F3-C781-8B08D163232F}"/>
              </a:ext>
            </a:extLst>
          </p:cNvPr>
          <p:cNvSpPr txBox="1">
            <a:spLocks/>
          </p:cNvSpPr>
          <p:nvPr/>
        </p:nvSpPr>
        <p:spPr>
          <a:xfrm>
            <a:off x="2856206" y="1384079"/>
            <a:ext cx="17417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 b="0" i="0" u="none" strike="noStrike" cap="none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ctr"/>
            <a:r>
              <a:rPr lang="cs-CZ" sz="3400" b="1" dirty="0">
                <a:sym typeface="Symbol" panose="05050102010706020507" pitchFamily="18" charset="2"/>
              </a:rPr>
              <a:t></a:t>
            </a:r>
            <a:endParaRPr lang="cs-CZ" sz="3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8103DD4D-60B1-C3AA-23F3-368558AE5A46}"/>
                  </a:ext>
                </a:extLst>
              </p:cNvPr>
              <p:cNvSpPr txBox="1"/>
              <p:nvPr/>
            </p:nvSpPr>
            <p:spPr>
              <a:xfrm>
                <a:off x="3635180" y="1351598"/>
                <a:ext cx="3244215" cy="906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cs-CZ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cs-CZ" sz="2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cs-CZ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8103DD4D-60B1-C3AA-23F3-368558AE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80" y="1351598"/>
                <a:ext cx="3244215" cy="906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EE1782E1-FF64-89B8-B926-BC15EA9E30A7}"/>
                  </a:ext>
                </a:extLst>
              </p:cNvPr>
              <p:cNvSpPr txBox="1"/>
              <p:nvPr/>
            </p:nvSpPr>
            <p:spPr>
              <a:xfrm>
                <a:off x="833912" y="1257244"/>
                <a:ext cx="260441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2000" smtClean="0">
                          <a:effectLst/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200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cs-CZ" sz="2000" smtClean="0"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cs-CZ" sz="200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2000"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2000"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cs-CZ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cs-CZ" sz="20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cs-CZ" sz="2000" dirty="0">
                    <a:effectLst/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cs-CZ" sz="2000">
                        <a:effectLst/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cs-CZ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sz="20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cs-CZ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cs-CZ" sz="2000">
                        <a:effectLst/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cs-CZ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cs-CZ" sz="2000">
                        <a:effectLst/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cs-CZ" sz="2000" dirty="0">
                    <a:effectLst/>
                    <a:latin typeface="Cambria Math" panose="02040503050406030204" pitchFamily="18" charset="0"/>
                  </a:rPr>
                  <a:t> </a:t>
                </a:r>
                <a:endParaRPr lang="cs-CZ" sz="2000" dirty="0"/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EE1782E1-FF64-89B8-B926-BC15EA9E3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2" y="1257244"/>
                <a:ext cx="2604410" cy="1015663"/>
              </a:xfrm>
              <a:prstGeom prst="rect">
                <a:avLst/>
              </a:prstGeom>
              <a:blipFill>
                <a:blip r:embed="rId4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391ECD45-8DDC-C268-827D-5040CD4E82A9}"/>
                  </a:ext>
                </a:extLst>
              </p:cNvPr>
              <p:cNvSpPr txBox="1"/>
              <p:nvPr/>
            </p:nvSpPr>
            <p:spPr>
              <a:xfrm>
                <a:off x="6916393" y="1535903"/>
                <a:ext cx="1224049" cy="5599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16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cs-CZ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6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cs-CZ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cs-CZ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cs-CZ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cs-CZ" sz="16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cs-CZ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cs-CZ" sz="1600" dirty="0"/>
              </a:p>
            </p:txBody>
          </p:sp>
        </mc:Choice>
        <mc:Fallback xmlns=""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391ECD45-8DDC-C268-827D-5040CD4E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393" y="1535903"/>
                <a:ext cx="1224049" cy="559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B713B2CD-C4F6-97B5-A873-979F9FE807D1}"/>
                  </a:ext>
                </a:extLst>
              </p:cNvPr>
              <p:cNvSpPr txBox="1"/>
              <p:nvPr/>
            </p:nvSpPr>
            <p:spPr>
              <a:xfrm>
                <a:off x="601945" y="2367261"/>
                <a:ext cx="2406219" cy="662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cs-CZ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cs-CZ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cs-CZ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cs-CZ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cs-CZ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cs-CZ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cs-CZ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cs-CZ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cs-CZ" sz="1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cs-CZ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4" name="TextovéPole 13">
                <a:extLst>
                  <a:ext uri="{FF2B5EF4-FFF2-40B4-BE49-F238E27FC236}">
                    <a16:creationId xmlns:a16="http://schemas.microsoft.com/office/drawing/2014/main" id="{B713B2CD-C4F6-97B5-A873-979F9FE80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45" y="2367261"/>
                <a:ext cx="2406219" cy="662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C79A308-F83B-49DA-7B54-DE75FEE3B49E}"/>
                  </a:ext>
                </a:extLst>
              </p:cNvPr>
              <p:cNvSpPr txBox="1"/>
              <p:nvPr/>
            </p:nvSpPr>
            <p:spPr>
              <a:xfrm>
                <a:off x="601944" y="3109527"/>
                <a:ext cx="2406219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2C79A308-F83B-49DA-7B54-DE75FEE3B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44" y="3109527"/>
                <a:ext cx="2406219" cy="576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ovéPole 16">
            <a:extLst>
              <a:ext uri="{FF2B5EF4-FFF2-40B4-BE49-F238E27FC236}">
                <a16:creationId xmlns:a16="http://schemas.microsoft.com/office/drawing/2014/main" id="{29E700E4-319F-9791-28F1-CFC383BAB4B4}"/>
              </a:ext>
            </a:extLst>
          </p:cNvPr>
          <p:cNvSpPr txBox="1"/>
          <p:nvPr/>
        </p:nvSpPr>
        <p:spPr>
          <a:xfrm>
            <a:off x="1642702" y="3028751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6DD3A76-8762-C135-5E99-75AE6C0B5804}"/>
              </a:ext>
            </a:extLst>
          </p:cNvPr>
          <p:cNvSpPr txBox="1"/>
          <p:nvPr/>
        </p:nvSpPr>
        <p:spPr>
          <a:xfrm>
            <a:off x="1977985" y="3028383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6FBEA68-519B-FAD2-8A12-CBBE0BDBF21A}"/>
              </a:ext>
            </a:extLst>
          </p:cNvPr>
          <p:cNvSpPr txBox="1"/>
          <p:nvPr/>
        </p:nvSpPr>
        <p:spPr>
          <a:xfrm>
            <a:off x="2296664" y="3028383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4975079-A8F5-83E6-70A7-0F64EC0B15DA}"/>
              </a:ext>
            </a:extLst>
          </p:cNvPr>
          <p:cNvSpPr txBox="1"/>
          <p:nvPr/>
        </p:nvSpPr>
        <p:spPr>
          <a:xfrm>
            <a:off x="1681550" y="3028383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4F5E41C-36C7-B987-EC46-38FBEC12BDC4}"/>
              </a:ext>
            </a:extLst>
          </p:cNvPr>
          <p:cNvSpPr txBox="1"/>
          <p:nvPr/>
        </p:nvSpPr>
        <p:spPr>
          <a:xfrm>
            <a:off x="5874667" y="1308053"/>
            <a:ext cx="4829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cs-CZ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cs-CZ" sz="2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52380422-6B2D-6B14-13DE-BD2780AE1458}"/>
                  </a:ext>
                </a:extLst>
              </p:cNvPr>
              <p:cNvSpPr txBox="1"/>
              <p:nvPr/>
            </p:nvSpPr>
            <p:spPr>
              <a:xfrm>
                <a:off x="2689736" y="3096137"/>
                <a:ext cx="2406219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52380422-6B2D-6B14-13DE-BD2780AE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36" y="3096137"/>
                <a:ext cx="2406219" cy="576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ovéPole 22">
            <a:extLst>
              <a:ext uri="{FF2B5EF4-FFF2-40B4-BE49-F238E27FC236}">
                <a16:creationId xmlns:a16="http://schemas.microsoft.com/office/drawing/2014/main" id="{E39E1F70-478C-1A74-5F73-F2A15EB2F45F}"/>
              </a:ext>
            </a:extLst>
          </p:cNvPr>
          <p:cNvSpPr txBox="1"/>
          <p:nvPr/>
        </p:nvSpPr>
        <p:spPr>
          <a:xfrm>
            <a:off x="4065777" y="3014993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0515800E-ECA3-ADDD-56FF-B82BE09E477A}"/>
              </a:ext>
            </a:extLst>
          </p:cNvPr>
          <p:cNvSpPr txBox="1"/>
          <p:nvPr/>
        </p:nvSpPr>
        <p:spPr>
          <a:xfrm>
            <a:off x="4384456" y="3014993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77FF0D2-1C0B-495D-8254-308C7C4ACFF7}"/>
              </a:ext>
            </a:extLst>
          </p:cNvPr>
          <p:cNvSpPr txBox="1"/>
          <p:nvPr/>
        </p:nvSpPr>
        <p:spPr>
          <a:xfrm>
            <a:off x="3747098" y="3012394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79D12E6-C804-B2DD-226C-0830C853DB98}"/>
              </a:ext>
            </a:extLst>
          </p:cNvPr>
          <p:cNvSpPr txBox="1"/>
          <p:nvPr/>
        </p:nvSpPr>
        <p:spPr>
          <a:xfrm>
            <a:off x="4107715" y="3019674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672E01B5-C6FF-E76A-20FD-DC234F1E2503}"/>
                  </a:ext>
                </a:extLst>
              </p:cNvPr>
              <p:cNvSpPr txBox="1"/>
              <p:nvPr/>
            </p:nvSpPr>
            <p:spPr>
              <a:xfrm>
                <a:off x="4838600" y="3115442"/>
                <a:ext cx="2406219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cs-CZ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  <m:r>
                            <a:rPr lang="cs-CZ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672E01B5-C6FF-E76A-20FD-DC234F1E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00" y="3115442"/>
                <a:ext cx="2406219" cy="576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ovéPole 28">
            <a:extLst>
              <a:ext uri="{FF2B5EF4-FFF2-40B4-BE49-F238E27FC236}">
                <a16:creationId xmlns:a16="http://schemas.microsoft.com/office/drawing/2014/main" id="{579E1971-C370-E354-94F7-A3E172679E05}"/>
              </a:ext>
            </a:extLst>
          </p:cNvPr>
          <p:cNvSpPr txBox="1"/>
          <p:nvPr/>
        </p:nvSpPr>
        <p:spPr>
          <a:xfrm>
            <a:off x="6214641" y="3034298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39E8784F-2111-3D49-1165-60826D004DF8}"/>
              </a:ext>
            </a:extLst>
          </p:cNvPr>
          <p:cNvSpPr txBox="1"/>
          <p:nvPr/>
        </p:nvSpPr>
        <p:spPr>
          <a:xfrm>
            <a:off x="6533320" y="3034298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C635256E-CA6F-8984-6474-0BA724187D09}"/>
              </a:ext>
            </a:extLst>
          </p:cNvPr>
          <p:cNvSpPr txBox="1"/>
          <p:nvPr/>
        </p:nvSpPr>
        <p:spPr>
          <a:xfrm>
            <a:off x="5895962" y="3031699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</a:p>
          <a:p>
            <a:pPr algn="ctr"/>
            <a:r>
              <a:rPr lang="cs-CZ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D116D1-C07E-808F-2621-270B99F87D64}"/>
              </a:ext>
            </a:extLst>
          </p:cNvPr>
          <p:cNvSpPr txBox="1"/>
          <p:nvPr/>
        </p:nvSpPr>
        <p:spPr>
          <a:xfrm>
            <a:off x="6566297" y="3036897"/>
            <a:ext cx="3598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r>
              <a:rPr lang="cs-CZ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1D3C0A3C-4F9D-EAC3-13A8-0F3C198030A9}"/>
                  </a:ext>
                </a:extLst>
              </p:cNvPr>
              <p:cNvSpPr txBox="1"/>
              <p:nvPr/>
            </p:nvSpPr>
            <p:spPr>
              <a:xfrm>
                <a:off x="833912" y="3655035"/>
                <a:ext cx="14709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1D3C0A3C-4F9D-EAC3-13A8-0F3C1980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2" y="3655035"/>
                <a:ext cx="147093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ovéPole 34">
                <a:extLst>
                  <a:ext uri="{FF2B5EF4-FFF2-40B4-BE49-F238E27FC236}">
                    <a16:creationId xmlns:a16="http://schemas.microsoft.com/office/drawing/2014/main" id="{818DA5DB-1807-3872-EBF6-2DB089A24719}"/>
                  </a:ext>
                </a:extLst>
              </p:cNvPr>
              <p:cNvSpPr txBox="1"/>
              <p:nvPr/>
            </p:nvSpPr>
            <p:spPr>
              <a:xfrm>
                <a:off x="2775407" y="2525155"/>
                <a:ext cx="21852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cs-CZ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cs-CZ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5" name="TextovéPole 34">
                <a:extLst>
                  <a:ext uri="{FF2B5EF4-FFF2-40B4-BE49-F238E27FC236}">
                    <a16:creationId xmlns:a16="http://schemas.microsoft.com/office/drawing/2014/main" id="{818DA5DB-1807-3872-EBF6-2DB089A24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407" y="2525155"/>
                <a:ext cx="2185224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2F8B94CD-6F3B-53B0-6372-89784DB187B2}"/>
                  </a:ext>
                </a:extLst>
              </p:cNvPr>
              <p:cNvSpPr txBox="1"/>
              <p:nvPr/>
            </p:nvSpPr>
            <p:spPr>
              <a:xfrm>
                <a:off x="2921704" y="3649828"/>
                <a:ext cx="14709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6" name="TextovéPole 35">
                <a:extLst>
                  <a:ext uri="{FF2B5EF4-FFF2-40B4-BE49-F238E27FC236}">
                    <a16:creationId xmlns:a16="http://schemas.microsoft.com/office/drawing/2014/main" id="{2F8B94CD-6F3B-53B0-6372-89784DB18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704" y="3649828"/>
                <a:ext cx="147093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ovéPole 36">
                <a:extLst>
                  <a:ext uri="{FF2B5EF4-FFF2-40B4-BE49-F238E27FC236}">
                    <a16:creationId xmlns:a16="http://schemas.microsoft.com/office/drawing/2014/main" id="{E5FA56B0-74B4-1BF9-DB0E-9BDD59BE3E3C}"/>
                  </a:ext>
                </a:extLst>
              </p:cNvPr>
              <p:cNvSpPr txBox="1"/>
              <p:nvPr/>
            </p:nvSpPr>
            <p:spPr>
              <a:xfrm>
                <a:off x="5062381" y="3649827"/>
                <a:ext cx="14709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cs-CZ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cs-CZ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b>
                            <m:sSubPr>
                              <m:ctrlP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cs-CZ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cs-CZ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7" name="TextovéPole 36">
                <a:extLst>
                  <a:ext uri="{FF2B5EF4-FFF2-40B4-BE49-F238E27FC236}">
                    <a16:creationId xmlns:a16="http://schemas.microsoft.com/office/drawing/2014/main" id="{E5FA56B0-74B4-1BF9-DB0E-9BDD59BE3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381" y="3649827"/>
                <a:ext cx="147093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ovéPole 37">
                <a:extLst>
                  <a:ext uri="{FF2B5EF4-FFF2-40B4-BE49-F238E27FC236}">
                    <a16:creationId xmlns:a16="http://schemas.microsoft.com/office/drawing/2014/main" id="{748FE06E-6E31-F5DF-7AE8-6B9FEF84EC92}"/>
                  </a:ext>
                </a:extLst>
              </p:cNvPr>
              <p:cNvSpPr txBox="1"/>
              <p:nvPr/>
            </p:nvSpPr>
            <p:spPr>
              <a:xfrm>
                <a:off x="868897" y="3957604"/>
                <a:ext cx="1547447" cy="554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cs-CZ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−18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cs-CZ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ovéPole 37">
                <a:extLst>
                  <a:ext uri="{FF2B5EF4-FFF2-40B4-BE49-F238E27FC236}">
                    <a16:creationId xmlns:a16="http://schemas.microsoft.com/office/drawing/2014/main" id="{748FE06E-6E31-F5DF-7AE8-6B9FEF84E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7" y="3957604"/>
                <a:ext cx="1547447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ovéPole 38">
                <a:extLst>
                  <a:ext uri="{FF2B5EF4-FFF2-40B4-BE49-F238E27FC236}">
                    <a16:creationId xmlns:a16="http://schemas.microsoft.com/office/drawing/2014/main" id="{040A4110-C2C9-C9F0-E28F-E1C300CA9521}"/>
                  </a:ext>
                </a:extLst>
              </p:cNvPr>
              <p:cNvSpPr txBox="1"/>
              <p:nvPr/>
            </p:nvSpPr>
            <p:spPr>
              <a:xfrm>
                <a:off x="3000220" y="3963026"/>
                <a:ext cx="1512664" cy="554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cs-CZ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ovéPole 38">
                <a:extLst>
                  <a:ext uri="{FF2B5EF4-FFF2-40B4-BE49-F238E27FC236}">
                    <a16:creationId xmlns:a16="http://schemas.microsoft.com/office/drawing/2014/main" id="{040A4110-C2C9-C9F0-E28F-E1C300CA9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220" y="3963026"/>
                <a:ext cx="1512664" cy="5549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AC7B6250-5367-4AA0-6CEF-6E7506353D06}"/>
                  </a:ext>
                </a:extLst>
              </p:cNvPr>
              <p:cNvSpPr txBox="1"/>
              <p:nvPr/>
            </p:nvSpPr>
            <p:spPr>
              <a:xfrm>
                <a:off x="5122238" y="3948723"/>
                <a:ext cx="1547447" cy="554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cs-CZ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cs-CZ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ovéPole 39">
                <a:extLst>
                  <a:ext uri="{FF2B5EF4-FFF2-40B4-BE49-F238E27FC236}">
                    <a16:creationId xmlns:a16="http://schemas.microsoft.com/office/drawing/2014/main" id="{AC7B6250-5367-4AA0-6CEF-6E7506353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8" y="3948723"/>
                <a:ext cx="1547447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ovéPole 40">
                <a:extLst>
                  <a:ext uri="{FF2B5EF4-FFF2-40B4-BE49-F238E27FC236}">
                    <a16:creationId xmlns:a16="http://schemas.microsoft.com/office/drawing/2014/main" id="{3CDC35FB-254A-788E-0733-4711C7F905C1}"/>
                  </a:ext>
                </a:extLst>
              </p:cNvPr>
              <p:cNvSpPr txBox="1"/>
              <p:nvPr/>
            </p:nvSpPr>
            <p:spPr>
              <a:xfrm>
                <a:off x="6916393" y="4056926"/>
                <a:ext cx="154744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={[3;1;0]}</m:t>
                      </m:r>
                    </m:oMath>
                  </m:oMathPara>
                </a14:m>
                <a:endParaRPr lang="cs-CZ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ovéPole 40">
                <a:extLst>
                  <a:ext uri="{FF2B5EF4-FFF2-40B4-BE49-F238E27FC236}">
                    <a16:creationId xmlns:a16="http://schemas.microsoft.com/office/drawing/2014/main" id="{3CDC35FB-254A-788E-0733-4711C7F90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393" y="4056926"/>
                <a:ext cx="1547447" cy="338554"/>
              </a:xfrm>
              <a:prstGeom prst="rect">
                <a:avLst/>
              </a:prstGeom>
              <a:blipFill>
                <a:blip r:embed="rId17"/>
                <a:stretch>
                  <a:fillRect b="-12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A0C2FD68-DF5F-71B5-523B-F9B2E9813E75}"/>
              </a:ext>
            </a:extLst>
          </p:cNvPr>
          <p:cNvCxnSpPr>
            <a:cxnSpLocks/>
          </p:cNvCxnSpPr>
          <p:nvPr/>
        </p:nvCxnSpPr>
        <p:spPr>
          <a:xfrm>
            <a:off x="5830672" y="1439205"/>
            <a:ext cx="0" cy="76591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1" grpId="1" animBg="1"/>
      <p:bldP spid="14" grpId="0"/>
      <p:bldP spid="15" grpId="0"/>
      <p:bldP spid="17" grpId="0"/>
      <p:bldP spid="17" grpId="1"/>
      <p:bldP spid="18" grpId="0"/>
      <p:bldP spid="19" grpId="0"/>
      <p:bldP spid="16" grpId="0"/>
      <p:bldP spid="20" grpId="0"/>
      <p:bldP spid="22" grpId="0"/>
      <p:bldP spid="23" grpId="0"/>
      <p:bldP spid="23" grpId="1"/>
      <p:bldP spid="24" grpId="0"/>
      <p:bldP spid="26" grpId="0"/>
      <p:bldP spid="27" grpId="0"/>
      <p:bldP spid="28" grpId="0"/>
      <p:bldP spid="29" grpId="0"/>
      <p:bldP spid="30" grpId="0"/>
      <p:bldP spid="30" grpId="1"/>
      <p:bldP spid="31" grpId="0"/>
      <p:bldP spid="21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Zdroje</a:t>
            </a:r>
            <a:endParaRPr b="1" dirty="0"/>
          </a:p>
        </p:txBody>
      </p:sp>
      <p:sp>
        <p:nvSpPr>
          <p:cNvPr id="1052" name="Google Shape;1052;p47"/>
          <p:cNvSpPr txBox="1"/>
          <p:nvPr/>
        </p:nvSpPr>
        <p:spPr>
          <a:xfrm>
            <a:off x="720000" y="1017725"/>
            <a:ext cx="7173600" cy="361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u="sng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https://www.matweb.cz/cramerovo-pravidlo/</a:t>
            </a:r>
            <a:endParaRPr lang="cs-CZ" u="sng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/>
              </a:rPr>
              <a:t>https://www.matweb.cz/matice/</a:t>
            </a:r>
            <a:endParaRPr lang="cs-CZ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5"/>
              </a:rPr>
              <a:t>https://www.matweb.cz/determinanty/</a:t>
            </a:r>
            <a:endParaRPr lang="cs-CZ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6"/>
              </a:rPr>
              <a:t>http://www.aristoteles.cz/matematika/linearni_algebra/soustavy/cramerovo-pravidlo.php</a:t>
            </a:r>
            <a:endParaRPr lang="cs-CZ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7"/>
              </a:rPr>
              <a:t>https://mathshistory.st-andrews.ac.uk/Biographies/Cramer/</a:t>
            </a:r>
            <a:endParaRPr lang="cs-CZ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cs-CZ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Obrázky</a:t>
            </a:r>
            <a:r>
              <a:rPr lang="en" b="1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:</a:t>
            </a:r>
            <a:endParaRPr b="1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8"/>
              </a:rPr>
              <a:t>https://upload.wikimedia.org/wikipedia/commons/6/6d/Gabriel_Cramer.jpg</a:t>
            </a:r>
            <a:endParaRPr lang="cs-CZ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9"/>
              </a:rPr>
              <a:t>https://upload.wikimedia.org/wikipedia/commons/1/1f/Cramer_-_Introduction_a_l%27analyse_des_lignes_courbes_algebriques%2C_1750_-_1262149.jpg</a:t>
            </a:r>
            <a:endParaRPr lang="cs-CZ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2545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10"/>
              </a:rPr>
              <a:t>https://th.bing.com/th/id/OIP.nIxvi5m5HSgYV_simO_vfwHaFF?rs=1&amp;pid=ImgDetMain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5"/>
          <p:cNvSpPr txBox="1">
            <a:spLocks noGrp="1"/>
          </p:cNvSpPr>
          <p:nvPr>
            <p:ph type="title"/>
          </p:nvPr>
        </p:nvSpPr>
        <p:spPr>
          <a:xfrm>
            <a:off x="3982669" y="799887"/>
            <a:ext cx="4448100" cy="2982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b="1" dirty="0"/>
              <a:t>Děkuji Vám za pozornost!</a:t>
            </a:r>
            <a:endParaRPr b="1" dirty="0"/>
          </a:p>
        </p:txBody>
      </p:sp>
      <p:grpSp>
        <p:nvGrpSpPr>
          <p:cNvPr id="1010" name="Google Shape;1010;p45"/>
          <p:cNvGrpSpPr/>
          <p:nvPr/>
        </p:nvGrpSpPr>
        <p:grpSpPr>
          <a:xfrm>
            <a:off x="2795230" y="1224293"/>
            <a:ext cx="400906" cy="400463"/>
            <a:chOff x="3303268" y="3817349"/>
            <a:chExt cx="346056" cy="345674"/>
          </a:xfrm>
        </p:grpSpPr>
        <p:sp>
          <p:nvSpPr>
            <p:cNvPr id="1011" name="Google Shape;1011;p4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45"/>
          <p:cNvGrpSpPr/>
          <p:nvPr/>
        </p:nvGrpSpPr>
        <p:grpSpPr>
          <a:xfrm>
            <a:off x="2795465" y="2159542"/>
            <a:ext cx="400426" cy="400463"/>
            <a:chOff x="5549861" y="3817349"/>
            <a:chExt cx="345642" cy="345674"/>
          </a:xfrm>
        </p:grpSpPr>
        <p:sp>
          <p:nvSpPr>
            <p:cNvPr id="1016" name="Google Shape;1016;p45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5"/>
          <p:cNvGrpSpPr/>
          <p:nvPr/>
        </p:nvGrpSpPr>
        <p:grpSpPr>
          <a:xfrm>
            <a:off x="2795224" y="3094789"/>
            <a:ext cx="400906" cy="400463"/>
            <a:chOff x="2238181" y="4120624"/>
            <a:chExt cx="346056" cy="345674"/>
          </a:xfrm>
        </p:grpSpPr>
        <p:grpSp>
          <p:nvGrpSpPr>
            <p:cNvPr id="1020" name="Google Shape;1020;p45"/>
            <p:cNvGrpSpPr/>
            <p:nvPr/>
          </p:nvGrpSpPr>
          <p:grpSpPr>
            <a:xfrm>
              <a:off x="2309155" y="4177413"/>
              <a:ext cx="203862" cy="231903"/>
              <a:chOff x="1512725" y="258500"/>
              <a:chExt cx="4570900" cy="5199625"/>
            </a:xfrm>
          </p:grpSpPr>
          <p:sp>
            <p:nvSpPr>
              <p:cNvPr id="1021" name="Google Shape;1021;p45"/>
              <p:cNvSpPr/>
              <p:nvPr/>
            </p:nvSpPr>
            <p:spPr>
              <a:xfrm>
                <a:off x="1512725" y="2700900"/>
                <a:ext cx="2654475" cy="2757225"/>
              </a:xfrm>
              <a:custGeom>
                <a:avLst/>
                <a:gdLst/>
                <a:ahLst/>
                <a:cxnLst/>
                <a:rect l="l" t="t" r="r" b="b"/>
                <a:pathLst>
                  <a:path w="106179" h="110289" extrusionOk="0">
                    <a:moveTo>
                      <a:pt x="19199" y="1"/>
                    </a:moveTo>
                    <a:cubicBezTo>
                      <a:pt x="18076" y="1"/>
                      <a:pt x="16954" y="466"/>
                      <a:pt x="16148" y="1404"/>
                    </a:cubicBezTo>
                    <a:cubicBezTo>
                      <a:pt x="5840" y="13310"/>
                      <a:pt x="1" y="28739"/>
                      <a:pt x="33" y="44494"/>
                    </a:cubicBezTo>
                    <a:cubicBezTo>
                      <a:pt x="33" y="62077"/>
                      <a:pt x="6916" y="78582"/>
                      <a:pt x="19442" y="91010"/>
                    </a:cubicBezTo>
                    <a:cubicBezTo>
                      <a:pt x="31968" y="103439"/>
                      <a:pt x="48572" y="110289"/>
                      <a:pt x="66252" y="110289"/>
                    </a:cubicBezTo>
                    <a:cubicBezTo>
                      <a:pt x="69546" y="110289"/>
                      <a:pt x="72939" y="110060"/>
                      <a:pt x="76201" y="109571"/>
                    </a:cubicBezTo>
                    <a:cubicBezTo>
                      <a:pt x="86248" y="108071"/>
                      <a:pt x="95675" y="104352"/>
                      <a:pt x="103895" y="98643"/>
                    </a:cubicBezTo>
                    <a:cubicBezTo>
                      <a:pt x="105983" y="97208"/>
                      <a:pt x="106179" y="94272"/>
                      <a:pt x="104417" y="92478"/>
                    </a:cubicBezTo>
                    <a:cubicBezTo>
                      <a:pt x="104384" y="92348"/>
                      <a:pt x="104384" y="92315"/>
                      <a:pt x="104352" y="92315"/>
                    </a:cubicBezTo>
                    <a:cubicBezTo>
                      <a:pt x="103555" y="91537"/>
                      <a:pt x="102517" y="91128"/>
                      <a:pt x="101470" y="91128"/>
                    </a:cubicBezTo>
                    <a:cubicBezTo>
                      <a:pt x="100673" y="91128"/>
                      <a:pt x="99870" y="91365"/>
                      <a:pt x="99165" y="91859"/>
                    </a:cubicBezTo>
                    <a:cubicBezTo>
                      <a:pt x="91956" y="96849"/>
                      <a:pt x="83769" y="100111"/>
                      <a:pt x="74994" y="101416"/>
                    </a:cubicBezTo>
                    <a:cubicBezTo>
                      <a:pt x="72091" y="101808"/>
                      <a:pt x="69155" y="102069"/>
                      <a:pt x="66252" y="102069"/>
                    </a:cubicBezTo>
                    <a:cubicBezTo>
                      <a:pt x="50757" y="102069"/>
                      <a:pt x="36176" y="96066"/>
                      <a:pt x="25216" y="85171"/>
                    </a:cubicBezTo>
                    <a:cubicBezTo>
                      <a:pt x="14256" y="74309"/>
                      <a:pt x="8221" y="59826"/>
                      <a:pt x="8188" y="44462"/>
                    </a:cubicBezTo>
                    <a:cubicBezTo>
                      <a:pt x="8188" y="30664"/>
                      <a:pt x="13277" y="17126"/>
                      <a:pt x="22313" y="6721"/>
                    </a:cubicBezTo>
                    <a:cubicBezTo>
                      <a:pt x="23650" y="5188"/>
                      <a:pt x="23650" y="2904"/>
                      <a:pt x="22248" y="1404"/>
                    </a:cubicBezTo>
                    <a:lnTo>
                      <a:pt x="22215" y="1338"/>
                    </a:lnTo>
                    <a:cubicBezTo>
                      <a:pt x="21407" y="449"/>
                      <a:pt x="20302" y="1"/>
                      <a:pt x="19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5"/>
              <p:cNvSpPr/>
              <p:nvPr/>
            </p:nvSpPr>
            <p:spPr>
              <a:xfrm>
                <a:off x="2323325" y="258500"/>
                <a:ext cx="3760300" cy="4390225"/>
              </a:xfrm>
              <a:custGeom>
                <a:avLst/>
                <a:gdLst/>
                <a:ahLst/>
                <a:cxnLst/>
                <a:rect l="l" t="t" r="r" b="b"/>
                <a:pathLst>
                  <a:path w="150412" h="175609" extrusionOk="0">
                    <a:moveTo>
                      <a:pt x="63610" y="0"/>
                    </a:moveTo>
                    <a:cubicBezTo>
                      <a:pt x="61359" y="0"/>
                      <a:pt x="59532" y="1827"/>
                      <a:pt x="59532" y="4078"/>
                    </a:cubicBezTo>
                    <a:lnTo>
                      <a:pt x="59532" y="93228"/>
                    </a:lnTo>
                    <a:lnTo>
                      <a:pt x="59467" y="142060"/>
                    </a:lnTo>
                    <a:cubicBezTo>
                      <a:pt x="59467" y="153020"/>
                      <a:pt x="52421" y="162741"/>
                      <a:pt x="41950" y="166199"/>
                    </a:cubicBezTo>
                    <a:cubicBezTo>
                      <a:pt x="39320" y="167047"/>
                      <a:pt x="36616" y="167503"/>
                      <a:pt x="33881" y="167503"/>
                    </a:cubicBezTo>
                    <a:cubicBezTo>
                      <a:pt x="33462" y="167503"/>
                      <a:pt x="33042" y="167493"/>
                      <a:pt x="32621" y="167471"/>
                    </a:cubicBezTo>
                    <a:cubicBezTo>
                      <a:pt x="19181" y="166818"/>
                      <a:pt x="8515" y="155793"/>
                      <a:pt x="8319" y="142419"/>
                    </a:cubicBezTo>
                    <a:cubicBezTo>
                      <a:pt x="8221" y="135569"/>
                      <a:pt x="10798" y="129143"/>
                      <a:pt x="15593" y="124250"/>
                    </a:cubicBezTo>
                    <a:cubicBezTo>
                      <a:pt x="20454" y="119291"/>
                      <a:pt x="26978" y="116584"/>
                      <a:pt x="33926" y="116584"/>
                    </a:cubicBezTo>
                    <a:cubicBezTo>
                      <a:pt x="36633" y="116584"/>
                      <a:pt x="39373" y="117041"/>
                      <a:pt x="41983" y="117889"/>
                    </a:cubicBezTo>
                    <a:cubicBezTo>
                      <a:pt x="42399" y="118019"/>
                      <a:pt x="42825" y="118082"/>
                      <a:pt x="43246" y="118082"/>
                    </a:cubicBezTo>
                    <a:cubicBezTo>
                      <a:pt x="44409" y="118082"/>
                      <a:pt x="45540" y="117600"/>
                      <a:pt x="46354" y="116714"/>
                    </a:cubicBezTo>
                    <a:cubicBezTo>
                      <a:pt x="47006" y="115931"/>
                      <a:pt x="47332" y="114920"/>
                      <a:pt x="47332" y="113909"/>
                    </a:cubicBezTo>
                    <a:lnTo>
                      <a:pt x="47332" y="81028"/>
                    </a:lnTo>
                    <a:cubicBezTo>
                      <a:pt x="47332" y="79038"/>
                      <a:pt x="45865" y="77277"/>
                      <a:pt x="43875" y="76983"/>
                    </a:cubicBezTo>
                    <a:cubicBezTo>
                      <a:pt x="40547" y="76494"/>
                      <a:pt x="37220" y="76233"/>
                      <a:pt x="33926" y="76233"/>
                    </a:cubicBezTo>
                    <a:cubicBezTo>
                      <a:pt x="26651" y="76233"/>
                      <a:pt x="19638" y="77407"/>
                      <a:pt x="12984" y="79593"/>
                    </a:cubicBezTo>
                    <a:cubicBezTo>
                      <a:pt x="10831" y="80311"/>
                      <a:pt x="9820" y="82724"/>
                      <a:pt x="10831" y="84780"/>
                    </a:cubicBezTo>
                    <a:lnTo>
                      <a:pt x="10831" y="84812"/>
                    </a:lnTo>
                    <a:cubicBezTo>
                      <a:pt x="10961" y="85008"/>
                      <a:pt x="11092" y="85269"/>
                      <a:pt x="11157" y="85465"/>
                    </a:cubicBezTo>
                    <a:cubicBezTo>
                      <a:pt x="11790" y="86730"/>
                      <a:pt x="13091" y="87485"/>
                      <a:pt x="14435" y="87485"/>
                    </a:cubicBezTo>
                    <a:cubicBezTo>
                      <a:pt x="14823" y="87485"/>
                      <a:pt x="15214" y="87423"/>
                      <a:pt x="15593" y="87291"/>
                    </a:cubicBezTo>
                    <a:cubicBezTo>
                      <a:pt x="21400" y="85367"/>
                      <a:pt x="27565" y="84388"/>
                      <a:pt x="33860" y="84388"/>
                    </a:cubicBezTo>
                    <a:cubicBezTo>
                      <a:pt x="35622" y="84388"/>
                      <a:pt x="37383" y="84486"/>
                      <a:pt x="39145" y="84649"/>
                    </a:cubicBezTo>
                    <a:lnTo>
                      <a:pt x="39145" y="108853"/>
                    </a:lnTo>
                    <a:cubicBezTo>
                      <a:pt x="37383" y="108592"/>
                      <a:pt x="35622" y="108462"/>
                      <a:pt x="33860" y="108462"/>
                    </a:cubicBezTo>
                    <a:cubicBezTo>
                      <a:pt x="24727" y="108462"/>
                      <a:pt x="16180" y="112050"/>
                      <a:pt x="9787" y="118541"/>
                    </a:cubicBezTo>
                    <a:cubicBezTo>
                      <a:pt x="3426" y="124967"/>
                      <a:pt x="1" y="133481"/>
                      <a:pt x="99" y="142549"/>
                    </a:cubicBezTo>
                    <a:cubicBezTo>
                      <a:pt x="360" y="160197"/>
                      <a:pt x="14452" y="174712"/>
                      <a:pt x="32164" y="175561"/>
                    </a:cubicBezTo>
                    <a:cubicBezTo>
                      <a:pt x="32758" y="175593"/>
                      <a:pt x="33351" y="175609"/>
                      <a:pt x="33941" y="175609"/>
                    </a:cubicBezTo>
                    <a:cubicBezTo>
                      <a:pt x="37530" y="175609"/>
                      <a:pt x="41044" y="175018"/>
                      <a:pt x="44462" y="173897"/>
                    </a:cubicBezTo>
                    <a:cubicBezTo>
                      <a:pt x="58325" y="169330"/>
                      <a:pt x="67622" y="156543"/>
                      <a:pt x="67622" y="142027"/>
                    </a:cubicBezTo>
                    <a:lnTo>
                      <a:pt x="67687" y="93163"/>
                    </a:lnTo>
                    <a:lnTo>
                      <a:pt x="67687" y="8155"/>
                    </a:lnTo>
                    <a:lnTo>
                      <a:pt x="78321" y="8155"/>
                    </a:lnTo>
                    <a:cubicBezTo>
                      <a:pt x="81697" y="8133"/>
                      <a:pt x="85305" y="8095"/>
                      <a:pt x="88344" y="8095"/>
                    </a:cubicBezTo>
                    <a:cubicBezTo>
                      <a:pt x="89709" y="8095"/>
                      <a:pt x="90960" y="8103"/>
                      <a:pt x="92022" y="8123"/>
                    </a:cubicBezTo>
                    <a:cubicBezTo>
                      <a:pt x="93098" y="21073"/>
                      <a:pt x="98643" y="33110"/>
                      <a:pt x="107973" y="42374"/>
                    </a:cubicBezTo>
                    <a:cubicBezTo>
                      <a:pt x="117269" y="51573"/>
                      <a:pt x="129339" y="57053"/>
                      <a:pt x="142256" y="58031"/>
                    </a:cubicBezTo>
                    <a:cubicBezTo>
                      <a:pt x="142256" y="64131"/>
                      <a:pt x="142289" y="76005"/>
                      <a:pt x="142354" y="82333"/>
                    </a:cubicBezTo>
                    <a:cubicBezTo>
                      <a:pt x="133155" y="81876"/>
                      <a:pt x="124250" y="79821"/>
                      <a:pt x="115769" y="76233"/>
                    </a:cubicBezTo>
                    <a:cubicBezTo>
                      <a:pt x="109506" y="73624"/>
                      <a:pt x="103700" y="70198"/>
                      <a:pt x="98350" y="66088"/>
                    </a:cubicBezTo>
                    <a:cubicBezTo>
                      <a:pt x="97610" y="65524"/>
                      <a:pt x="96719" y="65238"/>
                      <a:pt x="95830" y="65238"/>
                    </a:cubicBezTo>
                    <a:cubicBezTo>
                      <a:pt x="95229" y="65238"/>
                      <a:pt x="94629" y="65369"/>
                      <a:pt x="94077" y="65632"/>
                    </a:cubicBezTo>
                    <a:cubicBezTo>
                      <a:pt x="92674" y="66284"/>
                      <a:pt x="91793" y="67752"/>
                      <a:pt x="91793" y="69318"/>
                    </a:cubicBezTo>
                    <a:lnTo>
                      <a:pt x="91956" y="142354"/>
                    </a:lnTo>
                    <a:cubicBezTo>
                      <a:pt x="91891" y="150443"/>
                      <a:pt x="90195" y="158272"/>
                      <a:pt x="86966" y="165514"/>
                    </a:cubicBezTo>
                    <a:cubicBezTo>
                      <a:pt x="86150" y="167308"/>
                      <a:pt x="86802" y="169428"/>
                      <a:pt x="88433" y="170472"/>
                    </a:cubicBezTo>
                    <a:cubicBezTo>
                      <a:pt x="88466" y="170472"/>
                      <a:pt x="88466" y="170505"/>
                      <a:pt x="88531" y="170505"/>
                    </a:cubicBezTo>
                    <a:cubicBezTo>
                      <a:pt x="89214" y="170960"/>
                      <a:pt x="89984" y="171174"/>
                      <a:pt x="90744" y="171174"/>
                    </a:cubicBezTo>
                    <a:cubicBezTo>
                      <a:pt x="92271" y="171174"/>
                      <a:pt x="93760" y="170311"/>
                      <a:pt x="94436" y="168808"/>
                    </a:cubicBezTo>
                    <a:cubicBezTo>
                      <a:pt x="98089" y="160555"/>
                      <a:pt x="100046" y="151650"/>
                      <a:pt x="100111" y="142354"/>
                    </a:cubicBezTo>
                    <a:lnTo>
                      <a:pt x="99850" y="77049"/>
                    </a:lnTo>
                    <a:lnTo>
                      <a:pt x="99850" y="77049"/>
                    </a:lnTo>
                    <a:cubicBezTo>
                      <a:pt x="103895" y="79593"/>
                      <a:pt x="108071" y="81844"/>
                      <a:pt x="112474" y="83670"/>
                    </a:cubicBezTo>
                    <a:cubicBezTo>
                      <a:pt x="123206" y="88205"/>
                      <a:pt x="134591" y="90521"/>
                      <a:pt x="146301" y="90521"/>
                    </a:cubicBezTo>
                    <a:cubicBezTo>
                      <a:pt x="147410" y="90521"/>
                      <a:pt x="148454" y="90097"/>
                      <a:pt x="149237" y="89346"/>
                    </a:cubicBezTo>
                    <a:cubicBezTo>
                      <a:pt x="149987" y="88563"/>
                      <a:pt x="150411" y="87552"/>
                      <a:pt x="150411" y="86443"/>
                    </a:cubicBezTo>
                    <a:lnTo>
                      <a:pt x="150379" y="70231"/>
                    </a:lnTo>
                    <a:lnTo>
                      <a:pt x="150313" y="54345"/>
                    </a:lnTo>
                    <a:cubicBezTo>
                      <a:pt x="150281" y="49974"/>
                      <a:pt x="146301" y="49942"/>
                      <a:pt x="146236" y="49942"/>
                    </a:cubicBezTo>
                    <a:cubicBezTo>
                      <a:pt x="120955" y="49942"/>
                      <a:pt x="100177" y="29358"/>
                      <a:pt x="99981" y="4045"/>
                    </a:cubicBezTo>
                    <a:cubicBezTo>
                      <a:pt x="99981" y="2121"/>
                      <a:pt x="98546" y="131"/>
                      <a:pt x="959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45"/>
            <p:cNvSpPr/>
            <p:nvPr/>
          </p:nvSpPr>
          <p:spPr>
            <a:xfrm>
              <a:off x="2238181" y="4120624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BurzaŠkol.Online">
            <a:extLst>
              <a:ext uri="{FF2B5EF4-FFF2-40B4-BE49-F238E27FC236}">
                <a16:creationId xmlns:a16="http://schemas.microsoft.com/office/drawing/2014/main" id="{682E0834-F560-9E6C-77BC-6B8C3985E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31" b="94462" l="1266" r="92827">
                        <a14:foregroundMark x1="4430" y1="60000" x2="1266" y2="68308"/>
                        <a14:foregroundMark x1="2743" y1="70154" x2="6540" y2="77846"/>
                        <a14:foregroundMark x1="4641" y1="61231" x2="12869" y2="59385"/>
                        <a14:foregroundMark x1="19831" y1="69538" x2="24473" y2="69846"/>
                        <a14:foregroundMark x1="41772" y1="77846" x2="41772" y2="72000"/>
                        <a14:foregroundMark x1="52532" y1="78462" x2="52668" y2="76473"/>
                        <a14:foregroundMark x1="55274" y1="65231" x2="56118" y2="64923"/>
                        <a14:foregroundMark x1="63713" y1="76308" x2="66245" y2="72000"/>
                        <a14:foregroundMark x1="71097" y1="70154" x2="71097" y2="75692"/>
                        <a14:foregroundMark x1="70886" y1="65846" x2="71730" y2="64615"/>
                        <a14:foregroundMark x1="76160" y1="70462" x2="76793" y2="75692"/>
                        <a14:foregroundMark x1="85654" y1="78462" x2="86287" y2="72000"/>
                        <a14:foregroundMark x1="91350" y1="74462" x2="92827" y2="70154"/>
                        <a14:foregroundMark x1="36287" y1="88923" x2="37764" y2="92308"/>
                        <a14:foregroundMark x1="43882" y1="87077" x2="44515" y2="92308"/>
                        <a14:foregroundMark x1="37764" y1="85538" x2="41139" y2="85538"/>
                        <a14:foregroundMark x1="39030" y1="94462" x2="41772" y2="94769"/>
                        <a14:foregroundMark x1="51688" y1="87385" x2="51688" y2="90027"/>
                        <a14:foregroundMark x1="52321" y1="93231" x2="55696" y2="93231"/>
                        <a14:foregroundMark x1="62025" y1="86154" x2="62025" y2="91385"/>
                        <a14:foregroundMark x1="66667" y1="86462" x2="66667" y2="90462"/>
                        <a14:foregroundMark x1="67511" y1="83692" x2="70253" y2="83385"/>
                        <a14:foregroundMark x1="74600" y1="91799" x2="74684" y2="92615"/>
                        <a14:foregroundMark x1="74051" y1="86462" x2="74409" y2="89945"/>
                        <a14:foregroundMark x1="81013" y1="88615" x2="81857" y2="92615"/>
                        <a14:foregroundMark x1="89662" y1="85538" x2="90295" y2="93231"/>
                        <a14:foregroundMark x1="91350" y1="83692" x2="92827" y2="84000"/>
                        <a14:foregroundMark x1="28903" y1="77846" x2="28903" y2="73538"/>
                        <a14:foregroundMark x1="59494" y1="85846" x2="64979" y2="86462"/>
                        <a14:foregroundMark x1="66878" y1="85846" x2="71308" y2="85846"/>
                        <a14:foregroundMark x1="66878" y1="90154" x2="70675" y2="89231"/>
                        <a14:backgroundMark x1="53797" y1="88923" x2="54430" y2="91385"/>
                        <a14:backgroundMark x1="75527" y1="92308" x2="76371" y2="92308"/>
                        <a14:backgroundMark x1="75527" y1="87385" x2="77215" y2="87385"/>
                        <a14:backgroundMark x1="91350" y1="88308" x2="91983" y2="88000"/>
                        <a14:backgroundMark x1="30591" y1="77538" x2="31013" y2="80000"/>
                        <a14:backgroundMark x1="35443" y1="76923" x2="35443" y2="79385"/>
                        <a14:backgroundMark x1="54641" y1="74462" x2="54852" y2="75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0" y="848517"/>
            <a:ext cx="2107639" cy="144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brázek 1" descr="Obsah obrázku Grafika, grafický design, Písmo, design&#10;&#10;Popis byl vytvořen automaticky">
            <a:extLst>
              <a:ext uri="{FF2B5EF4-FFF2-40B4-BE49-F238E27FC236}">
                <a16:creationId xmlns:a16="http://schemas.microsoft.com/office/drawing/2014/main" id="{9B9CEDA2-9B4C-EC7F-4031-F43EFA726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809" y="2423898"/>
            <a:ext cx="2049780" cy="2049780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49780"/>
                      <a:gd name="connsiteY0" fmla="*/ 0 h 2049780"/>
                      <a:gd name="connsiteX1" fmla="*/ 2049780 w 2049780"/>
                      <a:gd name="connsiteY1" fmla="*/ 0 h 2049780"/>
                      <a:gd name="connsiteX2" fmla="*/ 2049780 w 2049780"/>
                      <a:gd name="connsiteY2" fmla="*/ 2049780 h 2049780"/>
                      <a:gd name="connsiteX3" fmla="*/ 0 w 2049780"/>
                      <a:gd name="connsiteY3" fmla="*/ 2049780 h 2049780"/>
                      <a:gd name="connsiteX4" fmla="*/ 0 w 2049780"/>
                      <a:gd name="connsiteY4" fmla="*/ 0 h 2049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49780" h="2049780" fill="none" extrusionOk="0">
                        <a:moveTo>
                          <a:pt x="0" y="0"/>
                        </a:moveTo>
                        <a:cubicBezTo>
                          <a:pt x="463155" y="-49533"/>
                          <a:pt x="1056284" y="-14809"/>
                          <a:pt x="2049780" y="0"/>
                        </a:cubicBezTo>
                        <a:cubicBezTo>
                          <a:pt x="2137419" y="977862"/>
                          <a:pt x="1977101" y="1673867"/>
                          <a:pt x="2049780" y="2049780"/>
                        </a:cubicBezTo>
                        <a:cubicBezTo>
                          <a:pt x="1088561" y="2001549"/>
                          <a:pt x="546124" y="2134235"/>
                          <a:pt x="0" y="2049780"/>
                        </a:cubicBezTo>
                        <a:cubicBezTo>
                          <a:pt x="-38581" y="1719241"/>
                          <a:pt x="63341" y="830631"/>
                          <a:pt x="0" y="0"/>
                        </a:cubicBezTo>
                        <a:close/>
                      </a:path>
                      <a:path w="2049780" h="2049780" stroke="0" extrusionOk="0">
                        <a:moveTo>
                          <a:pt x="0" y="0"/>
                        </a:moveTo>
                        <a:cubicBezTo>
                          <a:pt x="580948" y="118645"/>
                          <a:pt x="1590938" y="116012"/>
                          <a:pt x="2049780" y="0"/>
                        </a:cubicBezTo>
                        <a:cubicBezTo>
                          <a:pt x="1916898" y="721409"/>
                          <a:pt x="2134731" y="1767994"/>
                          <a:pt x="2049780" y="2049780"/>
                        </a:cubicBezTo>
                        <a:cubicBezTo>
                          <a:pt x="1407506" y="2184380"/>
                          <a:pt x="504289" y="1892584"/>
                          <a:pt x="0" y="2049780"/>
                        </a:cubicBezTo>
                        <a:cubicBezTo>
                          <a:pt x="-20187" y="1829464"/>
                          <a:pt x="-152480" y="207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al Analysis - Bachelor of Science in Mathematics by Slidesgo">
  <a:themeElements>
    <a:clrScheme name="Simple Light">
      <a:dk1>
        <a:srgbClr val="222121"/>
      </a:dk1>
      <a:lt1>
        <a:srgbClr val="525252"/>
      </a:lt1>
      <a:dk2>
        <a:srgbClr val="858585"/>
      </a:dk2>
      <a:lt2>
        <a:srgbClr val="F8F8F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458</Words>
  <Application>Microsoft Office PowerPoint</Application>
  <PresentationFormat>Předvádění na obrazovce (16:9)</PresentationFormat>
  <Paragraphs>98</Paragraphs>
  <Slides>6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7" baseType="lpstr">
      <vt:lpstr>Barlow Semi Condensed</vt:lpstr>
      <vt:lpstr>Cambria Math</vt:lpstr>
      <vt:lpstr>DM Sans</vt:lpstr>
      <vt:lpstr>Symbol</vt:lpstr>
      <vt:lpstr>Nunito Light</vt:lpstr>
      <vt:lpstr>Barlow Semi Condensed Light</vt:lpstr>
      <vt:lpstr>Arial</vt:lpstr>
      <vt:lpstr>Bitter Medium</vt:lpstr>
      <vt:lpstr>Proxima Nova</vt:lpstr>
      <vt:lpstr>Real Analysis - Bachelor of Science in Mathematics by Slidesgo</vt:lpstr>
      <vt:lpstr>Slidesgo Final Pages</vt:lpstr>
      <vt:lpstr>Cramerovo pravidlo</vt:lpstr>
      <vt:lpstr>Matice a determinant</vt:lpstr>
      <vt:lpstr>Gabriel Cramer</vt:lpstr>
      <vt:lpstr>Soustavy rovnic a Cramerovo pravidlo</vt:lpstr>
      <vt:lpstr>Zdroje</vt:lpstr>
      <vt:lpstr>Děkuji Vám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Cramerovo pravidlo</dc:title>
  <cp:lastModifiedBy>Dominik Šimon</cp:lastModifiedBy>
  <cp:revision>4</cp:revision>
  <dcterms:modified xsi:type="dcterms:W3CDTF">2025-01-26T12:26:46Z</dcterms:modified>
</cp:coreProperties>
</file>