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95C04A"/>
    <a:srgbClr val="F0A953"/>
    <a:srgbClr val="DF9C4B"/>
    <a:srgbClr val="D0925F"/>
    <a:srgbClr val="D0735B"/>
    <a:srgbClr val="EBBE67"/>
    <a:srgbClr val="CA2143"/>
    <a:srgbClr val="96BAC8"/>
    <a:srgbClr val="B0C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7"/>
    <p:restoredTop sz="94703"/>
  </p:normalViewPr>
  <p:slideViewPr>
    <p:cSldViewPr snapToGrid="0">
      <p:cViewPr>
        <p:scale>
          <a:sx n="93" d="100"/>
          <a:sy n="93" d="100"/>
        </p:scale>
        <p:origin x="2480"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6/5/25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6/5/25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691E87F-EE19-9FEE-FD84-A795BFD0F6F2}"/>
              </a:ext>
            </a:extLst>
          </p:cNvPr>
          <p:cNvSpPr/>
          <p:nvPr/>
        </p:nvSpPr>
        <p:spPr>
          <a:xfrm>
            <a:off x="-1323" y="3020024"/>
            <a:ext cx="8296665"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CF66B696-C7B1-96E9-9616-308A5620287A}"/>
              </a:ext>
            </a:extLst>
          </p:cNvPr>
          <p:cNvSpPr/>
          <p:nvPr/>
        </p:nvSpPr>
        <p:spPr>
          <a:xfrm>
            <a:off x="0" y="4943475"/>
            <a:ext cx="8280400"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696FB6C1-57A0-EB15-F73B-3A97ABF6378C}"/>
              </a:ext>
            </a:extLst>
          </p:cNvPr>
          <p:cNvSpPr/>
          <p:nvPr/>
        </p:nvSpPr>
        <p:spPr>
          <a:xfrm>
            <a:off x="0" y="819136"/>
            <a:ext cx="8280400" cy="115248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2928903" y="5817962"/>
            <a:ext cx="5235406"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0874"/>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88271"/>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6756"/>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823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0874"/>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0874"/>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i="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0874"/>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0874"/>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i="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0874"/>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6743"/>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6743"/>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0874"/>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6756"/>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93254" y="996656"/>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140239" y="181769"/>
            <a:ext cx="1029449" cy="369332"/>
          </a:xfrm>
          <a:prstGeom prst="rect">
            <a:avLst/>
          </a:prstGeom>
          <a:noFill/>
        </p:spPr>
        <p:txBody>
          <a:bodyPr wrap="none" rtlCol="0">
            <a:spAutoFit/>
          </a:bodyPr>
          <a:lstStyle/>
          <a:p>
            <a:r>
              <a:rPr lang="en-US"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511999" y="320612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322" y="3009367"/>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19980"/>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892148"/>
            <a:ext cx="849913" cy="261610"/>
          </a:xfrm>
          <a:prstGeom prst="rect">
            <a:avLst/>
          </a:prstGeom>
          <a:noFill/>
        </p:spPr>
        <p:txBody>
          <a:bodyPr wrap="none" rtlCol="0">
            <a:spAutoFit/>
          </a:bodyPr>
          <a:lstStyle/>
          <a:p>
            <a:r>
              <a:rPr lang="en-US" sz="1100" dirty="0"/>
              <a:t>I)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285045"/>
            <a:ext cx="88036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59980"/>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3" y="3954872"/>
            <a:ext cx="144568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4900185">
            <a:off x="342109" y="4195787"/>
            <a:ext cx="711311" cy="691395"/>
            <a:chOff x="7859369" y="1870318"/>
            <a:chExt cx="1397910" cy="1272012"/>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D72FA025-7E38-5543-88D6-200774C8AEAA}"/>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2104"/>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0590"/>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flipH="1">
            <a:off x="4091711"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flipH="1">
            <a:off x="51408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2473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flipH="1">
            <a:off x="7270134"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1322" y="4943475"/>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18060"/>
            <a:ext cx="0" cy="500539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5558" y="818060"/>
            <a:ext cx="25323" cy="499530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0550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58856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335941" y="4992200"/>
            <a:ext cx="1330476" cy="782523"/>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0610" y="4929156"/>
            <a:ext cx="427733" cy="427733"/>
          </a:xfrm>
          <a:prstGeom prst="rect">
            <a:avLst/>
          </a:prstGeom>
        </p:spPr>
      </p:pic>
      <p:pic>
        <p:nvPicPr>
          <p:cNvPr id="1059" name="Graphic 1058" descr="Checkmark with solid fill">
            <a:extLst>
              <a:ext uri="{FF2B5EF4-FFF2-40B4-BE49-F238E27FC236}">
                <a16:creationId xmlns:a16="http://schemas.microsoft.com/office/drawing/2014/main" id="{97895D4E-0E42-54B3-0D4A-9BF90F2FCA4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846118"/>
            <a:ext cx="332400" cy="332400"/>
          </a:xfrm>
          <a:prstGeom prst="rect">
            <a:avLst/>
          </a:prstGeom>
        </p:spPr>
      </p:pic>
      <p:pic>
        <p:nvPicPr>
          <p:cNvPr id="1061" name="Graphic 1060" descr="Close with solid fill">
            <a:extLst>
              <a:ext uri="{FF2B5EF4-FFF2-40B4-BE49-F238E27FC236}">
                <a16:creationId xmlns:a16="http://schemas.microsoft.com/office/drawing/2014/main" id="{57797A67-C548-E8A2-BE56-49C4B4E1A2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35210" y="839089"/>
            <a:ext cx="350688" cy="350688"/>
          </a:xfrm>
          <a:prstGeom prst="rect">
            <a:avLst/>
          </a:prstGeom>
        </p:spPr>
      </p:pic>
      <p:sp>
        <p:nvSpPr>
          <p:cNvPr id="2" name="TextBox 1">
            <a:extLst>
              <a:ext uri="{FF2B5EF4-FFF2-40B4-BE49-F238E27FC236}">
                <a16:creationId xmlns:a16="http://schemas.microsoft.com/office/drawing/2014/main" id="{86E5FCD2-7E9F-8504-DBC5-0AC39E01CC36}"/>
              </a:ext>
            </a:extLst>
          </p:cNvPr>
          <p:cNvSpPr txBox="1"/>
          <p:nvPr/>
        </p:nvSpPr>
        <p:spPr>
          <a:xfrm>
            <a:off x="7580453" y="1852151"/>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7" name="TextBox 6">
            <a:extLst>
              <a:ext uri="{FF2B5EF4-FFF2-40B4-BE49-F238E27FC236}">
                <a16:creationId xmlns:a16="http://schemas.microsoft.com/office/drawing/2014/main" id="{2DE6D9EA-2477-ECA0-E3E5-01F8F05111F5}"/>
              </a:ext>
            </a:extLst>
          </p:cNvPr>
          <p:cNvSpPr txBox="1"/>
          <p:nvPr/>
        </p:nvSpPr>
        <p:spPr>
          <a:xfrm>
            <a:off x="7557983" y="2534324"/>
            <a:ext cx="429865" cy="430887"/>
          </a:xfrm>
          <a:prstGeom prst="rect">
            <a:avLst/>
          </a:prstGeom>
          <a:noFill/>
        </p:spPr>
        <p:txBody>
          <a:bodyPr wrap="square" lIns="0" tIns="0" rIns="0" bIns="0" rtlCol="0" anchor="ctr">
            <a:spAutoFit/>
          </a:bodyPr>
          <a:lstStyle/>
          <a:p>
            <a:pPr algn="ctr"/>
            <a:r>
              <a:rPr lang="en-US" sz="2800" dirty="0">
                <a:solidFill>
                  <a:srgbClr val="FF0000"/>
                </a:solidFill>
                <a:latin typeface="Latin Modern Math" panose="02000503000000000000" pitchFamily="2" charset="77"/>
                <a:ea typeface="Latin Modern Math" panose="02000503000000000000" pitchFamily="2" charset="77"/>
              </a:rPr>
              <a:t>?</a:t>
            </a:r>
            <a:endParaRPr lang="en-US" sz="1400" dirty="0">
              <a:solidFill>
                <a:srgbClr val="FF0000"/>
              </a:solidFill>
              <a:latin typeface="Latin Modern Math" panose="02000503000000000000" pitchFamily="2" charset="77"/>
              <a:ea typeface="Latin Modern Math" panose="02000503000000000000" pitchFamily="2" charset="77"/>
            </a:endParaRPr>
          </a:p>
        </p:txBody>
      </p:sp>
      <p:pic>
        <p:nvPicPr>
          <p:cNvPr id="16" name="Graphic 15" descr="Close with solid fill">
            <a:extLst>
              <a:ext uri="{FF2B5EF4-FFF2-40B4-BE49-F238E27FC236}">
                <a16:creationId xmlns:a16="http://schemas.microsoft.com/office/drawing/2014/main" id="{BDD0EB3D-AB10-146A-032D-F92F6430D1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1218625"/>
            <a:ext cx="350688" cy="350688"/>
          </a:xfrm>
          <a:prstGeom prst="rect">
            <a:avLst/>
          </a:prstGeom>
        </p:spPr>
      </p:pic>
      <p:sp>
        <p:nvSpPr>
          <p:cNvPr id="17" name="TextBox 16">
            <a:extLst>
              <a:ext uri="{FF2B5EF4-FFF2-40B4-BE49-F238E27FC236}">
                <a16:creationId xmlns:a16="http://schemas.microsoft.com/office/drawing/2014/main" id="{FC5D85EE-D159-FBBF-D51B-3674F73D053C}"/>
              </a:ext>
            </a:extLst>
          </p:cNvPr>
          <p:cNvSpPr txBox="1"/>
          <p:nvPr/>
        </p:nvSpPr>
        <p:spPr>
          <a:xfrm>
            <a:off x="4374537" y="3251060"/>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8" name="TextBox 17">
            <a:extLst>
              <a:ext uri="{FF2B5EF4-FFF2-40B4-BE49-F238E27FC236}">
                <a16:creationId xmlns:a16="http://schemas.microsoft.com/office/drawing/2014/main" id="{9103432C-FC78-1DC4-2C3A-F84DF827B26B}"/>
              </a:ext>
            </a:extLst>
          </p:cNvPr>
          <p:cNvSpPr txBox="1"/>
          <p:nvPr/>
        </p:nvSpPr>
        <p:spPr>
          <a:xfrm>
            <a:off x="5516137" y="4928083"/>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86" name="Graphic 85" descr="Checkmark with solid fill">
            <a:extLst>
              <a:ext uri="{FF2B5EF4-FFF2-40B4-BE49-F238E27FC236}">
                <a16:creationId xmlns:a16="http://schemas.microsoft.com/office/drawing/2014/main" id="{D3821014-D64E-8AB1-B93E-5EB646AD24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1586104"/>
            <a:ext cx="332400" cy="332400"/>
          </a:xfrm>
          <a:prstGeom prst="rect">
            <a:avLst/>
          </a:prstGeom>
        </p:spPr>
      </p:pic>
      <p:sp>
        <p:nvSpPr>
          <p:cNvPr id="87" name="TextBox 86">
            <a:extLst>
              <a:ext uri="{FF2B5EF4-FFF2-40B4-BE49-F238E27FC236}">
                <a16:creationId xmlns:a16="http://schemas.microsoft.com/office/drawing/2014/main" id="{8BAAD629-FA73-B0DE-3620-3D18B6973CC5}"/>
              </a:ext>
            </a:extLst>
          </p:cNvPr>
          <p:cNvSpPr txBox="1"/>
          <p:nvPr/>
        </p:nvSpPr>
        <p:spPr>
          <a:xfrm>
            <a:off x="5516137" y="2308781"/>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39" name="TextBox 138">
            <a:extLst>
              <a:ext uri="{FF2B5EF4-FFF2-40B4-BE49-F238E27FC236}">
                <a16:creationId xmlns:a16="http://schemas.microsoft.com/office/drawing/2014/main" id="{D5A8D42E-256B-AEA4-12CE-63DB9415BD0B}"/>
              </a:ext>
            </a:extLst>
          </p:cNvPr>
          <p:cNvSpPr txBox="1"/>
          <p:nvPr/>
        </p:nvSpPr>
        <p:spPr>
          <a:xfrm>
            <a:off x="7557983" y="3404949"/>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40" name="Graphic 139" descr="Checkmark with solid fill">
            <a:extLst>
              <a:ext uri="{FF2B5EF4-FFF2-40B4-BE49-F238E27FC236}">
                <a16:creationId xmlns:a16="http://schemas.microsoft.com/office/drawing/2014/main" id="{93BE8F4F-DAE2-7B28-6C2C-4054EAB9BC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1232483"/>
            <a:ext cx="332400" cy="332400"/>
          </a:xfrm>
          <a:prstGeom prst="rect">
            <a:avLst/>
          </a:prstGeom>
        </p:spPr>
      </p:pic>
      <p:pic>
        <p:nvPicPr>
          <p:cNvPr id="141" name="Graphic 140" descr="Close with solid fill">
            <a:extLst>
              <a:ext uri="{FF2B5EF4-FFF2-40B4-BE49-F238E27FC236}">
                <a16:creationId xmlns:a16="http://schemas.microsoft.com/office/drawing/2014/main" id="{AE9F14DA-1DF4-4008-55F7-F1000AFA9F8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2095501"/>
            <a:ext cx="350688" cy="350688"/>
          </a:xfrm>
          <a:prstGeom prst="rect">
            <a:avLst/>
          </a:prstGeom>
        </p:spPr>
      </p:pic>
      <p:pic>
        <p:nvPicPr>
          <p:cNvPr id="144" name="Graphic 143" descr="Checkmark with solid fill">
            <a:extLst>
              <a:ext uri="{FF2B5EF4-FFF2-40B4-BE49-F238E27FC236}">
                <a16:creationId xmlns:a16="http://schemas.microsoft.com/office/drawing/2014/main" id="{A5911E0C-72C9-394F-601C-85FBD7A91A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5164831"/>
            <a:ext cx="332400" cy="332400"/>
          </a:xfrm>
          <a:prstGeom prst="rect">
            <a:avLst/>
          </a:prstGeom>
        </p:spPr>
      </p:pic>
      <p:pic>
        <p:nvPicPr>
          <p:cNvPr id="146" name="Graphic 145" descr="Close with solid fill">
            <a:extLst>
              <a:ext uri="{FF2B5EF4-FFF2-40B4-BE49-F238E27FC236}">
                <a16:creationId xmlns:a16="http://schemas.microsoft.com/office/drawing/2014/main" id="{8D4949D1-7A77-AB6B-0DC5-B4FAEECEFE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5155687"/>
            <a:ext cx="350688" cy="350688"/>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287520"/>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28942" y="1995474"/>
            <a:ext cx="196959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20831" y="2219545"/>
            <a:ext cx="569387" cy="261610"/>
          </a:xfrm>
          <a:prstGeom prst="rect">
            <a:avLst/>
          </a:prstGeom>
          <a:noFill/>
        </p:spPr>
        <p:txBody>
          <a:bodyPr wrap="none" rtlCol="0">
            <a:spAutoFit/>
          </a:bodyPr>
          <a:lstStyle/>
          <a:p>
            <a:r>
              <a:rPr lang="en-US" sz="1100" dirty="0"/>
              <a:t>I) pure</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03321" y="2638659"/>
            <a:ext cx="663964" cy="261610"/>
          </a:xfrm>
          <a:prstGeom prst="rect">
            <a:avLst/>
          </a:prstGeom>
          <a:noFill/>
        </p:spPr>
        <p:txBody>
          <a:bodyPr wrap="none" rtlCol="0">
            <a:spAutoFit/>
          </a:bodyPr>
          <a:lstStyle/>
          <a:p>
            <a:r>
              <a:rPr lang="en-US" sz="1100" dirty="0"/>
              <a:t>II) quasi</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2552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36" name="Graphic 1035" descr="Checkmark with solid fill">
            <a:extLst>
              <a:ext uri="{FF2B5EF4-FFF2-40B4-BE49-F238E27FC236}">
                <a16:creationId xmlns:a16="http://schemas.microsoft.com/office/drawing/2014/main" id="{ADD067F0-C306-3E4B-7491-5062BFDC29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858666"/>
            <a:ext cx="332400" cy="332400"/>
          </a:xfrm>
          <a:prstGeom prst="rect">
            <a:avLst/>
          </a:prstGeom>
        </p:spPr>
      </p:pic>
      <p:pic>
        <p:nvPicPr>
          <p:cNvPr id="1037" name="Graphic 1036" descr="Checkmark with solid fill">
            <a:extLst>
              <a:ext uri="{FF2B5EF4-FFF2-40B4-BE49-F238E27FC236}">
                <a16:creationId xmlns:a16="http://schemas.microsoft.com/office/drawing/2014/main" id="{F7B5A35C-DA4C-362A-6DFB-E73991273D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1606788"/>
            <a:ext cx="332400" cy="332400"/>
          </a:xfrm>
          <a:prstGeom prst="rect">
            <a:avLst/>
          </a:prstGeom>
        </p:spPr>
      </p:pic>
      <p:pic>
        <p:nvPicPr>
          <p:cNvPr id="1038" name="Graphic 1037" descr="Checkmark with solid fill">
            <a:extLst>
              <a:ext uri="{FF2B5EF4-FFF2-40B4-BE49-F238E27FC236}">
                <a16:creationId xmlns:a16="http://schemas.microsoft.com/office/drawing/2014/main" id="{B6E75AE8-2384-A9E4-817A-A5698C40C0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1239743"/>
            <a:ext cx="332400" cy="332400"/>
          </a:xfrm>
          <a:prstGeom prst="rect">
            <a:avLst/>
          </a:prstGeom>
        </p:spPr>
      </p:pic>
      <p:sp>
        <p:nvSpPr>
          <p:cNvPr id="1039" name="TextBox 1038">
            <a:extLst>
              <a:ext uri="{FF2B5EF4-FFF2-40B4-BE49-F238E27FC236}">
                <a16:creationId xmlns:a16="http://schemas.microsoft.com/office/drawing/2014/main" id="{F7488075-C781-F269-BFD7-47E4149BDE68}"/>
              </a:ext>
            </a:extLst>
          </p:cNvPr>
          <p:cNvSpPr txBox="1"/>
          <p:nvPr/>
        </p:nvSpPr>
        <p:spPr>
          <a:xfrm>
            <a:off x="4352067" y="78262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0" name="TextBox 1039">
            <a:extLst>
              <a:ext uri="{FF2B5EF4-FFF2-40B4-BE49-F238E27FC236}">
                <a16:creationId xmlns:a16="http://schemas.microsoft.com/office/drawing/2014/main" id="{99436B14-BD79-8738-499A-D5126DA84151}"/>
              </a:ext>
            </a:extLst>
          </p:cNvPr>
          <p:cNvSpPr txBox="1"/>
          <p:nvPr/>
        </p:nvSpPr>
        <p:spPr>
          <a:xfrm>
            <a:off x="4352067" y="118863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1" name="TextBox 1040">
            <a:extLst>
              <a:ext uri="{FF2B5EF4-FFF2-40B4-BE49-F238E27FC236}">
                <a16:creationId xmlns:a16="http://schemas.microsoft.com/office/drawing/2014/main" id="{2E2CFC42-79F2-089E-B153-7719EA20287A}"/>
              </a:ext>
            </a:extLst>
          </p:cNvPr>
          <p:cNvSpPr txBox="1"/>
          <p:nvPr/>
        </p:nvSpPr>
        <p:spPr>
          <a:xfrm>
            <a:off x="4352067" y="155998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2" name="TextBox 1041">
            <a:extLst>
              <a:ext uri="{FF2B5EF4-FFF2-40B4-BE49-F238E27FC236}">
                <a16:creationId xmlns:a16="http://schemas.microsoft.com/office/drawing/2014/main" id="{1F1028EB-6656-47F5-A70F-7372F5D19316}"/>
              </a:ext>
            </a:extLst>
          </p:cNvPr>
          <p:cNvSpPr txBox="1"/>
          <p:nvPr/>
        </p:nvSpPr>
        <p:spPr>
          <a:xfrm>
            <a:off x="6532208" y="804177"/>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3" name="TextBox 1042">
            <a:extLst>
              <a:ext uri="{FF2B5EF4-FFF2-40B4-BE49-F238E27FC236}">
                <a16:creationId xmlns:a16="http://schemas.microsoft.com/office/drawing/2014/main" id="{636BD9D7-2835-5867-BCE5-39B685F1C88D}"/>
              </a:ext>
            </a:extLst>
          </p:cNvPr>
          <p:cNvSpPr txBox="1"/>
          <p:nvPr/>
        </p:nvSpPr>
        <p:spPr>
          <a:xfrm>
            <a:off x="6546125" y="1178518"/>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4" name="TextBox 1043">
            <a:extLst>
              <a:ext uri="{FF2B5EF4-FFF2-40B4-BE49-F238E27FC236}">
                <a16:creationId xmlns:a16="http://schemas.microsoft.com/office/drawing/2014/main" id="{3FBB529F-0527-A5DE-3997-52A65C9151E8}"/>
              </a:ext>
            </a:extLst>
          </p:cNvPr>
          <p:cNvSpPr txBox="1"/>
          <p:nvPr/>
        </p:nvSpPr>
        <p:spPr>
          <a:xfrm>
            <a:off x="6556595" y="164901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5" name="TextBox 1044">
            <a:extLst>
              <a:ext uri="{FF2B5EF4-FFF2-40B4-BE49-F238E27FC236}">
                <a16:creationId xmlns:a16="http://schemas.microsoft.com/office/drawing/2014/main" id="{F3CC43AA-1460-1F96-CB61-7F069DAC01F1}"/>
              </a:ext>
            </a:extLst>
          </p:cNvPr>
          <p:cNvSpPr txBox="1"/>
          <p:nvPr/>
        </p:nvSpPr>
        <p:spPr>
          <a:xfrm>
            <a:off x="6570512" y="2023355"/>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6" name="TextBox 1045">
            <a:extLst>
              <a:ext uri="{FF2B5EF4-FFF2-40B4-BE49-F238E27FC236}">
                <a16:creationId xmlns:a16="http://schemas.microsoft.com/office/drawing/2014/main" id="{3D6CC824-99FD-AB35-2717-D22EBB1E09C8}"/>
              </a:ext>
            </a:extLst>
          </p:cNvPr>
          <p:cNvSpPr txBox="1"/>
          <p:nvPr/>
        </p:nvSpPr>
        <p:spPr>
          <a:xfrm>
            <a:off x="6558584" y="256947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7" name="TextBox 1046">
            <a:extLst>
              <a:ext uri="{FF2B5EF4-FFF2-40B4-BE49-F238E27FC236}">
                <a16:creationId xmlns:a16="http://schemas.microsoft.com/office/drawing/2014/main" id="{573E92AB-3CB1-EBA1-2475-1E0A9A473463}"/>
              </a:ext>
            </a:extLst>
          </p:cNvPr>
          <p:cNvSpPr txBox="1"/>
          <p:nvPr/>
        </p:nvSpPr>
        <p:spPr>
          <a:xfrm>
            <a:off x="6595045" y="3404949"/>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9" name="TextBox 1048">
            <a:extLst>
              <a:ext uri="{FF2B5EF4-FFF2-40B4-BE49-F238E27FC236}">
                <a16:creationId xmlns:a16="http://schemas.microsoft.com/office/drawing/2014/main" id="{0837E1EF-6F75-12DC-CB38-23600D991784}"/>
              </a:ext>
            </a:extLst>
          </p:cNvPr>
          <p:cNvSpPr txBox="1"/>
          <p:nvPr/>
        </p:nvSpPr>
        <p:spPr>
          <a:xfrm>
            <a:off x="7557983" y="3014323"/>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4" name="TextBox 1053">
            <a:extLst>
              <a:ext uri="{FF2B5EF4-FFF2-40B4-BE49-F238E27FC236}">
                <a16:creationId xmlns:a16="http://schemas.microsoft.com/office/drawing/2014/main" id="{05CF3B58-8409-B417-D84A-12C0F0FBA130}"/>
              </a:ext>
            </a:extLst>
          </p:cNvPr>
          <p:cNvSpPr txBox="1"/>
          <p:nvPr/>
        </p:nvSpPr>
        <p:spPr>
          <a:xfrm>
            <a:off x="5493667" y="78307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6" name="TextBox 1055">
            <a:extLst>
              <a:ext uri="{FF2B5EF4-FFF2-40B4-BE49-F238E27FC236}">
                <a16:creationId xmlns:a16="http://schemas.microsoft.com/office/drawing/2014/main" id="{93090173-59CC-DFAB-EE1A-412C74D81228}"/>
              </a:ext>
            </a:extLst>
          </p:cNvPr>
          <p:cNvSpPr txBox="1"/>
          <p:nvPr/>
        </p:nvSpPr>
        <p:spPr>
          <a:xfrm>
            <a:off x="5493667" y="118908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7" name="TextBox 1056">
            <a:extLst>
              <a:ext uri="{FF2B5EF4-FFF2-40B4-BE49-F238E27FC236}">
                <a16:creationId xmlns:a16="http://schemas.microsoft.com/office/drawing/2014/main" id="{6A77B745-EC98-D27D-2A65-49D73E38918E}"/>
              </a:ext>
            </a:extLst>
          </p:cNvPr>
          <p:cNvSpPr txBox="1"/>
          <p:nvPr/>
        </p:nvSpPr>
        <p:spPr>
          <a:xfrm>
            <a:off x="5493667" y="156043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8" name="TextBox 1057">
            <a:extLst>
              <a:ext uri="{FF2B5EF4-FFF2-40B4-BE49-F238E27FC236}">
                <a16:creationId xmlns:a16="http://schemas.microsoft.com/office/drawing/2014/main" id="{8ECA113B-82AB-45A7-1EBB-36503D6ED111}"/>
              </a:ext>
            </a:extLst>
          </p:cNvPr>
          <p:cNvSpPr txBox="1"/>
          <p:nvPr/>
        </p:nvSpPr>
        <p:spPr>
          <a:xfrm>
            <a:off x="7557983" y="78590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60" name="TextBox 1059">
            <a:extLst>
              <a:ext uri="{FF2B5EF4-FFF2-40B4-BE49-F238E27FC236}">
                <a16:creationId xmlns:a16="http://schemas.microsoft.com/office/drawing/2014/main" id="{ECCFF2E2-483E-6EA4-CD2E-EBB9551DCF3E}"/>
              </a:ext>
            </a:extLst>
          </p:cNvPr>
          <p:cNvSpPr txBox="1"/>
          <p:nvPr/>
        </p:nvSpPr>
        <p:spPr>
          <a:xfrm>
            <a:off x="7557983" y="119190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62" name="TextBox 1061">
            <a:extLst>
              <a:ext uri="{FF2B5EF4-FFF2-40B4-BE49-F238E27FC236}">
                <a16:creationId xmlns:a16="http://schemas.microsoft.com/office/drawing/2014/main" id="{D00A87C3-BAB4-DAE3-2FE9-5ABE9DDE31E7}"/>
              </a:ext>
            </a:extLst>
          </p:cNvPr>
          <p:cNvSpPr txBox="1"/>
          <p:nvPr/>
        </p:nvSpPr>
        <p:spPr>
          <a:xfrm>
            <a:off x="7557983" y="1563255"/>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063" name="Graphic 1062" descr="Checkmark with solid fill">
            <a:extLst>
              <a:ext uri="{FF2B5EF4-FFF2-40B4-BE49-F238E27FC236}">
                <a16:creationId xmlns:a16="http://schemas.microsoft.com/office/drawing/2014/main" id="{47C1DAD1-F998-053A-6705-927BAD7AE68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2109177"/>
            <a:ext cx="332400" cy="332400"/>
          </a:xfrm>
          <a:prstGeom prst="rect">
            <a:avLst/>
          </a:prstGeom>
        </p:spPr>
      </p:pic>
      <p:pic>
        <p:nvPicPr>
          <p:cNvPr id="1064" name="Graphic 1063" descr="Checkmark with solid fill">
            <a:extLst>
              <a:ext uri="{FF2B5EF4-FFF2-40B4-BE49-F238E27FC236}">
                <a16:creationId xmlns:a16="http://schemas.microsoft.com/office/drawing/2014/main" id="{A41A3BCA-CE4C-27EE-39DA-5B48807B9B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2096289"/>
            <a:ext cx="332400" cy="332400"/>
          </a:xfrm>
          <a:prstGeom prst="rect">
            <a:avLst/>
          </a:prstGeom>
        </p:spPr>
      </p:pic>
      <p:pic>
        <p:nvPicPr>
          <p:cNvPr id="1065" name="Graphic 1064" descr="Checkmark with solid fill">
            <a:extLst>
              <a:ext uri="{FF2B5EF4-FFF2-40B4-BE49-F238E27FC236}">
                <a16:creationId xmlns:a16="http://schemas.microsoft.com/office/drawing/2014/main" id="{83A921E2-6203-7C1A-C70C-903A0DD4DB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2601281"/>
            <a:ext cx="332400" cy="332400"/>
          </a:xfrm>
          <a:prstGeom prst="rect">
            <a:avLst/>
          </a:prstGeom>
        </p:spPr>
      </p:pic>
      <p:pic>
        <p:nvPicPr>
          <p:cNvPr id="1066" name="Graphic 1065" descr="Checkmark with solid fill">
            <a:extLst>
              <a:ext uri="{FF2B5EF4-FFF2-40B4-BE49-F238E27FC236}">
                <a16:creationId xmlns:a16="http://schemas.microsoft.com/office/drawing/2014/main" id="{34D99EB9-79EB-6163-2C11-0D4FCCB9E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2588393"/>
            <a:ext cx="332400" cy="332400"/>
          </a:xfrm>
          <a:prstGeom prst="rect">
            <a:avLst/>
          </a:prstGeom>
        </p:spPr>
      </p:pic>
      <p:pic>
        <p:nvPicPr>
          <p:cNvPr id="1067" name="Graphic 1066" descr="Checkmark with solid fill">
            <a:extLst>
              <a:ext uri="{FF2B5EF4-FFF2-40B4-BE49-F238E27FC236}">
                <a16:creationId xmlns:a16="http://schemas.microsoft.com/office/drawing/2014/main" id="{3F2DAE91-C39D-BD8C-B584-E0629D860E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2605241"/>
            <a:ext cx="332400" cy="332400"/>
          </a:xfrm>
          <a:prstGeom prst="rect">
            <a:avLst/>
          </a:prstGeom>
        </p:spPr>
      </p:pic>
      <p:pic>
        <p:nvPicPr>
          <p:cNvPr id="1068" name="Graphic 1067" descr="Checkmark with solid fill">
            <a:extLst>
              <a:ext uri="{FF2B5EF4-FFF2-40B4-BE49-F238E27FC236}">
                <a16:creationId xmlns:a16="http://schemas.microsoft.com/office/drawing/2014/main" id="{8C0D4E4D-B87E-3B03-B5DA-EFD14BCCFF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00799" y="2092965"/>
            <a:ext cx="332400" cy="332400"/>
          </a:xfrm>
          <a:prstGeom prst="rect">
            <a:avLst/>
          </a:prstGeom>
        </p:spPr>
      </p:pic>
      <p:pic>
        <p:nvPicPr>
          <p:cNvPr id="1069" name="Graphic 1068" descr="Close with solid fill">
            <a:extLst>
              <a:ext uri="{FF2B5EF4-FFF2-40B4-BE49-F238E27FC236}">
                <a16:creationId xmlns:a16="http://schemas.microsoft.com/office/drawing/2014/main" id="{7DA73FF4-29FE-5F84-B5C2-56A51EB2660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33255" y="2099718"/>
            <a:ext cx="350688" cy="350688"/>
          </a:xfrm>
          <a:prstGeom prst="rect">
            <a:avLst/>
          </a:prstGeom>
        </p:spPr>
      </p:pic>
      <p:pic>
        <p:nvPicPr>
          <p:cNvPr id="1071" name="Graphic 1070" descr="Close with solid fill">
            <a:extLst>
              <a:ext uri="{FF2B5EF4-FFF2-40B4-BE49-F238E27FC236}">
                <a16:creationId xmlns:a16="http://schemas.microsoft.com/office/drawing/2014/main" id="{C7C21A03-2AAD-C301-84CF-67530A097D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2583158"/>
            <a:ext cx="350688" cy="350688"/>
          </a:xfrm>
          <a:prstGeom prst="rect">
            <a:avLst/>
          </a:prstGeom>
        </p:spPr>
      </p:pic>
      <p:pic>
        <p:nvPicPr>
          <p:cNvPr id="1072" name="Graphic 1071" descr="Close with solid fill">
            <a:extLst>
              <a:ext uri="{FF2B5EF4-FFF2-40B4-BE49-F238E27FC236}">
                <a16:creationId xmlns:a16="http://schemas.microsoft.com/office/drawing/2014/main" id="{C7EE9C60-F9EF-70E2-666F-F9F617034E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5155687"/>
            <a:ext cx="350688" cy="350688"/>
          </a:xfrm>
          <a:prstGeom prst="rect">
            <a:avLst/>
          </a:prstGeom>
        </p:spPr>
      </p:pic>
      <p:pic>
        <p:nvPicPr>
          <p:cNvPr id="1073" name="Graphic 1072" descr="Close with solid fill">
            <a:extLst>
              <a:ext uri="{FF2B5EF4-FFF2-40B4-BE49-F238E27FC236}">
                <a16:creationId xmlns:a16="http://schemas.microsoft.com/office/drawing/2014/main" id="{68A58F84-D5EF-6FC7-9C6C-A523B98C71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4240023"/>
            <a:ext cx="350688" cy="350688"/>
          </a:xfrm>
          <a:prstGeom prst="rect">
            <a:avLst/>
          </a:prstGeom>
        </p:spPr>
      </p:pic>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2637" y="3437019"/>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326343" y="3090850"/>
            <a:ext cx="606256" cy="261610"/>
          </a:xfrm>
          <a:prstGeom prst="rect">
            <a:avLst/>
          </a:prstGeom>
          <a:noFill/>
        </p:spPr>
        <p:txBody>
          <a:bodyPr wrap="none" rtlCol="0">
            <a:spAutoFit/>
          </a:bodyPr>
          <a:lstStyle/>
          <a:p>
            <a:r>
              <a:rPr lang="en-US" sz="1100" dirty="0"/>
              <a:t>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336384" y="3564675"/>
            <a:ext cx="606256" cy="261610"/>
          </a:xfrm>
          <a:prstGeom prst="rect">
            <a:avLst/>
          </a:prstGeom>
          <a:noFill/>
        </p:spPr>
        <p:txBody>
          <a:bodyPr wrap="none" rtlCol="0">
            <a:spAutoFit/>
          </a:bodyPr>
          <a:lstStyle/>
          <a:p>
            <a:r>
              <a:rPr lang="en-US" sz="1100" dirty="0"/>
              <a:t>2g + 2g</a:t>
            </a:r>
          </a:p>
        </p:txBody>
      </p:sp>
      <p:pic>
        <p:nvPicPr>
          <p:cNvPr id="1078" name="Graphic 1077" descr="Checkmark with solid fill">
            <a:extLst>
              <a:ext uri="{FF2B5EF4-FFF2-40B4-BE49-F238E27FC236}">
                <a16:creationId xmlns:a16="http://schemas.microsoft.com/office/drawing/2014/main" id="{E02E7053-F88A-B559-5F58-DA174BACB4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4249167"/>
            <a:ext cx="332400" cy="332400"/>
          </a:xfrm>
          <a:prstGeom prst="rect">
            <a:avLst/>
          </a:prstGeom>
        </p:spPr>
      </p:pic>
      <p:pic>
        <p:nvPicPr>
          <p:cNvPr id="1079" name="Graphic 1078" descr="Close with solid fill">
            <a:extLst>
              <a:ext uri="{FF2B5EF4-FFF2-40B4-BE49-F238E27FC236}">
                <a16:creationId xmlns:a16="http://schemas.microsoft.com/office/drawing/2014/main" id="{0AD9C8A9-4DE9-07A3-B66C-4BE663B6382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41173" y="3068303"/>
            <a:ext cx="350688" cy="350688"/>
          </a:xfrm>
          <a:prstGeom prst="rect">
            <a:avLst/>
          </a:prstGeom>
        </p:spPr>
      </p:pic>
      <p:pic>
        <p:nvPicPr>
          <p:cNvPr id="1080" name="Graphic 1079" descr="Close with solid fill">
            <a:extLst>
              <a:ext uri="{FF2B5EF4-FFF2-40B4-BE49-F238E27FC236}">
                <a16:creationId xmlns:a16="http://schemas.microsoft.com/office/drawing/2014/main" id="{3D344D75-288F-AFF1-B451-118B6E5B02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3052469"/>
            <a:ext cx="350688" cy="350688"/>
          </a:xfrm>
          <a:prstGeom prst="rect">
            <a:avLst/>
          </a:prstGeom>
        </p:spPr>
      </p:pic>
      <p:pic>
        <p:nvPicPr>
          <p:cNvPr id="1081" name="Graphic 1080" descr="Close with solid fill">
            <a:extLst>
              <a:ext uri="{FF2B5EF4-FFF2-40B4-BE49-F238E27FC236}">
                <a16:creationId xmlns:a16="http://schemas.microsoft.com/office/drawing/2014/main" id="{980B4799-7584-BE65-5CD9-B39C652546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3052396"/>
            <a:ext cx="350688" cy="350688"/>
          </a:xfrm>
          <a:prstGeom prst="rect">
            <a:avLst/>
          </a:prstGeom>
        </p:spPr>
      </p:pic>
      <p:pic>
        <p:nvPicPr>
          <p:cNvPr id="1082" name="Graphic 1081" descr="Close with solid fill">
            <a:extLst>
              <a:ext uri="{FF2B5EF4-FFF2-40B4-BE49-F238E27FC236}">
                <a16:creationId xmlns:a16="http://schemas.microsoft.com/office/drawing/2014/main" id="{F4D026C8-CFAC-368B-60BC-940DDBD3E9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3445048"/>
            <a:ext cx="350688" cy="350688"/>
          </a:xfrm>
          <a:prstGeom prst="rect">
            <a:avLst/>
          </a:prstGeom>
        </p:spPr>
      </p:pic>
      <p:pic>
        <p:nvPicPr>
          <p:cNvPr id="1083" name="Graphic 1082" descr="Checkmark with solid fill">
            <a:extLst>
              <a:ext uri="{FF2B5EF4-FFF2-40B4-BE49-F238E27FC236}">
                <a16:creationId xmlns:a16="http://schemas.microsoft.com/office/drawing/2014/main" id="{85018758-90EB-17C9-4483-5C9FAF8A48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5164831"/>
            <a:ext cx="332400" cy="332400"/>
          </a:xfrm>
          <a:prstGeom prst="rect">
            <a:avLst/>
          </a:prstGeom>
        </p:spPr>
      </p:pic>
      <p:pic>
        <p:nvPicPr>
          <p:cNvPr id="1084" name="Graphic 1083" descr="Close with solid fill">
            <a:extLst>
              <a:ext uri="{FF2B5EF4-FFF2-40B4-BE49-F238E27FC236}">
                <a16:creationId xmlns:a16="http://schemas.microsoft.com/office/drawing/2014/main" id="{F8E49F57-90DC-03EB-0C6B-437E53C303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41173" y="3445048"/>
            <a:ext cx="350688" cy="350688"/>
          </a:xfrm>
          <a:prstGeom prst="rect">
            <a:avLst/>
          </a:prstGeom>
        </p:spPr>
      </p:pic>
      <p:pic>
        <p:nvPicPr>
          <p:cNvPr id="1085" name="Graphic 1084" descr="Checkmark with solid fill">
            <a:extLst>
              <a:ext uri="{FF2B5EF4-FFF2-40B4-BE49-F238E27FC236}">
                <a16:creationId xmlns:a16="http://schemas.microsoft.com/office/drawing/2014/main" id="{FE3D82A5-73EF-1007-2B72-D0DDB659C9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4249167"/>
            <a:ext cx="332400" cy="332400"/>
          </a:xfrm>
          <a:prstGeom prst="rect">
            <a:avLst/>
          </a:prstGeom>
        </p:spPr>
      </p:pic>
      <p:pic>
        <p:nvPicPr>
          <p:cNvPr id="1087" name="Graphic 1086" descr="Checkmark with solid fill">
            <a:extLst>
              <a:ext uri="{FF2B5EF4-FFF2-40B4-BE49-F238E27FC236}">
                <a16:creationId xmlns:a16="http://schemas.microsoft.com/office/drawing/2014/main" id="{491CEEA7-09F9-3827-21E1-85F6899DEF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3073109"/>
            <a:ext cx="332400" cy="332400"/>
          </a:xfrm>
          <a:prstGeom prst="rect">
            <a:avLst/>
          </a:prstGeom>
        </p:spPr>
      </p:pic>
      <p:pic>
        <p:nvPicPr>
          <p:cNvPr id="1088" name="Graphic 1087" descr="Checkmark with solid fill">
            <a:extLst>
              <a:ext uri="{FF2B5EF4-FFF2-40B4-BE49-F238E27FC236}">
                <a16:creationId xmlns:a16="http://schemas.microsoft.com/office/drawing/2014/main" id="{9F769F36-45B0-3244-6480-BB898ECC6B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3035259"/>
            <a:ext cx="332400" cy="332400"/>
          </a:xfrm>
          <a:prstGeom prst="rect">
            <a:avLst/>
          </a:prstGeom>
        </p:spPr>
      </p:pic>
      <p:pic>
        <p:nvPicPr>
          <p:cNvPr id="1089" name="Graphic 1088" descr="Checkmark with solid fill">
            <a:extLst>
              <a:ext uri="{FF2B5EF4-FFF2-40B4-BE49-F238E27FC236}">
                <a16:creationId xmlns:a16="http://schemas.microsoft.com/office/drawing/2014/main" id="{46859CF0-20F3-C233-E247-E70497FB6F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3454192"/>
            <a:ext cx="332400" cy="332400"/>
          </a:xfrm>
          <a:prstGeom prst="rect">
            <a:avLst/>
          </a:prstGeom>
        </p:spPr>
      </p:pic>
      <p:pic>
        <p:nvPicPr>
          <p:cNvPr id="1090" name="Graphic 1089" descr="Checkmark with solid fill">
            <a:extLst>
              <a:ext uri="{FF2B5EF4-FFF2-40B4-BE49-F238E27FC236}">
                <a16:creationId xmlns:a16="http://schemas.microsoft.com/office/drawing/2014/main" id="{D067E672-BC39-DBE8-6724-AA405B846D7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3454192"/>
            <a:ext cx="332400" cy="332400"/>
          </a:xfrm>
          <a:prstGeom prst="rect">
            <a:avLst/>
          </a:prstGeom>
        </p:spPr>
      </p:pic>
      <p:sp>
        <p:nvSpPr>
          <p:cNvPr id="1091" name="TextBox 1090">
            <a:extLst>
              <a:ext uri="{FF2B5EF4-FFF2-40B4-BE49-F238E27FC236}">
                <a16:creationId xmlns:a16="http://schemas.microsoft.com/office/drawing/2014/main" id="{86DA880A-F9CB-0190-F248-81355AC68D72}"/>
              </a:ext>
            </a:extLst>
          </p:cNvPr>
          <p:cNvSpPr txBox="1"/>
          <p:nvPr/>
        </p:nvSpPr>
        <p:spPr>
          <a:xfrm>
            <a:off x="6579041" y="3009463"/>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92" name="TextBox 1091">
            <a:extLst>
              <a:ext uri="{FF2B5EF4-FFF2-40B4-BE49-F238E27FC236}">
                <a16:creationId xmlns:a16="http://schemas.microsoft.com/office/drawing/2014/main" id="{88402BD1-76E0-A8DE-2263-7DCE751ABF63}"/>
              </a:ext>
            </a:extLst>
          </p:cNvPr>
          <p:cNvSpPr txBox="1"/>
          <p:nvPr/>
        </p:nvSpPr>
        <p:spPr>
          <a:xfrm>
            <a:off x="2918092" y="4046035"/>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093" name="Graphic 1092" descr="Close with solid fill">
            <a:extLst>
              <a:ext uri="{FF2B5EF4-FFF2-40B4-BE49-F238E27FC236}">
                <a16:creationId xmlns:a16="http://schemas.microsoft.com/office/drawing/2014/main" id="{27981E0D-E49E-166E-E233-87E680035C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4240023"/>
            <a:ext cx="350688" cy="350688"/>
          </a:xfrm>
          <a:prstGeom prst="rect">
            <a:avLst/>
          </a:prstGeom>
        </p:spPr>
      </p:pic>
      <p:pic>
        <p:nvPicPr>
          <p:cNvPr id="1094" name="Graphic 1093" descr="Close with solid fill">
            <a:extLst>
              <a:ext uri="{FF2B5EF4-FFF2-40B4-BE49-F238E27FC236}">
                <a16:creationId xmlns:a16="http://schemas.microsoft.com/office/drawing/2014/main" id="{AAE25D6E-027B-F25A-5B40-7A52ECE9DB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49689" y="4240023"/>
            <a:ext cx="350688" cy="350688"/>
          </a:xfrm>
          <a:prstGeom prst="rect">
            <a:avLst/>
          </a:prstGeom>
        </p:spPr>
      </p:pic>
      <p:sp>
        <p:nvSpPr>
          <p:cNvPr id="1095" name="TextBox 1094">
            <a:extLst>
              <a:ext uri="{FF2B5EF4-FFF2-40B4-BE49-F238E27FC236}">
                <a16:creationId xmlns:a16="http://schemas.microsoft.com/office/drawing/2014/main" id="{1292FEDE-8E2D-20B1-04FA-86101AC8D732}"/>
              </a:ext>
            </a:extLst>
          </p:cNvPr>
          <p:cNvSpPr txBox="1"/>
          <p:nvPr/>
        </p:nvSpPr>
        <p:spPr>
          <a:xfrm>
            <a:off x="7557983" y="419992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096" name="Graphic 1095" descr="Close with solid fill">
            <a:extLst>
              <a:ext uri="{FF2B5EF4-FFF2-40B4-BE49-F238E27FC236}">
                <a16:creationId xmlns:a16="http://schemas.microsoft.com/office/drawing/2014/main" id="{EA96F766-8730-8A6B-1346-FE125D792E4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26088" y="5155687"/>
            <a:ext cx="350688" cy="350688"/>
          </a:xfrm>
          <a:prstGeom prst="rect">
            <a:avLst/>
          </a:prstGeom>
        </p:spPr>
      </p:pic>
      <p:pic>
        <p:nvPicPr>
          <p:cNvPr id="1097" name="Graphic 1096" descr="Close with solid fill">
            <a:extLst>
              <a:ext uri="{FF2B5EF4-FFF2-40B4-BE49-F238E27FC236}">
                <a16:creationId xmlns:a16="http://schemas.microsoft.com/office/drawing/2014/main" id="{5F606E3B-25B2-2D6D-AAC0-98076C84B2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7571" y="5155687"/>
            <a:ext cx="350688" cy="350688"/>
          </a:xfrm>
          <a:prstGeom prst="rect">
            <a:avLst/>
          </a:prstGeom>
        </p:spPr>
      </p:pic>
      <p:pic>
        <p:nvPicPr>
          <p:cNvPr id="1098" name="Graphic 1097" descr="Checkmark with solid fill">
            <a:extLst>
              <a:ext uri="{FF2B5EF4-FFF2-40B4-BE49-F238E27FC236}">
                <a16:creationId xmlns:a16="http://schemas.microsoft.com/office/drawing/2014/main" id="{2CD9A899-D78F-753F-9DE4-748732D9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33557" y="1619334"/>
            <a:ext cx="332400" cy="332400"/>
          </a:xfrm>
          <a:prstGeom prst="rect">
            <a:avLst/>
          </a:prstGeom>
        </p:spPr>
      </p:pic>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1671</TotalTime>
  <Words>230</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32</cp:revision>
  <dcterms:created xsi:type="dcterms:W3CDTF">2025-02-11T14:31:47Z</dcterms:created>
  <dcterms:modified xsi:type="dcterms:W3CDTF">2025-06-05T21:08:35Z</dcterms:modified>
</cp:coreProperties>
</file>