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
  </p:notesMasterIdLst>
  <p:sldIdLst>
    <p:sldId id="1861" r:id="rId2"/>
  </p:sldIdLst>
  <p:sldSz cx="8280400" cy="5616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A3A"/>
    <a:srgbClr val="95C04A"/>
    <a:srgbClr val="F0A953"/>
    <a:srgbClr val="DF9C4B"/>
    <a:srgbClr val="D0925F"/>
    <a:srgbClr val="D0735B"/>
    <a:srgbClr val="EBBE67"/>
    <a:srgbClr val="CA2143"/>
    <a:srgbClr val="96BAC8"/>
    <a:srgbClr val="B0C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74"/>
    <p:restoredTop sz="94703"/>
  </p:normalViewPr>
  <p:slideViewPr>
    <p:cSldViewPr snapToGrid="0">
      <p:cViewPr>
        <p:scale>
          <a:sx n="105" d="100"/>
          <a:sy n="105" d="100"/>
        </p:scale>
        <p:origin x="2112" y="1088"/>
      </p:cViewPr>
      <p:guideLst/>
    </p:cSldViewPr>
  </p:slideViewPr>
  <p:notesTextViewPr>
    <p:cViewPr>
      <p:scale>
        <a:sx n="1" d="1"/>
        <a:sy n="1" d="1"/>
      </p:scale>
      <p:origin x="0" y="-752"/>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6/2/25</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1021568" rtl="0" eaLnBrk="1" latinLnBrk="0" hangingPunct="1">
      <a:defRPr sz="1341" kern="1200">
        <a:solidFill>
          <a:schemeClr val="tx1"/>
        </a:solidFill>
        <a:latin typeface="+mn-lt"/>
        <a:ea typeface="+mn-ea"/>
        <a:cs typeface="+mn-cs"/>
      </a:defRPr>
    </a:lvl1pPr>
    <a:lvl2pPr marL="510784" algn="l" defTabSz="1021568" rtl="0" eaLnBrk="1" latinLnBrk="0" hangingPunct="1">
      <a:defRPr sz="1341" kern="1200">
        <a:solidFill>
          <a:schemeClr val="tx1"/>
        </a:solidFill>
        <a:latin typeface="+mn-lt"/>
        <a:ea typeface="+mn-ea"/>
        <a:cs typeface="+mn-cs"/>
      </a:defRPr>
    </a:lvl2pPr>
    <a:lvl3pPr marL="1021568" algn="l" defTabSz="1021568" rtl="0" eaLnBrk="1" latinLnBrk="0" hangingPunct="1">
      <a:defRPr sz="1341" kern="1200">
        <a:solidFill>
          <a:schemeClr val="tx1"/>
        </a:solidFill>
        <a:latin typeface="+mn-lt"/>
        <a:ea typeface="+mn-ea"/>
        <a:cs typeface="+mn-cs"/>
      </a:defRPr>
    </a:lvl3pPr>
    <a:lvl4pPr marL="1532352" algn="l" defTabSz="1021568" rtl="0" eaLnBrk="1" latinLnBrk="0" hangingPunct="1">
      <a:defRPr sz="1341" kern="1200">
        <a:solidFill>
          <a:schemeClr val="tx1"/>
        </a:solidFill>
        <a:latin typeface="+mn-lt"/>
        <a:ea typeface="+mn-ea"/>
        <a:cs typeface="+mn-cs"/>
      </a:defRPr>
    </a:lvl4pPr>
    <a:lvl5pPr marL="2043135" algn="l" defTabSz="1021568" rtl="0" eaLnBrk="1" latinLnBrk="0" hangingPunct="1">
      <a:defRPr sz="1341" kern="1200">
        <a:solidFill>
          <a:schemeClr val="tx1"/>
        </a:solidFill>
        <a:latin typeface="+mn-lt"/>
        <a:ea typeface="+mn-ea"/>
        <a:cs typeface="+mn-cs"/>
      </a:defRPr>
    </a:lvl5pPr>
    <a:lvl6pPr marL="2553919" algn="l" defTabSz="1021568" rtl="0" eaLnBrk="1" latinLnBrk="0" hangingPunct="1">
      <a:defRPr sz="1341" kern="1200">
        <a:solidFill>
          <a:schemeClr val="tx1"/>
        </a:solidFill>
        <a:latin typeface="+mn-lt"/>
        <a:ea typeface="+mn-ea"/>
        <a:cs typeface="+mn-cs"/>
      </a:defRPr>
    </a:lvl6pPr>
    <a:lvl7pPr marL="3064703" algn="l" defTabSz="1021568" rtl="0" eaLnBrk="1" latinLnBrk="0" hangingPunct="1">
      <a:defRPr sz="1341" kern="1200">
        <a:solidFill>
          <a:schemeClr val="tx1"/>
        </a:solidFill>
        <a:latin typeface="+mn-lt"/>
        <a:ea typeface="+mn-ea"/>
        <a:cs typeface="+mn-cs"/>
      </a:defRPr>
    </a:lvl7pPr>
    <a:lvl8pPr marL="3575487" algn="l" defTabSz="1021568" rtl="0" eaLnBrk="1" latinLnBrk="0" hangingPunct="1">
      <a:defRPr sz="1341" kern="1200">
        <a:solidFill>
          <a:schemeClr val="tx1"/>
        </a:solidFill>
        <a:latin typeface="+mn-lt"/>
        <a:ea typeface="+mn-ea"/>
        <a:cs typeface="+mn-cs"/>
      </a:defRPr>
    </a:lvl8pPr>
    <a:lvl9pPr marL="4086271" algn="l" defTabSz="1021568" rtl="0" eaLnBrk="1" latinLnBrk="0" hangingPunct="1">
      <a:defRPr sz="13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2956-4CA4-2460-96CD-835648D4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8C1-F628-42A7-034E-0CF6BB214CC4}"/>
              </a:ext>
            </a:extLst>
          </p:cNvPr>
          <p:cNvSpPr>
            <a:spLocks noGrp="1" noRot="1" noChangeAspect="1"/>
          </p:cNvSpPr>
          <p:nvPr>
            <p:ph type="sldImg"/>
          </p:nvPr>
        </p:nvSpPr>
        <p:spPr>
          <a:xfrm>
            <a:off x="1155700" y="1143000"/>
            <a:ext cx="4546600" cy="3086100"/>
          </a:xfrm>
        </p:spPr>
      </p:sp>
      <p:sp>
        <p:nvSpPr>
          <p:cNvPr id="3" name="Notes Placeholder 2">
            <a:extLst>
              <a:ext uri="{FF2B5EF4-FFF2-40B4-BE49-F238E27FC236}">
                <a16:creationId xmlns:a16="http://schemas.microsoft.com/office/drawing/2014/main" id="{FB73B7EF-5D0D-4417-E01D-3B43203CE9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a:extLst>
              <a:ext uri="{FF2B5EF4-FFF2-40B4-BE49-F238E27FC236}">
                <a16:creationId xmlns:a16="http://schemas.microsoft.com/office/drawing/2014/main" id="{664E8733-A58F-8715-8733-14E18872D8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1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0" y="919195"/>
            <a:ext cx="7038340" cy="1955400"/>
          </a:xfrm>
        </p:spPr>
        <p:txBody>
          <a:bodyPr anchor="b"/>
          <a:lstStyle>
            <a:lvl1pPr algn="ctr">
              <a:defRPr sz="4914"/>
            </a:lvl1pPr>
          </a:lstStyle>
          <a:p>
            <a:r>
              <a:rPr lang="en-US"/>
              <a:t>Click to edit Master title style</a:t>
            </a:r>
            <a:endParaRPr lang="en-US" dirty="0"/>
          </a:p>
        </p:txBody>
      </p:sp>
      <p:sp>
        <p:nvSpPr>
          <p:cNvPr id="3" name="Subtitle 2"/>
          <p:cNvSpPr>
            <a:spLocks noGrp="1"/>
          </p:cNvSpPr>
          <p:nvPr>
            <p:ph type="subTitle" idx="1"/>
          </p:nvPr>
        </p:nvSpPr>
        <p:spPr>
          <a:xfrm>
            <a:off x="1035050" y="2950003"/>
            <a:ext cx="6210300" cy="1356038"/>
          </a:xfrm>
        </p:spPr>
        <p:txBody>
          <a:bodyPr/>
          <a:lstStyle>
            <a:lvl1pPr marL="0" indent="0" algn="ctr">
              <a:buNone/>
              <a:defRPr sz="1966"/>
            </a:lvl1pPr>
            <a:lvl2pPr marL="374447" indent="0" algn="ctr">
              <a:buNone/>
              <a:defRPr sz="1638"/>
            </a:lvl2pPr>
            <a:lvl3pPr marL="748894" indent="0" algn="ctr">
              <a:buNone/>
              <a:defRPr sz="1474"/>
            </a:lvl3pPr>
            <a:lvl4pPr marL="1123340" indent="0" algn="ctr">
              <a:buNone/>
              <a:defRPr sz="1310"/>
            </a:lvl4pPr>
            <a:lvl5pPr marL="1497787" indent="0" algn="ctr">
              <a:buNone/>
              <a:defRPr sz="1310"/>
            </a:lvl5pPr>
            <a:lvl6pPr marL="1872234" indent="0" algn="ctr">
              <a:buNone/>
              <a:defRPr sz="1310"/>
            </a:lvl6pPr>
            <a:lvl7pPr marL="2246681" indent="0" algn="ctr">
              <a:buNone/>
              <a:defRPr sz="1310"/>
            </a:lvl7pPr>
            <a:lvl8pPr marL="2621128" indent="0" algn="ctr">
              <a:buNone/>
              <a:defRPr sz="1310"/>
            </a:lvl8pPr>
            <a:lvl9pPr marL="2995574"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3660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8377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2" y="299030"/>
            <a:ext cx="1785461" cy="47597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8" y="299030"/>
            <a:ext cx="5252879" cy="475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202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6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00245"/>
            <a:ext cx="7141845" cy="2336339"/>
          </a:xfrm>
        </p:spPr>
        <p:txBody>
          <a:bodyPr anchor="b"/>
          <a:lstStyle>
            <a:lvl1pPr>
              <a:defRPr sz="4914"/>
            </a:lvl1pPr>
          </a:lstStyle>
          <a:p>
            <a:r>
              <a:rPr lang="en-US"/>
              <a:t>Click to edit Master title style</a:t>
            </a:r>
            <a:endParaRPr lang="en-US" dirty="0"/>
          </a:p>
        </p:txBody>
      </p:sp>
      <p:sp>
        <p:nvSpPr>
          <p:cNvPr id="3" name="Text Placeholder 2"/>
          <p:cNvSpPr>
            <a:spLocks noGrp="1"/>
          </p:cNvSpPr>
          <p:nvPr>
            <p:ph type="body" idx="1"/>
          </p:nvPr>
        </p:nvSpPr>
        <p:spPr>
          <a:xfrm>
            <a:off x="564965" y="3758687"/>
            <a:ext cx="7141845" cy="1228625"/>
          </a:xfrm>
        </p:spPr>
        <p:txBody>
          <a:bodyPr/>
          <a:lstStyle>
            <a:lvl1pPr marL="0" indent="0">
              <a:buNone/>
              <a:defRPr sz="1966">
                <a:solidFill>
                  <a:schemeClr val="tx1">
                    <a:tint val="82000"/>
                  </a:schemeClr>
                </a:solidFill>
              </a:defRPr>
            </a:lvl1pPr>
            <a:lvl2pPr marL="374447" indent="0">
              <a:buNone/>
              <a:defRPr sz="1638">
                <a:solidFill>
                  <a:schemeClr val="tx1">
                    <a:tint val="82000"/>
                  </a:schemeClr>
                </a:solidFill>
              </a:defRPr>
            </a:lvl2pPr>
            <a:lvl3pPr marL="748894" indent="0">
              <a:buNone/>
              <a:defRPr sz="1474">
                <a:solidFill>
                  <a:schemeClr val="tx1">
                    <a:tint val="82000"/>
                  </a:schemeClr>
                </a:solidFill>
              </a:defRPr>
            </a:lvl3pPr>
            <a:lvl4pPr marL="1123340" indent="0">
              <a:buNone/>
              <a:defRPr sz="1310">
                <a:solidFill>
                  <a:schemeClr val="tx1">
                    <a:tint val="82000"/>
                  </a:schemeClr>
                </a:solidFill>
              </a:defRPr>
            </a:lvl4pPr>
            <a:lvl5pPr marL="1497787" indent="0">
              <a:buNone/>
              <a:defRPr sz="1310">
                <a:solidFill>
                  <a:schemeClr val="tx1">
                    <a:tint val="82000"/>
                  </a:schemeClr>
                </a:solidFill>
              </a:defRPr>
            </a:lvl5pPr>
            <a:lvl6pPr marL="1872234" indent="0">
              <a:buNone/>
              <a:defRPr sz="1310">
                <a:solidFill>
                  <a:schemeClr val="tx1">
                    <a:tint val="82000"/>
                  </a:schemeClr>
                </a:solidFill>
              </a:defRPr>
            </a:lvl6pPr>
            <a:lvl7pPr marL="2246681" indent="0">
              <a:buNone/>
              <a:defRPr sz="1310">
                <a:solidFill>
                  <a:schemeClr val="tx1">
                    <a:tint val="82000"/>
                  </a:schemeClr>
                </a:solidFill>
              </a:defRPr>
            </a:lvl7pPr>
            <a:lvl8pPr marL="2621128" indent="0">
              <a:buNone/>
              <a:defRPr sz="1310">
                <a:solidFill>
                  <a:schemeClr val="tx1">
                    <a:tint val="82000"/>
                  </a:schemeClr>
                </a:solidFill>
              </a:defRPr>
            </a:lvl8pPr>
            <a:lvl9pPr marL="2995574" indent="0">
              <a:buNone/>
              <a:defRPr sz="13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6399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3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6" y="299032"/>
            <a:ext cx="7141845" cy="108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7" y="1376841"/>
            <a:ext cx="3502997"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4" name="Content Placeholder 3"/>
          <p:cNvSpPr>
            <a:spLocks noGrp="1"/>
          </p:cNvSpPr>
          <p:nvPr>
            <p:ph sz="half" idx="2"/>
          </p:nvPr>
        </p:nvSpPr>
        <p:spPr>
          <a:xfrm>
            <a:off x="570357" y="2051610"/>
            <a:ext cx="3502997"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3" y="1376841"/>
            <a:ext cx="3520249"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6" name="Content Placeholder 5"/>
          <p:cNvSpPr>
            <a:spLocks noGrp="1"/>
          </p:cNvSpPr>
          <p:nvPr>
            <p:ph sz="quarter" idx="4"/>
          </p:nvPr>
        </p:nvSpPr>
        <p:spPr>
          <a:xfrm>
            <a:off x="4191953" y="2051610"/>
            <a:ext cx="3520249"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6/2/25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2650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6/2/25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18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6/2/25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1881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Content Placeholder 2"/>
          <p:cNvSpPr>
            <a:spLocks noGrp="1"/>
          </p:cNvSpPr>
          <p:nvPr>
            <p:ph idx="1"/>
          </p:nvPr>
        </p:nvSpPr>
        <p:spPr>
          <a:xfrm>
            <a:off x="3520248" y="808684"/>
            <a:ext cx="4191953" cy="3991409"/>
          </a:xfrm>
        </p:spPr>
        <p:txBody>
          <a:bodyPr/>
          <a:lstStyle>
            <a:lvl1pPr>
              <a:defRPr sz="2621"/>
            </a:lvl1pPr>
            <a:lvl2pPr>
              <a:defRPr sz="2293"/>
            </a:lvl2pPr>
            <a:lvl3pPr>
              <a:defRPr sz="1966"/>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0135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08684"/>
            <a:ext cx="4191953" cy="3991409"/>
          </a:xfrm>
        </p:spPr>
        <p:txBody>
          <a:bodyPr anchor="t"/>
          <a:lstStyle>
            <a:lvl1pPr marL="0" indent="0">
              <a:buNone/>
              <a:defRPr sz="2621"/>
            </a:lvl1pPr>
            <a:lvl2pPr marL="374447" indent="0">
              <a:buNone/>
              <a:defRPr sz="2293"/>
            </a:lvl2pPr>
            <a:lvl3pPr marL="748894" indent="0">
              <a:buNone/>
              <a:defRPr sz="1966"/>
            </a:lvl3pPr>
            <a:lvl4pPr marL="1123340" indent="0">
              <a:buNone/>
              <a:defRPr sz="1638"/>
            </a:lvl4pPr>
            <a:lvl5pPr marL="1497787" indent="0">
              <a:buNone/>
              <a:defRPr sz="1638"/>
            </a:lvl5pPr>
            <a:lvl6pPr marL="1872234" indent="0">
              <a:buNone/>
              <a:defRPr sz="1638"/>
            </a:lvl6pPr>
            <a:lvl7pPr marL="2246681" indent="0">
              <a:buNone/>
              <a:defRPr sz="1638"/>
            </a:lvl7pPr>
            <a:lvl8pPr marL="2621128" indent="0">
              <a:buNone/>
              <a:defRPr sz="1638"/>
            </a:lvl8pPr>
            <a:lvl9pPr marL="2995574"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24734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299032"/>
            <a:ext cx="7141845" cy="108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495153"/>
            <a:ext cx="7141845" cy="3563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205734"/>
            <a:ext cx="1863090" cy="299031"/>
          </a:xfrm>
          <a:prstGeom prst="rect">
            <a:avLst/>
          </a:prstGeom>
        </p:spPr>
        <p:txBody>
          <a:bodyPr vert="horz" lIns="91440" tIns="45720" rIns="91440" bIns="45720" rtlCol="0" anchor="ctr"/>
          <a:lstStyle>
            <a:lvl1pPr algn="l">
              <a:defRPr sz="983">
                <a:solidFill>
                  <a:schemeClr val="tx1">
                    <a:tint val="82000"/>
                  </a:schemeClr>
                </a:solidFill>
              </a:defRPr>
            </a:lvl1pPr>
          </a:lstStyle>
          <a:p>
            <a:fld id="{42B10BCD-A866-B34B-B7E8-44C4BB9D2819}" type="datetimeFigureOut">
              <a:rPr lang="en-US" smtClean="0"/>
              <a:t>6/2/25</a:t>
            </a:fld>
            <a:endParaRPr lang="en-US"/>
          </a:p>
        </p:txBody>
      </p:sp>
      <p:sp>
        <p:nvSpPr>
          <p:cNvPr id="5" name="Footer Placeholder 4"/>
          <p:cNvSpPr>
            <a:spLocks noGrp="1"/>
          </p:cNvSpPr>
          <p:nvPr>
            <p:ph type="ftr" sz="quarter" idx="3"/>
          </p:nvPr>
        </p:nvSpPr>
        <p:spPr>
          <a:xfrm>
            <a:off x="2742883" y="5205734"/>
            <a:ext cx="2794635" cy="299031"/>
          </a:xfrm>
          <a:prstGeom prst="rect">
            <a:avLst/>
          </a:prstGeom>
        </p:spPr>
        <p:txBody>
          <a:bodyPr vert="horz" lIns="91440" tIns="45720" rIns="91440" bIns="45720" rtlCol="0" anchor="ctr"/>
          <a:lstStyle>
            <a:lvl1pPr algn="ctr">
              <a:defRPr sz="98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848033" y="5205734"/>
            <a:ext cx="1863090" cy="299031"/>
          </a:xfrm>
          <a:prstGeom prst="rect">
            <a:avLst/>
          </a:prstGeom>
        </p:spPr>
        <p:txBody>
          <a:bodyPr vert="horz" lIns="91440" tIns="45720" rIns="91440" bIns="45720" rtlCol="0" anchor="ctr"/>
          <a:lstStyle>
            <a:lvl1pPr algn="r">
              <a:defRPr sz="983">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9044498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748894" rtl="0" eaLnBrk="1" latinLnBrk="0" hangingPunct="1">
        <a:lnSpc>
          <a:spcPct val="90000"/>
        </a:lnSpc>
        <a:spcBef>
          <a:spcPct val="0"/>
        </a:spcBef>
        <a:buNone/>
        <a:defRPr sz="3604" kern="1200">
          <a:solidFill>
            <a:schemeClr val="tx1"/>
          </a:solidFill>
          <a:latin typeface="+mj-lt"/>
          <a:ea typeface="+mj-ea"/>
          <a:cs typeface="+mj-cs"/>
        </a:defRPr>
      </a:lvl1pPr>
    </p:titleStyle>
    <p:bodyStyle>
      <a:lvl1pPr marL="187223" indent="-187223" algn="l" defTabSz="748894"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70" indent="-187223" algn="l" defTabSz="748894" rtl="0" eaLnBrk="1" latinLnBrk="0" hangingPunct="1">
        <a:lnSpc>
          <a:spcPct val="90000"/>
        </a:lnSpc>
        <a:spcBef>
          <a:spcPts val="410"/>
        </a:spcBef>
        <a:buFont typeface="Arial" panose="020B0604020202020204" pitchFamily="34" charset="0"/>
        <a:buChar char="•"/>
        <a:defRPr sz="1966" kern="1200">
          <a:solidFill>
            <a:schemeClr val="tx1"/>
          </a:solidFill>
          <a:latin typeface="+mn-lt"/>
          <a:ea typeface="+mn-ea"/>
          <a:cs typeface="+mn-cs"/>
        </a:defRPr>
      </a:lvl2pPr>
      <a:lvl3pPr marL="936117" indent="-187223" algn="l" defTabSz="748894" rtl="0" eaLnBrk="1" latinLnBrk="0" hangingPunct="1">
        <a:lnSpc>
          <a:spcPct val="90000"/>
        </a:lnSpc>
        <a:spcBef>
          <a:spcPts val="410"/>
        </a:spcBef>
        <a:buFont typeface="Arial" panose="020B0604020202020204" pitchFamily="34" charset="0"/>
        <a:buChar char="•"/>
        <a:defRPr sz="1638" kern="1200">
          <a:solidFill>
            <a:schemeClr val="tx1"/>
          </a:solidFill>
          <a:latin typeface="+mn-lt"/>
          <a:ea typeface="+mn-ea"/>
          <a:cs typeface="+mn-cs"/>
        </a:defRPr>
      </a:lvl3pPr>
      <a:lvl4pPr marL="131056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4pPr>
      <a:lvl5pPr marL="168501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5pPr>
      <a:lvl6pPr marL="2059457"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6pPr>
      <a:lvl7pPr marL="243390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7pPr>
      <a:lvl8pPr marL="280835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8pPr>
      <a:lvl9pPr marL="3182798"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94" rtl="0" eaLnBrk="1" latinLnBrk="0" hangingPunct="1">
        <a:defRPr sz="1474" kern="1200">
          <a:solidFill>
            <a:schemeClr val="tx1"/>
          </a:solidFill>
          <a:latin typeface="+mn-lt"/>
          <a:ea typeface="+mn-ea"/>
          <a:cs typeface="+mn-cs"/>
        </a:defRPr>
      </a:lvl1pPr>
      <a:lvl2pPr marL="374447" algn="l" defTabSz="748894" rtl="0" eaLnBrk="1" latinLnBrk="0" hangingPunct="1">
        <a:defRPr sz="1474" kern="1200">
          <a:solidFill>
            <a:schemeClr val="tx1"/>
          </a:solidFill>
          <a:latin typeface="+mn-lt"/>
          <a:ea typeface="+mn-ea"/>
          <a:cs typeface="+mn-cs"/>
        </a:defRPr>
      </a:lvl2pPr>
      <a:lvl3pPr marL="748894" algn="l" defTabSz="748894" rtl="0" eaLnBrk="1" latinLnBrk="0" hangingPunct="1">
        <a:defRPr sz="1474" kern="1200">
          <a:solidFill>
            <a:schemeClr val="tx1"/>
          </a:solidFill>
          <a:latin typeface="+mn-lt"/>
          <a:ea typeface="+mn-ea"/>
          <a:cs typeface="+mn-cs"/>
        </a:defRPr>
      </a:lvl3pPr>
      <a:lvl4pPr marL="1123340" algn="l" defTabSz="748894" rtl="0" eaLnBrk="1" latinLnBrk="0" hangingPunct="1">
        <a:defRPr sz="1474" kern="1200">
          <a:solidFill>
            <a:schemeClr val="tx1"/>
          </a:solidFill>
          <a:latin typeface="+mn-lt"/>
          <a:ea typeface="+mn-ea"/>
          <a:cs typeface="+mn-cs"/>
        </a:defRPr>
      </a:lvl4pPr>
      <a:lvl5pPr marL="1497787" algn="l" defTabSz="748894" rtl="0" eaLnBrk="1" latinLnBrk="0" hangingPunct="1">
        <a:defRPr sz="1474" kern="1200">
          <a:solidFill>
            <a:schemeClr val="tx1"/>
          </a:solidFill>
          <a:latin typeface="+mn-lt"/>
          <a:ea typeface="+mn-ea"/>
          <a:cs typeface="+mn-cs"/>
        </a:defRPr>
      </a:lvl5pPr>
      <a:lvl6pPr marL="1872234" algn="l" defTabSz="748894" rtl="0" eaLnBrk="1" latinLnBrk="0" hangingPunct="1">
        <a:defRPr sz="1474" kern="1200">
          <a:solidFill>
            <a:schemeClr val="tx1"/>
          </a:solidFill>
          <a:latin typeface="+mn-lt"/>
          <a:ea typeface="+mn-ea"/>
          <a:cs typeface="+mn-cs"/>
        </a:defRPr>
      </a:lvl6pPr>
      <a:lvl7pPr marL="2246681" algn="l" defTabSz="748894" rtl="0" eaLnBrk="1" latinLnBrk="0" hangingPunct="1">
        <a:defRPr sz="1474" kern="1200">
          <a:solidFill>
            <a:schemeClr val="tx1"/>
          </a:solidFill>
          <a:latin typeface="+mn-lt"/>
          <a:ea typeface="+mn-ea"/>
          <a:cs typeface="+mn-cs"/>
        </a:defRPr>
      </a:lvl7pPr>
      <a:lvl8pPr marL="2621128" algn="l" defTabSz="748894" rtl="0" eaLnBrk="1" latinLnBrk="0" hangingPunct="1">
        <a:defRPr sz="1474" kern="1200">
          <a:solidFill>
            <a:schemeClr val="tx1"/>
          </a:solidFill>
          <a:latin typeface="+mn-lt"/>
          <a:ea typeface="+mn-ea"/>
          <a:cs typeface="+mn-cs"/>
        </a:defRPr>
      </a:lvl8pPr>
      <a:lvl9pPr marL="2995574" algn="l" defTabSz="748894"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DC6F750-1706-99C1-1163-92CE72459CE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691E87F-EE19-9FEE-FD84-A795BFD0F6F2}"/>
              </a:ext>
            </a:extLst>
          </p:cNvPr>
          <p:cNvSpPr/>
          <p:nvPr/>
        </p:nvSpPr>
        <p:spPr>
          <a:xfrm>
            <a:off x="-1323" y="3020024"/>
            <a:ext cx="8296665" cy="879975"/>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ectangle 10">
            <a:extLst>
              <a:ext uri="{FF2B5EF4-FFF2-40B4-BE49-F238E27FC236}">
                <a16:creationId xmlns:a16="http://schemas.microsoft.com/office/drawing/2014/main" id="{CF66B696-C7B1-96E9-9616-308A5620287A}"/>
              </a:ext>
            </a:extLst>
          </p:cNvPr>
          <p:cNvSpPr/>
          <p:nvPr/>
        </p:nvSpPr>
        <p:spPr>
          <a:xfrm>
            <a:off x="0" y="4943475"/>
            <a:ext cx="8280400" cy="879975"/>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696FB6C1-57A0-EB15-F73B-3A97ABF6378C}"/>
              </a:ext>
            </a:extLst>
          </p:cNvPr>
          <p:cNvSpPr/>
          <p:nvPr/>
        </p:nvSpPr>
        <p:spPr>
          <a:xfrm>
            <a:off x="0" y="819136"/>
            <a:ext cx="8280400" cy="1152484"/>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2" name="Footer Placeholder 1">
            <a:extLst>
              <a:ext uri="{FF2B5EF4-FFF2-40B4-BE49-F238E27FC236}">
                <a16:creationId xmlns:a16="http://schemas.microsoft.com/office/drawing/2014/main" id="{F93AEEA9-F478-1DCF-23AA-6BFC54C31E56}"/>
              </a:ext>
            </a:extLst>
          </p:cNvPr>
          <p:cNvSpPr txBox="1">
            <a:spLocks/>
          </p:cNvSpPr>
          <p:nvPr/>
        </p:nvSpPr>
        <p:spPr>
          <a:xfrm>
            <a:off x="2928903" y="5817962"/>
            <a:ext cx="5235406" cy="323392"/>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50" dirty="0"/>
              <a:t>You shouldn’t go much smaller than this </a:t>
            </a:r>
          </a:p>
        </p:txBody>
      </p:sp>
      <p:sp>
        <p:nvSpPr>
          <p:cNvPr id="3" name="TextBox 2">
            <a:extLst>
              <a:ext uri="{FF2B5EF4-FFF2-40B4-BE49-F238E27FC236}">
                <a16:creationId xmlns:a16="http://schemas.microsoft.com/office/drawing/2014/main" id="{4793A4E1-D597-9009-D281-3A4343F7EFCF}"/>
              </a:ext>
            </a:extLst>
          </p:cNvPr>
          <p:cNvSpPr txBox="1"/>
          <p:nvPr/>
        </p:nvSpPr>
        <p:spPr>
          <a:xfrm>
            <a:off x="2245791" y="20874"/>
            <a:ext cx="1686928" cy="215444"/>
          </a:xfrm>
          <a:prstGeom prst="rect">
            <a:avLst/>
          </a:prstGeom>
          <a:noFill/>
        </p:spPr>
        <p:txBody>
          <a:bodyPr wrap="none" lIns="36000" tIns="0" rIns="36000" bIns="0" rtlCol="0">
            <a:spAutoFit/>
          </a:bodyPr>
          <a:lstStyle/>
          <a:p>
            <a:pPr algn="ctr"/>
            <a:r>
              <a:rPr lang="en-US" sz="1400" dirty="0">
                <a:solidFill>
                  <a:schemeClr val="tx2">
                    <a:lumMod val="50000"/>
                    <a:lumOff val="50000"/>
                  </a:schemeClr>
                </a:solidFill>
              </a:rPr>
              <a:t>Shape of </a:t>
            </a:r>
            <a:r>
              <a:rPr lang="en-US" sz="1400" i="1" dirty="0">
                <a:solidFill>
                  <a:schemeClr val="tx2">
                    <a:lumMod val="50000"/>
                    <a:lumOff val="50000"/>
                  </a:schemeClr>
                </a:solidFill>
                <a:latin typeface="Latin Modern Math" panose="02000503000000000000" pitchFamily="2" charset="77"/>
                <a:ea typeface="Latin Modern Math" panose="02000503000000000000" pitchFamily="2" charset="77"/>
              </a:rPr>
              <a:t>m</a:t>
            </a:r>
            <a:r>
              <a:rPr lang="en-US" sz="1400" i="1" baseline="-25000" dirty="0">
                <a:solidFill>
                  <a:schemeClr val="tx2">
                    <a:lumMod val="50000"/>
                    <a:lumOff val="50000"/>
                  </a:schemeClr>
                </a:solidFill>
                <a:latin typeface="Latin Modern Math" panose="02000503000000000000" pitchFamily="2" charset="77"/>
                <a:ea typeface="Latin Modern Math" panose="02000503000000000000" pitchFamily="2" charset="77"/>
              </a:rPr>
              <a:t>1</a:t>
            </a:r>
            <a:r>
              <a:rPr lang="en-US" sz="1400" dirty="0">
                <a:solidFill>
                  <a:schemeClr val="tx2">
                    <a:lumMod val="50000"/>
                    <a:lumOff val="50000"/>
                  </a:schemeClr>
                </a:solidFill>
              </a:rPr>
              <a:t> function</a:t>
            </a:r>
          </a:p>
        </p:txBody>
      </p:sp>
      <p:sp>
        <p:nvSpPr>
          <p:cNvPr id="4" name="TextBox 3">
            <a:extLst>
              <a:ext uri="{FF2B5EF4-FFF2-40B4-BE49-F238E27FC236}">
                <a16:creationId xmlns:a16="http://schemas.microsoft.com/office/drawing/2014/main" id="{AAE32A19-1445-7A58-C2CB-88E780E01A24}"/>
              </a:ext>
            </a:extLst>
          </p:cNvPr>
          <p:cNvSpPr txBox="1"/>
          <p:nvPr/>
        </p:nvSpPr>
        <p:spPr>
          <a:xfrm>
            <a:off x="2730469" y="488271"/>
            <a:ext cx="710996" cy="353943"/>
          </a:xfrm>
          <a:prstGeom prst="rect">
            <a:avLst/>
          </a:prstGeom>
          <a:noFill/>
        </p:spPr>
        <p:txBody>
          <a:bodyPr wrap="square" lIns="0" tIns="0" rIns="0" bIns="0" rtlCol="0">
            <a:spAutoFit/>
          </a:bodyPr>
          <a:lstStyle/>
          <a:p>
            <a:pPr algn="ctr"/>
            <a:r>
              <a:rPr lang="en-US" sz="1150" dirty="0"/>
              <a:t>peak at </a:t>
            </a:r>
          </a:p>
          <a:p>
            <a:pPr algn="ctr"/>
            <a:r>
              <a:rPr lang="en-US" sz="1150" dirty="0"/>
              <a:t>34</a:t>
            </a:r>
            <a:endParaRPr lang="en-US" sz="1150" baseline="-25000" dirty="0"/>
          </a:p>
        </p:txBody>
      </p:sp>
      <p:sp>
        <p:nvSpPr>
          <p:cNvPr id="5" name="TextBox 4">
            <a:extLst>
              <a:ext uri="{FF2B5EF4-FFF2-40B4-BE49-F238E27FC236}">
                <a16:creationId xmlns:a16="http://schemas.microsoft.com/office/drawing/2014/main" id="{CAB9719A-803A-7F96-74C6-16B081DCDB78}"/>
              </a:ext>
            </a:extLst>
          </p:cNvPr>
          <p:cNvSpPr txBox="1"/>
          <p:nvPr/>
        </p:nvSpPr>
        <p:spPr>
          <a:xfrm>
            <a:off x="3450881" y="576756"/>
            <a:ext cx="703579" cy="176972"/>
          </a:xfrm>
          <a:prstGeom prst="rect">
            <a:avLst/>
          </a:prstGeom>
          <a:noFill/>
        </p:spPr>
        <p:txBody>
          <a:bodyPr wrap="square" lIns="0" tIns="0" rIns="0" bIns="0" rtlCol="0">
            <a:spAutoFit/>
          </a:bodyPr>
          <a:lstStyle/>
          <a:p>
            <a:pPr algn="ctr"/>
            <a:r>
              <a:rPr lang="en-US" sz="1150" dirty="0"/>
              <a:t> drop</a:t>
            </a:r>
          </a:p>
        </p:txBody>
      </p:sp>
      <p:cxnSp>
        <p:nvCxnSpPr>
          <p:cNvPr id="8" name="Straight Connector 7">
            <a:extLst>
              <a:ext uri="{FF2B5EF4-FFF2-40B4-BE49-F238E27FC236}">
                <a16:creationId xmlns:a16="http://schemas.microsoft.com/office/drawing/2014/main" id="{783FF8C6-EDAC-4736-AC25-D114BC77A320}"/>
              </a:ext>
            </a:extLst>
          </p:cNvPr>
          <p:cNvCxnSpPr>
            <a:cxnSpLocks/>
          </p:cNvCxnSpPr>
          <p:nvPr/>
        </p:nvCxnSpPr>
        <p:spPr>
          <a:xfrm>
            <a:off x="2046920" y="0"/>
            <a:ext cx="0" cy="58234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AC2AFE9-E59D-6962-B4E1-5EF0818049FA}"/>
              </a:ext>
            </a:extLst>
          </p:cNvPr>
          <p:cNvSpPr txBox="1"/>
          <p:nvPr/>
        </p:nvSpPr>
        <p:spPr>
          <a:xfrm>
            <a:off x="4165707" y="20874"/>
            <a:ext cx="881707" cy="430887"/>
          </a:xfrm>
          <a:prstGeom prst="rect">
            <a:avLst/>
          </a:prstGeom>
          <a:noFill/>
        </p:spPr>
        <p:txBody>
          <a:bodyPr wrap="none" lIns="36000" tIns="0" rIns="36000" bIns="0" rtlCol="0">
            <a:spAutoFit/>
          </a:bodyPr>
          <a:lstStyle/>
          <a:p>
            <a:pPr algn="ctr"/>
            <a:r>
              <a:rPr lang="en-US" sz="1400" dirty="0">
                <a:solidFill>
                  <a:srgbClr val="96BAC8"/>
                </a:solidFill>
                <a:ea typeface="Latin Modern Math" panose="02000503000000000000" pitchFamily="2" charset="77"/>
              </a:rPr>
              <a:t>mass ratio</a:t>
            </a:r>
          </a:p>
          <a:p>
            <a:pPr algn="ctr"/>
            <a:r>
              <a:rPr lang="en-US" sz="1400" i="1" dirty="0">
                <a:solidFill>
                  <a:srgbClr val="96BAC8"/>
                </a:solidFill>
                <a:latin typeface="Latin Modern Math" panose="02000503000000000000" pitchFamily="2" charset="77"/>
                <a:ea typeface="Latin Modern Math" panose="02000503000000000000" pitchFamily="2" charset="77"/>
              </a:rPr>
              <a:t>q </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07F4D61-78B9-CF32-0E46-749F0DDD814C}"/>
                  </a:ext>
                </a:extLst>
              </p:cNvPr>
              <p:cNvSpPr txBox="1"/>
              <p:nvPr/>
            </p:nvSpPr>
            <p:spPr>
              <a:xfrm>
                <a:off x="5178102" y="20874"/>
                <a:ext cx="1110616" cy="430887"/>
              </a:xfrm>
              <a:prstGeom prst="rect">
                <a:avLst/>
              </a:prstGeom>
              <a:noFill/>
            </p:spPr>
            <p:txBody>
              <a:bodyPr wrap="none" lIns="36000" tIns="0" rIns="36000" bIns="0" rtlCol="0">
                <a:spAutoFit/>
              </a:bodyPr>
              <a:lstStyle/>
              <a:p>
                <a:pPr algn="ctr"/>
                <a:r>
                  <a:rPr lang="en-US" sz="1400" dirty="0">
                    <a:solidFill>
                      <a:srgbClr val="EBBE67"/>
                    </a:solidFill>
                    <a:ea typeface="Cambria Math" panose="02040503050406030204" pitchFamily="18" charset="0"/>
                  </a:rPr>
                  <a:t>Effective spin</a:t>
                </a:r>
              </a:p>
              <a:p>
                <a:pPr algn="ctr"/>
                <a14:m>
                  <m:oMathPara xmlns:m="http://schemas.openxmlformats.org/officeDocument/2006/math">
                    <m:oMathParaPr>
                      <m:jc m:val="centerGroup"/>
                    </m:oMathParaPr>
                    <m:oMath xmlns:m="http://schemas.openxmlformats.org/officeDocument/2006/math">
                      <m:r>
                        <a:rPr lang="en-US" sz="1400" i="1" smtClean="0">
                          <a:solidFill>
                            <a:srgbClr val="EBBE67"/>
                          </a:solidFill>
                          <a:latin typeface="Cambria Math" panose="02040503050406030204" pitchFamily="18" charset="0"/>
                          <a:ea typeface="Cambria Math" panose="02040503050406030204" pitchFamily="18" charset="0"/>
                        </a:rPr>
                        <m:t>𝜒</m:t>
                      </m:r>
                      <m:r>
                        <m:rPr>
                          <m:sty m:val="p"/>
                        </m:rPr>
                        <a:rPr lang="en-US" sz="1400" b="0" i="0" baseline="-25000" smtClean="0">
                          <a:solidFill>
                            <a:srgbClr val="EBBE67"/>
                          </a:solidFill>
                          <a:latin typeface="Cambria Math" panose="02040503050406030204" pitchFamily="18" charset="0"/>
                          <a:ea typeface="Cambria Math" panose="02040503050406030204" pitchFamily="18" charset="0"/>
                        </a:rPr>
                        <m:t>eff</m:t>
                      </m:r>
                    </m:oMath>
                  </m:oMathPara>
                </a14:m>
                <a:endParaRPr lang="en-US" sz="1400" dirty="0">
                  <a:solidFill>
                    <a:srgbClr val="EBBE67"/>
                  </a:solidFill>
                </a:endParaRPr>
              </a:p>
            </p:txBody>
          </p:sp>
        </mc:Choice>
        <mc:Fallback>
          <p:sp>
            <p:nvSpPr>
              <p:cNvPr id="20" name="TextBox 19">
                <a:extLst>
                  <a:ext uri="{FF2B5EF4-FFF2-40B4-BE49-F238E27FC236}">
                    <a16:creationId xmlns:a16="http://schemas.microsoft.com/office/drawing/2014/main" id="{F07F4D61-78B9-CF32-0E46-749F0DDD814C}"/>
                  </a:ext>
                </a:extLst>
              </p:cNvPr>
              <p:cNvSpPr txBox="1">
                <a:spLocks noRot="1" noChangeAspect="1" noMove="1" noResize="1" noEditPoints="1" noAdjustHandles="1" noChangeArrowheads="1" noChangeShapeType="1" noTextEdit="1"/>
              </p:cNvSpPr>
              <p:nvPr/>
            </p:nvSpPr>
            <p:spPr>
              <a:xfrm>
                <a:off x="5178102" y="20874"/>
                <a:ext cx="1110616" cy="430887"/>
              </a:xfrm>
              <a:prstGeom prst="rect">
                <a:avLst/>
              </a:prstGeom>
              <a:blipFill>
                <a:blip r:embed="rId3"/>
                <a:stretch>
                  <a:fillRect l="-5618" t="-11429" r="-5618" b="-1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AA868A89-05E7-6EA4-5DEC-627F2F3F1A56}"/>
                  </a:ext>
                </a:extLst>
              </p:cNvPr>
              <p:cNvSpPr txBox="1"/>
              <p:nvPr/>
            </p:nvSpPr>
            <p:spPr>
              <a:xfrm>
                <a:off x="6423526" y="20874"/>
                <a:ext cx="664981" cy="430887"/>
              </a:xfrm>
              <a:prstGeom prst="rect">
                <a:avLst/>
              </a:prstGeom>
              <a:noFill/>
            </p:spPr>
            <p:txBody>
              <a:bodyPr wrap="none" lIns="36000" tIns="0" rIns="36000" bIns="0" rtlCol="0">
                <a:spAutoFit/>
              </a:bodyPr>
              <a:lstStyle/>
              <a:p>
                <a:pPr algn="ctr"/>
                <a14:m>
                  <m:oMath xmlns:m="http://schemas.openxmlformats.org/officeDocument/2006/math">
                    <m:r>
                      <m:rPr>
                        <m:nor/>
                      </m:rPr>
                      <a:rPr lang="en-US" sz="1400" i="1" dirty="0" smtClean="0">
                        <a:solidFill>
                          <a:srgbClr val="D0735B"/>
                        </a:solidFill>
                        <a:latin typeface="Latin Modern Math" panose="02000503000000000000" pitchFamily="2" charset="77"/>
                        <a:ea typeface="Latin Modern Math" panose="02000503000000000000" pitchFamily="2" charset="77"/>
                      </a:rPr>
                      <m:t>q</m:t>
                    </m:r>
                    <m:r>
                      <a:rPr lang="en-US" sz="1400" b="0" i="1" dirty="0" smtClean="0">
                        <a:solidFill>
                          <a:srgbClr val="D0735B"/>
                        </a:solidFill>
                        <a:latin typeface="Cambria Math" panose="02040503050406030204" pitchFamily="18" charset="0"/>
                        <a:ea typeface="Latin Modern Math" panose="02000503000000000000" pitchFamily="2" charset="77"/>
                      </a:rPr>
                      <m:t>−</m:t>
                    </m:r>
                    <m:r>
                      <a:rPr lang="en-US" sz="1400" i="1" smtClean="0">
                        <a:solidFill>
                          <a:srgbClr val="D0735B"/>
                        </a:solidFill>
                        <a:latin typeface="Cambria Math" panose="02040503050406030204" pitchFamily="18" charset="0"/>
                        <a:ea typeface="Cambria Math" panose="02040503050406030204" pitchFamily="18" charset="0"/>
                      </a:rPr>
                      <m:t>𝜒</m:t>
                    </m:r>
                    <m:r>
                      <m:rPr>
                        <m:sty m:val="p"/>
                      </m:rPr>
                      <a:rPr lang="en-US" sz="1400" b="0" i="0" baseline="-25000" smtClean="0">
                        <a:solidFill>
                          <a:srgbClr val="D0735B"/>
                        </a:solidFill>
                        <a:latin typeface="Cambria Math" panose="02040503050406030204" pitchFamily="18" charset="0"/>
                        <a:ea typeface="Cambria Math" panose="02040503050406030204" pitchFamily="18" charset="0"/>
                      </a:rPr>
                      <m:t>eff</m:t>
                    </m:r>
                  </m:oMath>
                </a14:m>
                <a:r>
                  <a:rPr lang="en-US" sz="1400" dirty="0">
                    <a:solidFill>
                      <a:srgbClr val="D0735B"/>
                    </a:solidFill>
                  </a:rPr>
                  <a:t> </a:t>
                </a:r>
              </a:p>
              <a:p>
                <a:pPr algn="ctr"/>
                <a:r>
                  <a:rPr lang="en-US" sz="1400" dirty="0">
                    <a:solidFill>
                      <a:srgbClr val="D0735B"/>
                    </a:solidFill>
                  </a:rPr>
                  <a:t>relation</a:t>
                </a:r>
              </a:p>
            </p:txBody>
          </p:sp>
        </mc:Choice>
        <mc:Fallback>
          <p:sp>
            <p:nvSpPr>
              <p:cNvPr id="21" name="TextBox 20">
                <a:extLst>
                  <a:ext uri="{FF2B5EF4-FFF2-40B4-BE49-F238E27FC236}">
                    <a16:creationId xmlns:a16="http://schemas.microsoft.com/office/drawing/2014/main" id="{AA868A89-05E7-6EA4-5DEC-627F2F3F1A56}"/>
                  </a:ext>
                </a:extLst>
              </p:cNvPr>
              <p:cNvSpPr txBox="1">
                <a:spLocks noRot="1" noChangeAspect="1" noMove="1" noResize="1" noEditPoints="1" noAdjustHandles="1" noChangeArrowheads="1" noChangeShapeType="1" noTextEdit="1"/>
              </p:cNvSpPr>
              <p:nvPr/>
            </p:nvSpPr>
            <p:spPr>
              <a:xfrm>
                <a:off x="6423526" y="20874"/>
                <a:ext cx="664981" cy="430887"/>
              </a:xfrm>
              <a:prstGeom prst="rect">
                <a:avLst/>
              </a:prstGeom>
              <a:blipFill>
                <a:blip r:embed="rId4"/>
                <a:stretch>
                  <a:fillRect l="-9259" r="-9259" b="-2571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7ABCFA-6CB3-BCC0-7488-BC3E808B4AFA}"/>
              </a:ext>
            </a:extLst>
          </p:cNvPr>
          <p:cNvSpPr txBox="1"/>
          <p:nvPr/>
        </p:nvSpPr>
        <p:spPr>
          <a:xfrm>
            <a:off x="4112290" y="526743"/>
            <a:ext cx="988540" cy="276999"/>
          </a:xfrm>
          <a:prstGeom prst="rect">
            <a:avLst/>
          </a:prstGeom>
          <a:noFill/>
        </p:spPr>
        <p:txBody>
          <a:bodyPr wrap="none" rtlCol="0">
            <a:spAutoFit/>
          </a:bodyPr>
          <a:lstStyle/>
          <a:p>
            <a:pPr algn="ctr"/>
            <a:r>
              <a:rPr lang="en-US" sz="1150" dirty="0"/>
              <a:t>prefer equal</a:t>
            </a:r>
          </a:p>
        </p:txBody>
      </p:sp>
      <p:sp>
        <p:nvSpPr>
          <p:cNvPr id="23" name="TextBox 22">
            <a:extLst>
              <a:ext uri="{FF2B5EF4-FFF2-40B4-BE49-F238E27FC236}">
                <a16:creationId xmlns:a16="http://schemas.microsoft.com/office/drawing/2014/main" id="{A9E09463-FE70-08BC-25F1-025AC69B68A9}"/>
              </a:ext>
            </a:extLst>
          </p:cNvPr>
          <p:cNvSpPr txBox="1"/>
          <p:nvPr/>
        </p:nvSpPr>
        <p:spPr>
          <a:xfrm>
            <a:off x="5140287" y="526743"/>
            <a:ext cx="1242328" cy="276999"/>
          </a:xfrm>
          <a:prstGeom prst="rect">
            <a:avLst/>
          </a:prstGeom>
          <a:noFill/>
        </p:spPr>
        <p:txBody>
          <a:bodyPr wrap="none" rtlCol="0">
            <a:spAutoFit/>
          </a:bodyPr>
          <a:lstStyle/>
          <a:p>
            <a:pPr algn="ctr"/>
            <a:r>
              <a:rPr lang="en-US" sz="1150" dirty="0">
                <a:ea typeface="Cambria Math" panose="02040503050406030204" pitchFamily="18" charset="0"/>
              </a:rPr>
              <a:t>s</a:t>
            </a:r>
            <a:r>
              <a:rPr lang="en-US" sz="1150" dirty="0">
                <a:solidFill>
                  <a:schemeClr val="tx1"/>
                </a:solidFill>
                <a:ea typeface="Cambria Math" panose="02040503050406030204" pitchFamily="18" charset="0"/>
              </a:rPr>
              <a:t>kewed positive</a:t>
            </a:r>
            <a:endParaRPr lang="en-US" sz="1150" dirty="0"/>
          </a:p>
        </p:txBody>
      </p:sp>
      <p:sp>
        <p:nvSpPr>
          <p:cNvPr id="24" name="TextBox 23">
            <a:extLst>
              <a:ext uri="{FF2B5EF4-FFF2-40B4-BE49-F238E27FC236}">
                <a16:creationId xmlns:a16="http://schemas.microsoft.com/office/drawing/2014/main" id="{CF613851-74A8-EF39-F11D-36A4882A1905}"/>
              </a:ext>
            </a:extLst>
          </p:cNvPr>
          <p:cNvSpPr txBox="1"/>
          <p:nvPr/>
        </p:nvSpPr>
        <p:spPr>
          <a:xfrm>
            <a:off x="7288221" y="20874"/>
            <a:ext cx="947623" cy="215444"/>
          </a:xfrm>
          <a:prstGeom prst="rect">
            <a:avLst/>
          </a:prstGeom>
          <a:noFill/>
        </p:spPr>
        <p:txBody>
          <a:bodyPr wrap="none" lIns="36000" tIns="0" rIns="36000" bIns="0" rtlCol="0">
            <a:spAutoFit/>
          </a:bodyPr>
          <a:lstStyle/>
          <a:p>
            <a:pPr algn="ctr"/>
            <a:r>
              <a:rPr lang="en-US" sz="1400" i="1" dirty="0">
                <a:solidFill>
                  <a:srgbClr val="CA2143"/>
                </a:solidFill>
                <a:latin typeface="Latin Modern Math" panose="02000503000000000000" pitchFamily="2" charset="77"/>
                <a:ea typeface="Latin Modern Math" panose="02000503000000000000" pitchFamily="2" charset="77"/>
              </a:rPr>
              <a:t>z</a:t>
            </a:r>
            <a:r>
              <a:rPr lang="en-US" sz="1400" dirty="0">
                <a:solidFill>
                  <a:srgbClr val="CA2143"/>
                </a:solidFill>
              </a:rPr>
              <a:t>  evolution</a:t>
            </a:r>
          </a:p>
        </p:txBody>
      </p:sp>
      <p:sp>
        <p:nvSpPr>
          <p:cNvPr id="25" name="TextBox 24">
            <a:extLst>
              <a:ext uri="{FF2B5EF4-FFF2-40B4-BE49-F238E27FC236}">
                <a16:creationId xmlns:a16="http://schemas.microsoft.com/office/drawing/2014/main" id="{510D2D12-6F30-5A25-FD7A-D7D47D74A5C9}"/>
              </a:ext>
            </a:extLst>
          </p:cNvPr>
          <p:cNvSpPr txBox="1"/>
          <p:nvPr/>
        </p:nvSpPr>
        <p:spPr>
          <a:xfrm>
            <a:off x="2029312" y="576756"/>
            <a:ext cx="703580" cy="176972"/>
          </a:xfrm>
          <a:prstGeom prst="rect">
            <a:avLst/>
          </a:prstGeom>
          <a:noFill/>
        </p:spPr>
        <p:txBody>
          <a:bodyPr wrap="square" lIns="0" tIns="0" rIns="0" bIns="0" rtlCol="0">
            <a:spAutoFit/>
          </a:bodyPr>
          <a:lstStyle/>
          <a:p>
            <a:pPr algn="ctr"/>
            <a:r>
              <a:rPr lang="en-US" sz="1150" dirty="0"/>
              <a:t>flat/rise</a:t>
            </a:r>
          </a:p>
        </p:txBody>
      </p:sp>
      <p:pic>
        <p:nvPicPr>
          <p:cNvPr id="26" name="Content Placeholder 5">
            <a:extLst>
              <a:ext uri="{FF2B5EF4-FFF2-40B4-BE49-F238E27FC236}">
                <a16:creationId xmlns:a16="http://schemas.microsoft.com/office/drawing/2014/main" id="{D4D2B9CF-E2BB-E59B-9E7D-2DC558B1370D}"/>
              </a:ext>
            </a:extLst>
          </p:cNvPr>
          <p:cNvPicPr>
            <a:picLocks noChangeAspect="1"/>
          </p:cNvPicPr>
          <p:nvPr/>
        </p:nvPicPr>
        <p:blipFill rotWithShape="1">
          <a:blip r:embed="rId5"/>
          <a:srcRect l="23131" t="62423" r="58018" b="11058"/>
          <a:stretch/>
        </p:blipFill>
        <p:spPr>
          <a:xfrm>
            <a:off x="93254" y="996656"/>
            <a:ext cx="1164921" cy="925200"/>
          </a:xfrm>
          <a:prstGeom prst="rect">
            <a:avLst/>
          </a:prstGeom>
        </p:spPr>
      </p:pic>
      <p:sp>
        <p:nvSpPr>
          <p:cNvPr id="27" name="TextBox 26">
            <a:extLst>
              <a:ext uri="{FF2B5EF4-FFF2-40B4-BE49-F238E27FC236}">
                <a16:creationId xmlns:a16="http://schemas.microsoft.com/office/drawing/2014/main" id="{6E3C7938-9929-0109-B337-D87E4040B866}"/>
              </a:ext>
            </a:extLst>
          </p:cNvPr>
          <p:cNvSpPr txBox="1"/>
          <p:nvPr/>
        </p:nvSpPr>
        <p:spPr>
          <a:xfrm>
            <a:off x="140239" y="181769"/>
            <a:ext cx="1029449" cy="369332"/>
          </a:xfrm>
          <a:prstGeom prst="rect">
            <a:avLst/>
          </a:prstGeom>
          <a:noFill/>
        </p:spPr>
        <p:txBody>
          <a:bodyPr wrap="none" rtlCol="0">
            <a:spAutoFit/>
          </a:bodyPr>
          <a:lstStyle/>
          <a:p>
            <a:r>
              <a:rPr lang="en-US" dirty="0"/>
              <a:t>Channel</a:t>
            </a:r>
          </a:p>
        </p:txBody>
      </p:sp>
      <p:grpSp>
        <p:nvGrpSpPr>
          <p:cNvPr id="28" name="Group 27">
            <a:extLst>
              <a:ext uri="{FF2B5EF4-FFF2-40B4-BE49-F238E27FC236}">
                <a16:creationId xmlns:a16="http://schemas.microsoft.com/office/drawing/2014/main" id="{E850FA22-5A7A-C189-A4D3-87C5E2A4E11A}"/>
              </a:ext>
            </a:extLst>
          </p:cNvPr>
          <p:cNvGrpSpPr/>
          <p:nvPr/>
        </p:nvGrpSpPr>
        <p:grpSpPr>
          <a:xfrm rot="20076741">
            <a:off x="511999" y="3206126"/>
            <a:ext cx="963156" cy="635162"/>
            <a:chOff x="5386887" y="1336939"/>
            <a:chExt cx="2143192" cy="1413346"/>
          </a:xfrm>
        </p:grpSpPr>
        <p:sp>
          <p:nvSpPr>
            <p:cNvPr id="29" name="Oval 28">
              <a:extLst>
                <a:ext uri="{FF2B5EF4-FFF2-40B4-BE49-F238E27FC236}">
                  <a16:creationId xmlns:a16="http://schemas.microsoft.com/office/drawing/2014/main" id="{2574CDA2-6D28-3B3D-E9BC-926E5304C218}"/>
                </a:ext>
              </a:extLst>
            </p:cNvPr>
            <p:cNvSpPr/>
            <p:nvPr/>
          </p:nvSpPr>
          <p:spPr>
            <a:xfrm>
              <a:off x="5445740" y="1785315"/>
              <a:ext cx="169220" cy="1682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D5194901-AB32-BF31-58D4-88A5227FBC10}"/>
                </a:ext>
              </a:extLst>
            </p:cNvPr>
            <p:cNvSpPr/>
            <p:nvPr/>
          </p:nvSpPr>
          <p:spPr>
            <a:xfrm>
              <a:off x="6361157" y="2212729"/>
              <a:ext cx="216287" cy="2162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730D5DA4-C6DD-AE07-296C-3724941FC0EE}"/>
                </a:ext>
              </a:extLst>
            </p:cNvPr>
            <p:cNvSpPr/>
            <p:nvPr/>
          </p:nvSpPr>
          <p:spPr>
            <a:xfrm>
              <a:off x="5912872" y="1519299"/>
              <a:ext cx="80106" cy="761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2" name="Straight Arrow Connector 31">
              <a:extLst>
                <a:ext uri="{FF2B5EF4-FFF2-40B4-BE49-F238E27FC236}">
                  <a16:creationId xmlns:a16="http://schemas.microsoft.com/office/drawing/2014/main" id="{03A67BA8-604D-CF8F-2AD8-AA07F25E6C0A}"/>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3" name="Curved Up Arrow 32">
              <a:extLst>
                <a:ext uri="{FF2B5EF4-FFF2-40B4-BE49-F238E27FC236}">
                  <a16:creationId xmlns:a16="http://schemas.microsoft.com/office/drawing/2014/main" id="{6E701FF0-5B11-5ED4-AB74-AB20F9556225}"/>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Curved Up Arrow 33">
              <a:extLst>
                <a:ext uri="{FF2B5EF4-FFF2-40B4-BE49-F238E27FC236}">
                  <a16:creationId xmlns:a16="http://schemas.microsoft.com/office/drawing/2014/main" id="{B1721B65-9C90-62FB-FEBC-1EFB438A5088}"/>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Curved Up Arrow 34">
              <a:extLst>
                <a:ext uri="{FF2B5EF4-FFF2-40B4-BE49-F238E27FC236}">
                  <a16:creationId xmlns:a16="http://schemas.microsoft.com/office/drawing/2014/main" id="{444BC1FE-27E9-2FBC-EBC1-0A4A2727C033}"/>
                </a:ext>
              </a:extLst>
            </p:cNvPr>
            <p:cNvSpPr/>
            <p:nvPr/>
          </p:nvSpPr>
          <p:spPr>
            <a:xfrm rot="21557018" flipH="1">
              <a:off x="6501699" y="2499675"/>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4FCA0F29-D409-000D-BDE1-2CF77FA45230}"/>
                </a:ext>
              </a:extLst>
            </p:cNvPr>
            <p:cNvSpPr/>
            <p:nvPr/>
          </p:nvSpPr>
          <p:spPr>
            <a:xfrm>
              <a:off x="7002588" y="1336939"/>
              <a:ext cx="296393" cy="29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7" name="Straight Arrow Connector 36">
              <a:extLst>
                <a:ext uri="{FF2B5EF4-FFF2-40B4-BE49-F238E27FC236}">
                  <a16:creationId xmlns:a16="http://schemas.microsoft.com/office/drawing/2014/main" id="{DAEE5760-3191-32FE-1932-386B38BADDCB}"/>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8" name="Curved Up Arrow 37">
              <a:extLst>
                <a:ext uri="{FF2B5EF4-FFF2-40B4-BE49-F238E27FC236}">
                  <a16:creationId xmlns:a16="http://schemas.microsoft.com/office/drawing/2014/main" id="{CB362E85-C491-6386-69B2-4C9A45DE6259}"/>
                </a:ext>
              </a:extLst>
            </p:cNvPr>
            <p:cNvSpPr/>
            <p:nvPr/>
          </p:nvSpPr>
          <p:spPr>
            <a:xfrm rot="11657429">
              <a:off x="6514111" y="2024949"/>
              <a:ext cx="471918" cy="170993"/>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3E73047B-03C7-31F0-6BE3-4B22D151936A}"/>
                </a:ext>
              </a:extLst>
            </p:cNvPr>
            <p:cNvSpPr/>
            <p:nvPr/>
          </p:nvSpPr>
          <p:spPr>
            <a:xfrm>
              <a:off x="6846270" y="2284928"/>
              <a:ext cx="152202" cy="1499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40" name="Straight Arrow Connector 39">
              <a:extLst>
                <a:ext uri="{FF2B5EF4-FFF2-40B4-BE49-F238E27FC236}">
                  <a16:creationId xmlns:a16="http://schemas.microsoft.com/office/drawing/2014/main" id="{83176EF9-B3EB-CF6D-8E18-CF2117550060}"/>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B132D54E-33FA-0ACA-B837-641D8174C22A}"/>
              </a:ext>
            </a:extLst>
          </p:cNvPr>
          <p:cNvSpPr txBox="1"/>
          <p:nvPr/>
        </p:nvSpPr>
        <p:spPr>
          <a:xfrm>
            <a:off x="-1322" y="3009367"/>
            <a:ext cx="103558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Hierarchical</a:t>
            </a:r>
          </a:p>
        </p:txBody>
      </p:sp>
      <p:sp>
        <p:nvSpPr>
          <p:cNvPr id="42" name="TextBox 41">
            <a:extLst>
              <a:ext uri="{FF2B5EF4-FFF2-40B4-BE49-F238E27FC236}">
                <a16:creationId xmlns:a16="http://schemas.microsoft.com/office/drawing/2014/main" id="{79BD459C-C649-338A-AA83-61928339BFA0}"/>
              </a:ext>
            </a:extLst>
          </p:cNvPr>
          <p:cNvSpPr txBox="1"/>
          <p:nvPr/>
        </p:nvSpPr>
        <p:spPr>
          <a:xfrm>
            <a:off x="-1322" y="819980"/>
            <a:ext cx="62928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P-PISN</a:t>
            </a:r>
          </a:p>
        </p:txBody>
      </p:sp>
      <p:sp>
        <p:nvSpPr>
          <p:cNvPr id="43" name="TextBox 42">
            <a:extLst>
              <a:ext uri="{FF2B5EF4-FFF2-40B4-BE49-F238E27FC236}">
                <a16:creationId xmlns:a16="http://schemas.microsoft.com/office/drawing/2014/main" id="{9809E614-6F93-E235-D25C-0C5D57130592}"/>
              </a:ext>
            </a:extLst>
          </p:cNvPr>
          <p:cNvSpPr txBox="1"/>
          <p:nvPr/>
        </p:nvSpPr>
        <p:spPr>
          <a:xfrm>
            <a:off x="1212022" y="892148"/>
            <a:ext cx="849913" cy="261610"/>
          </a:xfrm>
          <a:prstGeom prst="rect">
            <a:avLst/>
          </a:prstGeom>
          <a:noFill/>
        </p:spPr>
        <p:txBody>
          <a:bodyPr wrap="none" rtlCol="0">
            <a:spAutoFit/>
          </a:bodyPr>
          <a:lstStyle/>
          <a:p>
            <a:r>
              <a:rPr lang="en-US" sz="1100" dirty="0"/>
              <a:t>I) Standard</a:t>
            </a:r>
          </a:p>
        </p:txBody>
      </p:sp>
      <p:sp>
        <p:nvSpPr>
          <p:cNvPr id="44" name="TextBox 43">
            <a:extLst>
              <a:ext uri="{FF2B5EF4-FFF2-40B4-BE49-F238E27FC236}">
                <a16:creationId xmlns:a16="http://schemas.microsoft.com/office/drawing/2014/main" id="{67165126-4B5A-8900-6C82-88EEE3C2BE00}"/>
              </a:ext>
            </a:extLst>
          </p:cNvPr>
          <p:cNvSpPr txBox="1"/>
          <p:nvPr/>
        </p:nvSpPr>
        <p:spPr>
          <a:xfrm>
            <a:off x="1192714" y="1285045"/>
            <a:ext cx="880369" cy="261610"/>
          </a:xfrm>
          <a:prstGeom prst="rect">
            <a:avLst/>
          </a:prstGeom>
          <a:noFill/>
        </p:spPr>
        <p:txBody>
          <a:bodyPr wrap="none" rtlCol="0">
            <a:spAutoFit/>
          </a:bodyPr>
          <a:lstStyle/>
          <a:p>
            <a:r>
              <a:rPr lang="en-US" sz="1100" dirty="0"/>
              <a:t>II) Shoulder</a:t>
            </a:r>
          </a:p>
        </p:txBody>
      </p:sp>
      <p:sp>
        <p:nvSpPr>
          <p:cNvPr id="45" name="TextBox 44">
            <a:extLst>
              <a:ext uri="{FF2B5EF4-FFF2-40B4-BE49-F238E27FC236}">
                <a16:creationId xmlns:a16="http://schemas.microsoft.com/office/drawing/2014/main" id="{E9A6F1F5-FC1B-4A0D-54B6-EBF9B2F4104D}"/>
              </a:ext>
            </a:extLst>
          </p:cNvPr>
          <p:cNvSpPr txBox="1"/>
          <p:nvPr/>
        </p:nvSpPr>
        <p:spPr>
          <a:xfrm>
            <a:off x="1213223" y="1559980"/>
            <a:ext cx="848640" cy="430887"/>
          </a:xfrm>
          <a:prstGeom prst="rect">
            <a:avLst/>
          </a:prstGeom>
          <a:noFill/>
        </p:spPr>
        <p:txBody>
          <a:bodyPr wrap="square" rtlCol="0">
            <a:spAutoFit/>
          </a:bodyPr>
          <a:lstStyle/>
          <a:p>
            <a:r>
              <a:rPr lang="en-US" sz="1100" dirty="0"/>
              <a:t>III) CCSN-transition</a:t>
            </a:r>
          </a:p>
        </p:txBody>
      </p:sp>
      <p:sp>
        <p:nvSpPr>
          <p:cNvPr id="46" name="TextBox 45">
            <a:extLst>
              <a:ext uri="{FF2B5EF4-FFF2-40B4-BE49-F238E27FC236}">
                <a16:creationId xmlns:a16="http://schemas.microsoft.com/office/drawing/2014/main" id="{BC7F01E8-80B2-0708-553A-6F49975E2DFD}"/>
              </a:ext>
            </a:extLst>
          </p:cNvPr>
          <p:cNvSpPr txBox="1"/>
          <p:nvPr/>
        </p:nvSpPr>
        <p:spPr>
          <a:xfrm>
            <a:off x="-1323" y="3954872"/>
            <a:ext cx="1445682"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Globular clusters</a:t>
            </a:r>
          </a:p>
        </p:txBody>
      </p:sp>
      <p:grpSp>
        <p:nvGrpSpPr>
          <p:cNvPr id="47" name="Group 46">
            <a:extLst>
              <a:ext uri="{FF2B5EF4-FFF2-40B4-BE49-F238E27FC236}">
                <a16:creationId xmlns:a16="http://schemas.microsoft.com/office/drawing/2014/main" id="{A34F3CC0-253A-8745-71AE-1A765B125042}"/>
              </a:ext>
            </a:extLst>
          </p:cNvPr>
          <p:cNvGrpSpPr/>
          <p:nvPr/>
        </p:nvGrpSpPr>
        <p:grpSpPr>
          <a:xfrm rot="4900185">
            <a:off x="342109" y="4195787"/>
            <a:ext cx="711311" cy="691395"/>
            <a:chOff x="7859369" y="1870318"/>
            <a:chExt cx="1397910" cy="1272012"/>
          </a:xfrm>
        </p:grpSpPr>
        <p:sp>
          <p:nvSpPr>
            <p:cNvPr id="48" name="Oval 47">
              <a:extLst>
                <a:ext uri="{FF2B5EF4-FFF2-40B4-BE49-F238E27FC236}">
                  <a16:creationId xmlns:a16="http://schemas.microsoft.com/office/drawing/2014/main" id="{953974E7-9FE3-6723-811F-E223A5B38180}"/>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E0F8459-3857-F572-627F-256FE98BFC51}"/>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0" name="Oval 49">
              <a:extLst>
                <a:ext uri="{FF2B5EF4-FFF2-40B4-BE49-F238E27FC236}">
                  <a16:creationId xmlns:a16="http://schemas.microsoft.com/office/drawing/2014/main" id="{248CB8C9-D37A-E94E-B5D4-21B761E3F01F}"/>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D21660EC-E97D-48DE-C33C-2D654377BDFD}"/>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AC2743E-E21E-3A0C-914C-DCECC66CE866}"/>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3" name="Oval 52">
              <a:extLst>
                <a:ext uri="{FF2B5EF4-FFF2-40B4-BE49-F238E27FC236}">
                  <a16:creationId xmlns:a16="http://schemas.microsoft.com/office/drawing/2014/main" id="{AC0EB3DD-A361-1CEF-8AC4-1A65A3783DDB}"/>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4" name="Oval 53">
              <a:extLst>
                <a:ext uri="{FF2B5EF4-FFF2-40B4-BE49-F238E27FC236}">
                  <a16:creationId xmlns:a16="http://schemas.microsoft.com/office/drawing/2014/main" id="{2DFC16BD-8B2E-230F-D631-E4C5D8967AD8}"/>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Oval 54">
              <a:extLst>
                <a:ext uri="{FF2B5EF4-FFF2-40B4-BE49-F238E27FC236}">
                  <a16:creationId xmlns:a16="http://schemas.microsoft.com/office/drawing/2014/main" id="{291FA20A-A0F1-927D-3030-08FD13DC3501}"/>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13C70483-EE6E-02E5-585F-1811522B2910}"/>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17E222C8-3924-D883-F405-EBC121C5AB96}"/>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8" name="Oval 57">
              <a:extLst>
                <a:ext uri="{FF2B5EF4-FFF2-40B4-BE49-F238E27FC236}">
                  <a16:creationId xmlns:a16="http://schemas.microsoft.com/office/drawing/2014/main" id="{F4B107A4-B8A0-BB74-047C-1CEDA84D07C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9" name="Oval 58">
              <a:extLst>
                <a:ext uri="{FF2B5EF4-FFF2-40B4-BE49-F238E27FC236}">
                  <a16:creationId xmlns:a16="http://schemas.microsoft.com/office/drawing/2014/main" id="{3E8F672B-87A2-1D92-3D2C-11827BDF3407}"/>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0" name="Oval 59">
              <a:extLst>
                <a:ext uri="{FF2B5EF4-FFF2-40B4-BE49-F238E27FC236}">
                  <a16:creationId xmlns:a16="http://schemas.microsoft.com/office/drawing/2014/main" id="{8BA8119E-5F4D-511B-B917-561C05B8D97B}"/>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1" name="Oval 60">
              <a:extLst>
                <a:ext uri="{FF2B5EF4-FFF2-40B4-BE49-F238E27FC236}">
                  <a16:creationId xmlns:a16="http://schemas.microsoft.com/office/drawing/2014/main" id="{B16CD224-A477-D58B-4673-5349D7604AB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2" name="Oval 61">
              <a:extLst>
                <a:ext uri="{FF2B5EF4-FFF2-40B4-BE49-F238E27FC236}">
                  <a16:creationId xmlns:a16="http://schemas.microsoft.com/office/drawing/2014/main" id="{AF1BE07C-9183-55A5-9F1C-04A7528CD98A}"/>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3" name="Oval 62">
              <a:extLst>
                <a:ext uri="{FF2B5EF4-FFF2-40B4-BE49-F238E27FC236}">
                  <a16:creationId xmlns:a16="http://schemas.microsoft.com/office/drawing/2014/main" id="{F96CB72A-6270-E9B3-024D-A59AEFC89C65}"/>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4" name="Oval 63">
              <a:extLst>
                <a:ext uri="{FF2B5EF4-FFF2-40B4-BE49-F238E27FC236}">
                  <a16:creationId xmlns:a16="http://schemas.microsoft.com/office/drawing/2014/main" id="{4E0D395B-924B-6A24-43AD-F7E0401344FF}"/>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5" name="Oval 64">
              <a:extLst>
                <a:ext uri="{FF2B5EF4-FFF2-40B4-BE49-F238E27FC236}">
                  <a16:creationId xmlns:a16="http://schemas.microsoft.com/office/drawing/2014/main" id="{234524D3-9663-F19C-22CE-8B3C8E8C3E75}"/>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6" name="Oval 65">
              <a:extLst>
                <a:ext uri="{FF2B5EF4-FFF2-40B4-BE49-F238E27FC236}">
                  <a16:creationId xmlns:a16="http://schemas.microsoft.com/office/drawing/2014/main" id="{7033D49B-1BA7-9DCE-1D27-419ADE18C7BA}"/>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7" name="Oval 66">
              <a:extLst>
                <a:ext uri="{FF2B5EF4-FFF2-40B4-BE49-F238E27FC236}">
                  <a16:creationId xmlns:a16="http://schemas.microsoft.com/office/drawing/2014/main" id="{D72FA025-7E38-5543-88D6-200774C8AEAA}"/>
                </a:ext>
              </a:extLst>
            </p:cNvPr>
            <p:cNvSpPr/>
            <p:nvPr/>
          </p:nvSpPr>
          <p:spPr>
            <a:xfrm flipH="1">
              <a:off x="7935210" y="1870318"/>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8BA09F7C-0459-2E34-8171-935E69E5AD4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9" name="Oval 68">
              <a:extLst>
                <a:ext uri="{FF2B5EF4-FFF2-40B4-BE49-F238E27FC236}">
                  <a16:creationId xmlns:a16="http://schemas.microsoft.com/office/drawing/2014/main" id="{3D78D4A7-5919-5867-3CF0-BE3AA66D65DC}"/>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0" name="Oval 69">
              <a:extLst>
                <a:ext uri="{FF2B5EF4-FFF2-40B4-BE49-F238E27FC236}">
                  <a16:creationId xmlns:a16="http://schemas.microsoft.com/office/drawing/2014/main" id="{73F318DD-A6A8-0600-DF51-782AAC31EF55}"/>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1" name="Oval 70">
              <a:extLst>
                <a:ext uri="{FF2B5EF4-FFF2-40B4-BE49-F238E27FC236}">
                  <a16:creationId xmlns:a16="http://schemas.microsoft.com/office/drawing/2014/main" id="{E67C44E5-8A4F-2234-0D6A-FA1879E5D834}"/>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Oval 71">
              <a:extLst>
                <a:ext uri="{FF2B5EF4-FFF2-40B4-BE49-F238E27FC236}">
                  <a16:creationId xmlns:a16="http://schemas.microsoft.com/office/drawing/2014/main" id="{63C11839-7529-640C-8E64-BF7C4CBD51A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Oval 72">
              <a:extLst>
                <a:ext uri="{FF2B5EF4-FFF2-40B4-BE49-F238E27FC236}">
                  <a16:creationId xmlns:a16="http://schemas.microsoft.com/office/drawing/2014/main" id="{AB05C768-07D1-9ACF-222B-21D219978851}"/>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4A0BD2E7-7A9B-8A84-C10A-7200093621E6}"/>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5" name="Oval 74">
              <a:extLst>
                <a:ext uri="{FF2B5EF4-FFF2-40B4-BE49-F238E27FC236}">
                  <a16:creationId xmlns:a16="http://schemas.microsoft.com/office/drawing/2014/main" id="{90558334-21D1-D5A2-7318-8BC4D4E9E76D}"/>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6" name="Oval 75">
              <a:extLst>
                <a:ext uri="{FF2B5EF4-FFF2-40B4-BE49-F238E27FC236}">
                  <a16:creationId xmlns:a16="http://schemas.microsoft.com/office/drawing/2014/main" id="{51795DC6-E406-EF1E-B09D-01C3B47F6A98}"/>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7" name="Straight Arrow Connector 76">
              <a:extLst>
                <a:ext uri="{FF2B5EF4-FFF2-40B4-BE49-F238E27FC236}">
                  <a16:creationId xmlns:a16="http://schemas.microsoft.com/office/drawing/2014/main" id="{4DFC8E82-05EB-48DA-969C-12B1E046D258}"/>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rved Up Arrow 77">
              <a:extLst>
                <a:ext uri="{FF2B5EF4-FFF2-40B4-BE49-F238E27FC236}">
                  <a16:creationId xmlns:a16="http://schemas.microsoft.com/office/drawing/2014/main" id="{10E123C2-DB6E-EEB8-3641-8FBED379DB73}"/>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9" name="Curved Up Arrow 78">
              <a:extLst>
                <a:ext uri="{FF2B5EF4-FFF2-40B4-BE49-F238E27FC236}">
                  <a16:creationId xmlns:a16="http://schemas.microsoft.com/office/drawing/2014/main" id="{BA322AAA-5D22-55E1-2DCC-4B8F98FCAF41}"/>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BBAFD963-F845-6DC2-E351-24DC80CF9F86}"/>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4CD0DE4D-B9C4-FA9A-79D9-096E6A8E6D90}"/>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83" name="TextBox 82">
            <a:extLst>
              <a:ext uri="{FF2B5EF4-FFF2-40B4-BE49-F238E27FC236}">
                <a16:creationId xmlns:a16="http://schemas.microsoft.com/office/drawing/2014/main" id="{2C0F908B-AD3A-8BAE-9CC4-71A1A5B78DC7}"/>
              </a:ext>
            </a:extLst>
          </p:cNvPr>
          <p:cNvSpPr txBox="1"/>
          <p:nvPr/>
        </p:nvSpPr>
        <p:spPr>
          <a:xfrm>
            <a:off x="6351618" y="442104"/>
            <a:ext cx="970137" cy="446276"/>
          </a:xfrm>
          <a:prstGeom prst="rect">
            <a:avLst/>
          </a:prstGeom>
          <a:noFill/>
        </p:spPr>
        <p:txBody>
          <a:bodyPr wrap="none" rtlCol="0">
            <a:spAutoFit/>
          </a:bodyPr>
          <a:lstStyle/>
          <a:p>
            <a:pPr algn="ctr"/>
            <a:r>
              <a:rPr lang="en-US" sz="1150" dirty="0"/>
              <a:t>small slope/</a:t>
            </a:r>
          </a:p>
          <a:p>
            <a:pPr algn="ctr"/>
            <a:r>
              <a:rPr lang="en-US" sz="1150" dirty="0"/>
              <a:t>narrow</a:t>
            </a:r>
          </a:p>
        </p:txBody>
      </p:sp>
      <p:sp>
        <p:nvSpPr>
          <p:cNvPr id="84" name="TextBox 83">
            <a:extLst>
              <a:ext uri="{FF2B5EF4-FFF2-40B4-BE49-F238E27FC236}">
                <a16:creationId xmlns:a16="http://schemas.microsoft.com/office/drawing/2014/main" id="{62457208-3057-6F2B-BD53-B5ABFA367EF0}"/>
              </a:ext>
            </a:extLst>
          </p:cNvPr>
          <p:cNvSpPr txBox="1"/>
          <p:nvPr/>
        </p:nvSpPr>
        <p:spPr>
          <a:xfrm>
            <a:off x="7418412" y="530590"/>
            <a:ext cx="736099" cy="269304"/>
          </a:xfrm>
          <a:prstGeom prst="rect">
            <a:avLst/>
          </a:prstGeom>
          <a:noFill/>
        </p:spPr>
        <p:txBody>
          <a:bodyPr wrap="none" rtlCol="0">
            <a:spAutoFit/>
          </a:bodyPr>
          <a:lstStyle/>
          <a:p>
            <a:pPr algn="ctr"/>
            <a:r>
              <a:rPr lang="en-US" sz="1150" dirty="0"/>
              <a:t>with SFR</a:t>
            </a:r>
          </a:p>
        </p:txBody>
      </p:sp>
      <p:cxnSp>
        <p:nvCxnSpPr>
          <p:cNvPr id="85" name="Straight Connector 84">
            <a:extLst>
              <a:ext uri="{FF2B5EF4-FFF2-40B4-BE49-F238E27FC236}">
                <a16:creationId xmlns:a16="http://schemas.microsoft.com/office/drawing/2014/main" id="{A90A0944-7CFA-88AB-C0EE-C0092696941A}"/>
              </a:ext>
            </a:extLst>
          </p:cNvPr>
          <p:cNvCxnSpPr>
            <a:cxnSpLocks/>
          </p:cNvCxnSpPr>
          <p:nvPr/>
        </p:nvCxnSpPr>
        <p:spPr>
          <a:xfrm flipH="1">
            <a:off x="4091711"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EBE2D268-4DEF-E09C-709B-6DA12AC37E0F}"/>
              </a:ext>
            </a:extLst>
          </p:cNvPr>
          <p:cNvCxnSpPr>
            <a:cxnSpLocks/>
          </p:cNvCxnSpPr>
          <p:nvPr/>
        </p:nvCxnSpPr>
        <p:spPr>
          <a:xfrm flipH="1">
            <a:off x="514080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8D307D1-25F8-91B4-984A-0CE5841CA454}"/>
              </a:ext>
            </a:extLst>
          </p:cNvPr>
          <p:cNvCxnSpPr>
            <a:cxnSpLocks/>
          </p:cNvCxnSpPr>
          <p:nvPr/>
        </p:nvCxnSpPr>
        <p:spPr>
          <a:xfrm flipH="1">
            <a:off x="632473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87433FC-88BA-34F5-776B-D03DF1B3B704}"/>
              </a:ext>
            </a:extLst>
          </p:cNvPr>
          <p:cNvCxnSpPr>
            <a:cxnSpLocks/>
          </p:cNvCxnSpPr>
          <p:nvPr/>
        </p:nvCxnSpPr>
        <p:spPr>
          <a:xfrm flipH="1">
            <a:off x="7270134"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FAC9C6D5-9018-957D-DEAB-0011A2ED8A22}"/>
              </a:ext>
            </a:extLst>
          </p:cNvPr>
          <p:cNvSpPr txBox="1"/>
          <p:nvPr/>
        </p:nvSpPr>
        <p:spPr>
          <a:xfrm>
            <a:off x="-1322" y="4943475"/>
            <a:ext cx="857680" cy="229344"/>
          </a:xfrm>
          <a:prstGeom prst="rect">
            <a:avLst/>
          </a:prstGeom>
        </p:spPr>
        <p:txBody>
          <a:bodyPr wrap="square" lIns="0" tIns="0" rIns="0" bIns="0" rtlCol="0">
            <a:noAutofit/>
          </a:bodyPr>
          <a:lstStyle/>
          <a:p>
            <a:pPr>
              <a:defRPr/>
            </a:pPr>
            <a:r>
              <a:rPr lang="en-GB" sz="1300" b="1" dirty="0">
                <a:solidFill>
                  <a:srgbClr val="000000"/>
                </a:solidFill>
                <a:latin typeface="Calibri" panose="020F0502020204030204"/>
              </a:rPr>
              <a:t>  Pop III</a:t>
            </a:r>
            <a:endParaRPr lang="en-GB" sz="1300" b="1" u="sng" dirty="0">
              <a:solidFill>
                <a:srgbClr val="000000"/>
              </a:solidFill>
              <a:latin typeface="Calibri" panose="020F0502020204030204"/>
            </a:endParaRPr>
          </a:p>
        </p:txBody>
      </p:sp>
      <p:cxnSp>
        <p:nvCxnSpPr>
          <p:cNvPr id="157" name="Straight Connector 156">
            <a:extLst>
              <a:ext uri="{FF2B5EF4-FFF2-40B4-BE49-F238E27FC236}">
                <a16:creationId xmlns:a16="http://schemas.microsoft.com/office/drawing/2014/main" id="{D900D7DE-C6B5-4E8D-251A-733C3C69953E}"/>
              </a:ext>
            </a:extLst>
          </p:cNvPr>
          <p:cNvCxnSpPr>
            <a:cxnSpLocks/>
          </p:cNvCxnSpPr>
          <p:nvPr/>
        </p:nvCxnSpPr>
        <p:spPr>
          <a:xfrm>
            <a:off x="2736239" y="818060"/>
            <a:ext cx="0" cy="5005390"/>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ABB536B2-F4D6-A64D-659A-A73780950D97}"/>
              </a:ext>
            </a:extLst>
          </p:cNvPr>
          <p:cNvCxnSpPr>
            <a:cxnSpLocks/>
          </p:cNvCxnSpPr>
          <p:nvPr/>
        </p:nvCxnSpPr>
        <p:spPr>
          <a:xfrm flipH="1">
            <a:off x="3425558" y="818060"/>
            <a:ext cx="25323" cy="4995309"/>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C01683-5B38-19E6-C4D9-C0135BC13293}"/>
              </a:ext>
            </a:extLst>
          </p:cNvPr>
          <p:cNvCxnSpPr>
            <a:cxnSpLocks/>
          </p:cNvCxnSpPr>
          <p:nvPr/>
        </p:nvCxnSpPr>
        <p:spPr>
          <a:xfrm>
            <a:off x="2061863" y="1205500"/>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6D630679-4C53-AEA9-F113-249CA4D6E2D2}"/>
              </a:ext>
            </a:extLst>
          </p:cNvPr>
          <p:cNvCxnSpPr>
            <a:cxnSpLocks/>
          </p:cNvCxnSpPr>
          <p:nvPr/>
        </p:nvCxnSpPr>
        <p:spPr>
          <a:xfrm>
            <a:off x="2042637" y="1588560"/>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53" name="Picture 1052" descr="A black background with a black square&#10;&#10;AI-generated content may be incorrect.">
            <a:extLst>
              <a:ext uri="{FF2B5EF4-FFF2-40B4-BE49-F238E27FC236}">
                <a16:creationId xmlns:a16="http://schemas.microsoft.com/office/drawing/2014/main" id="{7585B7E8-0B34-70F7-A922-8A11AE5906F3}"/>
              </a:ext>
            </a:extLst>
          </p:cNvPr>
          <p:cNvPicPr>
            <a:picLocks noChangeAspect="1"/>
          </p:cNvPicPr>
          <p:nvPr/>
        </p:nvPicPr>
        <p:blipFill>
          <a:blip r:embed="rId6"/>
          <a:stretch>
            <a:fillRect/>
          </a:stretch>
        </p:blipFill>
        <p:spPr>
          <a:xfrm>
            <a:off x="335941" y="4992200"/>
            <a:ext cx="1330476" cy="782523"/>
          </a:xfrm>
          <a:prstGeom prst="rect">
            <a:avLst/>
          </a:prstGeom>
        </p:spPr>
      </p:pic>
      <p:pic>
        <p:nvPicPr>
          <p:cNvPr id="1055" name="Graphic 1054" descr="Stars outline">
            <a:extLst>
              <a:ext uri="{FF2B5EF4-FFF2-40B4-BE49-F238E27FC236}">
                <a16:creationId xmlns:a16="http://schemas.microsoft.com/office/drawing/2014/main" id="{7DBCC7C7-5859-6EB2-382C-0EDB2FD5C8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0610" y="4929156"/>
            <a:ext cx="427733" cy="427733"/>
          </a:xfrm>
          <a:prstGeom prst="rect">
            <a:avLst/>
          </a:prstGeom>
        </p:spPr>
      </p:pic>
      <p:pic>
        <p:nvPicPr>
          <p:cNvPr id="1059" name="Graphic 1058" descr="Checkmark with solid fill">
            <a:extLst>
              <a:ext uri="{FF2B5EF4-FFF2-40B4-BE49-F238E27FC236}">
                <a16:creationId xmlns:a16="http://schemas.microsoft.com/office/drawing/2014/main" id="{97895D4E-0E42-54B3-0D4A-9BF90F2FCA4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846118"/>
            <a:ext cx="332400" cy="332400"/>
          </a:xfrm>
          <a:prstGeom prst="rect">
            <a:avLst/>
          </a:prstGeom>
        </p:spPr>
      </p:pic>
      <p:pic>
        <p:nvPicPr>
          <p:cNvPr id="1061" name="Graphic 1060" descr="Close with solid fill">
            <a:extLst>
              <a:ext uri="{FF2B5EF4-FFF2-40B4-BE49-F238E27FC236}">
                <a16:creationId xmlns:a16="http://schemas.microsoft.com/office/drawing/2014/main" id="{57797A67-C548-E8A2-BE56-49C4B4E1A2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35210" y="839089"/>
            <a:ext cx="350688" cy="350688"/>
          </a:xfrm>
          <a:prstGeom prst="rect">
            <a:avLst/>
          </a:prstGeom>
        </p:spPr>
      </p:pic>
      <p:sp>
        <p:nvSpPr>
          <p:cNvPr id="2" name="TextBox 1">
            <a:extLst>
              <a:ext uri="{FF2B5EF4-FFF2-40B4-BE49-F238E27FC236}">
                <a16:creationId xmlns:a16="http://schemas.microsoft.com/office/drawing/2014/main" id="{86E5FCD2-7E9F-8504-DBC5-0AC39E01CC36}"/>
              </a:ext>
            </a:extLst>
          </p:cNvPr>
          <p:cNvSpPr txBox="1"/>
          <p:nvPr/>
        </p:nvSpPr>
        <p:spPr>
          <a:xfrm>
            <a:off x="7580453" y="1852151"/>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7" name="TextBox 6">
            <a:extLst>
              <a:ext uri="{FF2B5EF4-FFF2-40B4-BE49-F238E27FC236}">
                <a16:creationId xmlns:a16="http://schemas.microsoft.com/office/drawing/2014/main" id="{2DE6D9EA-2477-ECA0-E3E5-01F8F05111F5}"/>
              </a:ext>
            </a:extLst>
          </p:cNvPr>
          <p:cNvSpPr txBox="1"/>
          <p:nvPr/>
        </p:nvSpPr>
        <p:spPr>
          <a:xfrm>
            <a:off x="7557983" y="2534324"/>
            <a:ext cx="429865" cy="430887"/>
          </a:xfrm>
          <a:prstGeom prst="rect">
            <a:avLst/>
          </a:prstGeom>
          <a:noFill/>
        </p:spPr>
        <p:txBody>
          <a:bodyPr wrap="square" lIns="0" tIns="0" rIns="0" bIns="0" rtlCol="0" anchor="ctr">
            <a:spAutoFit/>
          </a:bodyPr>
          <a:lstStyle/>
          <a:p>
            <a:pPr algn="ctr"/>
            <a:r>
              <a:rPr lang="en-US" sz="2800" dirty="0">
                <a:solidFill>
                  <a:srgbClr val="FF0000"/>
                </a:solidFill>
                <a:latin typeface="Latin Modern Math" panose="02000503000000000000" pitchFamily="2" charset="77"/>
                <a:ea typeface="Latin Modern Math" panose="02000503000000000000" pitchFamily="2" charset="77"/>
              </a:rPr>
              <a:t>?</a:t>
            </a:r>
            <a:endParaRPr lang="en-US" sz="1400" dirty="0">
              <a:solidFill>
                <a:srgbClr val="FF0000"/>
              </a:solidFill>
              <a:latin typeface="Latin Modern Math" panose="02000503000000000000" pitchFamily="2" charset="77"/>
              <a:ea typeface="Latin Modern Math" panose="02000503000000000000" pitchFamily="2" charset="77"/>
            </a:endParaRPr>
          </a:p>
        </p:txBody>
      </p:sp>
      <p:pic>
        <p:nvPicPr>
          <p:cNvPr id="16" name="Graphic 15" descr="Close with solid fill">
            <a:extLst>
              <a:ext uri="{FF2B5EF4-FFF2-40B4-BE49-F238E27FC236}">
                <a16:creationId xmlns:a16="http://schemas.microsoft.com/office/drawing/2014/main" id="{BDD0EB3D-AB10-146A-032D-F92F6430D1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01315" y="1218625"/>
            <a:ext cx="350688" cy="350688"/>
          </a:xfrm>
          <a:prstGeom prst="rect">
            <a:avLst/>
          </a:prstGeom>
        </p:spPr>
      </p:pic>
      <p:sp>
        <p:nvSpPr>
          <p:cNvPr id="17" name="TextBox 16">
            <a:extLst>
              <a:ext uri="{FF2B5EF4-FFF2-40B4-BE49-F238E27FC236}">
                <a16:creationId xmlns:a16="http://schemas.microsoft.com/office/drawing/2014/main" id="{FC5D85EE-D159-FBBF-D51B-3674F73D053C}"/>
              </a:ext>
            </a:extLst>
          </p:cNvPr>
          <p:cNvSpPr txBox="1"/>
          <p:nvPr/>
        </p:nvSpPr>
        <p:spPr>
          <a:xfrm>
            <a:off x="4374537" y="3251060"/>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18" name="TextBox 17">
            <a:extLst>
              <a:ext uri="{FF2B5EF4-FFF2-40B4-BE49-F238E27FC236}">
                <a16:creationId xmlns:a16="http://schemas.microsoft.com/office/drawing/2014/main" id="{9103432C-FC78-1DC4-2C3A-F84DF827B26B}"/>
              </a:ext>
            </a:extLst>
          </p:cNvPr>
          <p:cNvSpPr txBox="1"/>
          <p:nvPr/>
        </p:nvSpPr>
        <p:spPr>
          <a:xfrm>
            <a:off x="5516137" y="4928083"/>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86" name="Graphic 85" descr="Checkmark with solid fill">
            <a:extLst>
              <a:ext uri="{FF2B5EF4-FFF2-40B4-BE49-F238E27FC236}">
                <a16:creationId xmlns:a16="http://schemas.microsoft.com/office/drawing/2014/main" id="{D3821014-D64E-8AB1-B93E-5EB646AD247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1586104"/>
            <a:ext cx="332400" cy="332400"/>
          </a:xfrm>
          <a:prstGeom prst="rect">
            <a:avLst/>
          </a:prstGeom>
        </p:spPr>
      </p:pic>
      <p:sp>
        <p:nvSpPr>
          <p:cNvPr id="87" name="TextBox 86">
            <a:extLst>
              <a:ext uri="{FF2B5EF4-FFF2-40B4-BE49-F238E27FC236}">
                <a16:creationId xmlns:a16="http://schemas.microsoft.com/office/drawing/2014/main" id="{8BAAD629-FA73-B0DE-3620-3D18B6973CC5}"/>
              </a:ext>
            </a:extLst>
          </p:cNvPr>
          <p:cNvSpPr txBox="1"/>
          <p:nvPr/>
        </p:nvSpPr>
        <p:spPr>
          <a:xfrm>
            <a:off x="5516137" y="2308781"/>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139" name="TextBox 138">
            <a:extLst>
              <a:ext uri="{FF2B5EF4-FFF2-40B4-BE49-F238E27FC236}">
                <a16:creationId xmlns:a16="http://schemas.microsoft.com/office/drawing/2014/main" id="{D5A8D42E-256B-AEA4-12CE-63DB9415BD0B}"/>
              </a:ext>
            </a:extLst>
          </p:cNvPr>
          <p:cNvSpPr txBox="1"/>
          <p:nvPr/>
        </p:nvSpPr>
        <p:spPr>
          <a:xfrm>
            <a:off x="7557983" y="3404949"/>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pic>
        <p:nvPicPr>
          <p:cNvPr id="140" name="Graphic 139" descr="Checkmark with solid fill">
            <a:extLst>
              <a:ext uri="{FF2B5EF4-FFF2-40B4-BE49-F238E27FC236}">
                <a16:creationId xmlns:a16="http://schemas.microsoft.com/office/drawing/2014/main" id="{93BE8F4F-DAE2-7B28-6C2C-4054EAB9BC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1232483"/>
            <a:ext cx="332400" cy="332400"/>
          </a:xfrm>
          <a:prstGeom prst="rect">
            <a:avLst/>
          </a:prstGeom>
        </p:spPr>
      </p:pic>
      <p:pic>
        <p:nvPicPr>
          <p:cNvPr id="141" name="Graphic 140" descr="Close with solid fill">
            <a:extLst>
              <a:ext uri="{FF2B5EF4-FFF2-40B4-BE49-F238E27FC236}">
                <a16:creationId xmlns:a16="http://schemas.microsoft.com/office/drawing/2014/main" id="{AE9F14DA-1DF4-4008-55F7-F1000AFA9F8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01315" y="2095501"/>
            <a:ext cx="350688" cy="350688"/>
          </a:xfrm>
          <a:prstGeom prst="rect">
            <a:avLst/>
          </a:prstGeom>
        </p:spPr>
      </p:pic>
      <p:pic>
        <p:nvPicPr>
          <p:cNvPr id="144" name="Graphic 143" descr="Checkmark with solid fill">
            <a:extLst>
              <a:ext uri="{FF2B5EF4-FFF2-40B4-BE49-F238E27FC236}">
                <a16:creationId xmlns:a16="http://schemas.microsoft.com/office/drawing/2014/main" id="{A5911E0C-72C9-394F-601C-85FBD7A91A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5164831"/>
            <a:ext cx="332400" cy="332400"/>
          </a:xfrm>
          <a:prstGeom prst="rect">
            <a:avLst/>
          </a:prstGeom>
        </p:spPr>
      </p:pic>
      <p:pic>
        <p:nvPicPr>
          <p:cNvPr id="146" name="Graphic 145" descr="Close with solid fill">
            <a:extLst>
              <a:ext uri="{FF2B5EF4-FFF2-40B4-BE49-F238E27FC236}">
                <a16:creationId xmlns:a16="http://schemas.microsoft.com/office/drawing/2014/main" id="{8D4949D1-7A77-AB6B-0DC5-B4FAEECEFE5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01315" y="5155687"/>
            <a:ext cx="350688" cy="350688"/>
          </a:xfrm>
          <a:prstGeom prst="rect">
            <a:avLst/>
          </a:prstGeom>
        </p:spPr>
      </p:pic>
      <p:grpSp>
        <p:nvGrpSpPr>
          <p:cNvPr id="9" name="Group 8">
            <a:extLst>
              <a:ext uri="{FF2B5EF4-FFF2-40B4-BE49-F238E27FC236}">
                <a16:creationId xmlns:a16="http://schemas.microsoft.com/office/drawing/2014/main" id="{FD811FC0-5295-B4F9-4F6C-34C2E31616A2}"/>
              </a:ext>
            </a:extLst>
          </p:cNvPr>
          <p:cNvGrpSpPr/>
          <p:nvPr/>
        </p:nvGrpSpPr>
        <p:grpSpPr>
          <a:xfrm>
            <a:off x="37999" y="2287520"/>
            <a:ext cx="1178622" cy="525450"/>
            <a:chOff x="3669267" y="4748573"/>
            <a:chExt cx="2508144" cy="984930"/>
          </a:xfrm>
        </p:grpSpPr>
        <p:grpSp>
          <p:nvGrpSpPr>
            <p:cNvPr id="13" name="Group 12">
              <a:extLst>
                <a:ext uri="{FF2B5EF4-FFF2-40B4-BE49-F238E27FC236}">
                  <a16:creationId xmlns:a16="http://schemas.microsoft.com/office/drawing/2014/main" id="{78158E50-58E1-4CED-EC0B-47DBFCE1A4EA}"/>
                </a:ext>
              </a:extLst>
            </p:cNvPr>
            <p:cNvGrpSpPr/>
            <p:nvPr/>
          </p:nvGrpSpPr>
          <p:grpSpPr>
            <a:xfrm>
              <a:off x="3669267" y="4748573"/>
              <a:ext cx="1271446" cy="978601"/>
              <a:chOff x="3669267" y="4748573"/>
              <a:chExt cx="1271446" cy="978601"/>
            </a:xfrm>
          </p:grpSpPr>
          <p:sp>
            <p:nvSpPr>
              <p:cNvPr id="179" name="Oval 178">
                <a:extLst>
                  <a:ext uri="{FF2B5EF4-FFF2-40B4-BE49-F238E27FC236}">
                    <a16:creationId xmlns:a16="http://schemas.microsoft.com/office/drawing/2014/main" id="{7F2440CC-4DCC-F141-4207-F8AB826B9D4C}"/>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80" name="Group 179">
                <a:extLst>
                  <a:ext uri="{FF2B5EF4-FFF2-40B4-BE49-F238E27FC236}">
                    <a16:creationId xmlns:a16="http://schemas.microsoft.com/office/drawing/2014/main" id="{9FA6B6B7-FAF0-BD86-C3FB-E98DF6DD241A}"/>
                  </a:ext>
                </a:extLst>
              </p:cNvPr>
              <p:cNvGrpSpPr/>
              <p:nvPr/>
            </p:nvGrpSpPr>
            <p:grpSpPr>
              <a:xfrm>
                <a:off x="3955858" y="4839895"/>
                <a:ext cx="238072" cy="355974"/>
                <a:chOff x="2171668" y="5969806"/>
                <a:chExt cx="214590" cy="320863"/>
              </a:xfrm>
            </p:grpSpPr>
            <p:grpSp>
              <p:nvGrpSpPr>
                <p:cNvPr id="1028" name="Group 1027">
                  <a:extLst>
                    <a:ext uri="{FF2B5EF4-FFF2-40B4-BE49-F238E27FC236}">
                      <a16:creationId xmlns:a16="http://schemas.microsoft.com/office/drawing/2014/main" id="{23D42E17-837F-725E-4AEE-51F28D1E09EB}"/>
                    </a:ext>
                  </a:extLst>
                </p:cNvPr>
                <p:cNvGrpSpPr/>
                <p:nvPr/>
              </p:nvGrpSpPr>
              <p:grpSpPr>
                <a:xfrm>
                  <a:off x="2171668" y="5969806"/>
                  <a:ext cx="214590" cy="320863"/>
                  <a:chOff x="2220638" y="6045340"/>
                  <a:chExt cx="166477" cy="245329"/>
                </a:xfrm>
              </p:grpSpPr>
              <p:sp>
                <p:nvSpPr>
                  <p:cNvPr id="1030" name="Oval 1029">
                    <a:extLst>
                      <a:ext uri="{FF2B5EF4-FFF2-40B4-BE49-F238E27FC236}">
                        <a16:creationId xmlns:a16="http://schemas.microsoft.com/office/drawing/2014/main" id="{483AF665-BB7F-9FF4-0977-46E31765333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31" name="Triangle 1030">
                    <a:extLst>
                      <a:ext uri="{FF2B5EF4-FFF2-40B4-BE49-F238E27FC236}">
                        <a16:creationId xmlns:a16="http://schemas.microsoft.com/office/drawing/2014/main" id="{B0DC32C5-2133-5AFC-BB86-D93373AA1E8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9" name="Triangle 1028">
                  <a:extLst>
                    <a:ext uri="{FF2B5EF4-FFF2-40B4-BE49-F238E27FC236}">
                      <a16:creationId xmlns:a16="http://schemas.microsoft.com/office/drawing/2014/main" id="{0469C28F-BF00-78D8-8939-A74BF4D4B39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1" name="Group 180">
                <a:extLst>
                  <a:ext uri="{FF2B5EF4-FFF2-40B4-BE49-F238E27FC236}">
                    <a16:creationId xmlns:a16="http://schemas.microsoft.com/office/drawing/2014/main" id="{A2C99AE3-0E9A-BED8-DDA0-A19CE4D6CB34}"/>
                  </a:ext>
                </a:extLst>
              </p:cNvPr>
              <p:cNvGrpSpPr/>
              <p:nvPr/>
            </p:nvGrpSpPr>
            <p:grpSpPr>
              <a:xfrm rot="4944378">
                <a:off x="4454296" y="4839893"/>
                <a:ext cx="238072" cy="355974"/>
                <a:chOff x="2171668" y="5969806"/>
                <a:chExt cx="214590" cy="320863"/>
              </a:xfrm>
            </p:grpSpPr>
            <p:grpSp>
              <p:nvGrpSpPr>
                <p:cNvPr id="1024" name="Group 1023">
                  <a:extLst>
                    <a:ext uri="{FF2B5EF4-FFF2-40B4-BE49-F238E27FC236}">
                      <a16:creationId xmlns:a16="http://schemas.microsoft.com/office/drawing/2014/main" id="{06A92464-28CE-3A67-0533-9CD041D04482}"/>
                    </a:ext>
                  </a:extLst>
                </p:cNvPr>
                <p:cNvGrpSpPr/>
                <p:nvPr/>
              </p:nvGrpSpPr>
              <p:grpSpPr>
                <a:xfrm>
                  <a:off x="2171668" y="5969806"/>
                  <a:ext cx="214590" cy="320863"/>
                  <a:chOff x="2220638" y="6045340"/>
                  <a:chExt cx="166477" cy="245329"/>
                </a:xfrm>
              </p:grpSpPr>
              <p:sp>
                <p:nvSpPr>
                  <p:cNvPr id="1026" name="Oval 1025">
                    <a:extLst>
                      <a:ext uri="{FF2B5EF4-FFF2-40B4-BE49-F238E27FC236}">
                        <a16:creationId xmlns:a16="http://schemas.microsoft.com/office/drawing/2014/main" id="{C8846056-5E34-542A-B5D6-05C40F923B4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27" name="Triangle 1026">
                    <a:extLst>
                      <a:ext uri="{FF2B5EF4-FFF2-40B4-BE49-F238E27FC236}">
                        <a16:creationId xmlns:a16="http://schemas.microsoft.com/office/drawing/2014/main" id="{98FBDEC6-3435-27DA-4CA7-3DB225633B9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5" name="Triangle 1024">
                  <a:extLst>
                    <a:ext uri="{FF2B5EF4-FFF2-40B4-BE49-F238E27FC236}">
                      <a16:creationId xmlns:a16="http://schemas.microsoft.com/office/drawing/2014/main" id="{AC9074C6-6F3C-1486-3EA1-FAA446F5309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2" name="Group 181">
                <a:extLst>
                  <a:ext uri="{FF2B5EF4-FFF2-40B4-BE49-F238E27FC236}">
                    <a16:creationId xmlns:a16="http://schemas.microsoft.com/office/drawing/2014/main" id="{FD1E06DF-FBB5-3727-A041-076FF847DFE4}"/>
                  </a:ext>
                </a:extLst>
              </p:cNvPr>
              <p:cNvGrpSpPr/>
              <p:nvPr/>
            </p:nvGrpSpPr>
            <p:grpSpPr>
              <a:xfrm flipV="1">
                <a:off x="3969244" y="5254744"/>
                <a:ext cx="238072" cy="355974"/>
                <a:chOff x="2171668" y="5969806"/>
                <a:chExt cx="214590" cy="320863"/>
              </a:xfrm>
            </p:grpSpPr>
            <p:grpSp>
              <p:nvGrpSpPr>
                <p:cNvPr id="188" name="Group 187">
                  <a:extLst>
                    <a:ext uri="{FF2B5EF4-FFF2-40B4-BE49-F238E27FC236}">
                      <a16:creationId xmlns:a16="http://schemas.microsoft.com/office/drawing/2014/main" id="{BFDB6636-961E-597A-1D36-5FA898B05854}"/>
                    </a:ext>
                  </a:extLst>
                </p:cNvPr>
                <p:cNvGrpSpPr/>
                <p:nvPr/>
              </p:nvGrpSpPr>
              <p:grpSpPr>
                <a:xfrm>
                  <a:off x="2171668" y="5969806"/>
                  <a:ext cx="214590" cy="320863"/>
                  <a:chOff x="2220638" y="6045340"/>
                  <a:chExt cx="166477" cy="245329"/>
                </a:xfrm>
              </p:grpSpPr>
              <p:sp>
                <p:nvSpPr>
                  <p:cNvPr id="190" name="Oval 189">
                    <a:extLst>
                      <a:ext uri="{FF2B5EF4-FFF2-40B4-BE49-F238E27FC236}">
                        <a16:creationId xmlns:a16="http://schemas.microsoft.com/office/drawing/2014/main" id="{DBBC451A-6996-6730-1FD6-A29B096D67FD}"/>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91" name="Triangle 190">
                    <a:extLst>
                      <a:ext uri="{FF2B5EF4-FFF2-40B4-BE49-F238E27FC236}">
                        <a16:creationId xmlns:a16="http://schemas.microsoft.com/office/drawing/2014/main" id="{E65BFA99-9D0E-DCA2-217C-BF6D27B6F282}"/>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9" name="Triangle 188">
                  <a:extLst>
                    <a:ext uri="{FF2B5EF4-FFF2-40B4-BE49-F238E27FC236}">
                      <a16:creationId xmlns:a16="http://schemas.microsoft.com/office/drawing/2014/main" id="{1DF225E3-89D3-7734-8ACE-F4CB4189828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3" name="Group 182">
                <a:extLst>
                  <a:ext uri="{FF2B5EF4-FFF2-40B4-BE49-F238E27FC236}">
                    <a16:creationId xmlns:a16="http://schemas.microsoft.com/office/drawing/2014/main" id="{5A0E190F-7506-2E9B-8AED-1CD1584DC072}"/>
                  </a:ext>
                </a:extLst>
              </p:cNvPr>
              <p:cNvGrpSpPr/>
              <p:nvPr/>
            </p:nvGrpSpPr>
            <p:grpSpPr>
              <a:xfrm rot="16795495" flipV="1">
                <a:off x="4467682" y="5254741"/>
                <a:ext cx="238072" cy="355974"/>
                <a:chOff x="2171668" y="5969806"/>
                <a:chExt cx="214590" cy="320863"/>
              </a:xfrm>
            </p:grpSpPr>
            <p:grpSp>
              <p:nvGrpSpPr>
                <p:cNvPr id="184" name="Group 183">
                  <a:extLst>
                    <a:ext uri="{FF2B5EF4-FFF2-40B4-BE49-F238E27FC236}">
                      <a16:creationId xmlns:a16="http://schemas.microsoft.com/office/drawing/2014/main" id="{D9D9D97F-E213-D02F-5553-0CBD5F652378}"/>
                    </a:ext>
                  </a:extLst>
                </p:cNvPr>
                <p:cNvGrpSpPr/>
                <p:nvPr/>
              </p:nvGrpSpPr>
              <p:grpSpPr>
                <a:xfrm>
                  <a:off x="2171668" y="5969806"/>
                  <a:ext cx="214590" cy="320863"/>
                  <a:chOff x="2220638" y="6045340"/>
                  <a:chExt cx="166477" cy="245329"/>
                </a:xfrm>
              </p:grpSpPr>
              <p:sp>
                <p:nvSpPr>
                  <p:cNvPr id="186" name="Oval 185">
                    <a:extLst>
                      <a:ext uri="{FF2B5EF4-FFF2-40B4-BE49-F238E27FC236}">
                        <a16:creationId xmlns:a16="http://schemas.microsoft.com/office/drawing/2014/main" id="{863C6466-7D3A-CAF3-D15A-3502ECDEF119}"/>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87" name="Triangle 186">
                    <a:extLst>
                      <a:ext uri="{FF2B5EF4-FFF2-40B4-BE49-F238E27FC236}">
                        <a16:creationId xmlns:a16="http://schemas.microsoft.com/office/drawing/2014/main" id="{7317AFBF-22FE-E67B-9D7B-ED9B1975732F}"/>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5" name="Triangle 184">
                  <a:extLst>
                    <a:ext uri="{FF2B5EF4-FFF2-40B4-BE49-F238E27FC236}">
                      <a16:creationId xmlns:a16="http://schemas.microsoft.com/office/drawing/2014/main" id="{51E43E08-BC9E-2901-0BA9-E1A226C3674E}"/>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149" name="Group 148">
              <a:extLst>
                <a:ext uri="{FF2B5EF4-FFF2-40B4-BE49-F238E27FC236}">
                  <a16:creationId xmlns:a16="http://schemas.microsoft.com/office/drawing/2014/main" id="{23794857-A16D-493E-387E-088BC2CEA270}"/>
                </a:ext>
              </a:extLst>
            </p:cNvPr>
            <p:cNvGrpSpPr/>
            <p:nvPr/>
          </p:nvGrpSpPr>
          <p:grpSpPr>
            <a:xfrm>
              <a:off x="4905965" y="4754902"/>
              <a:ext cx="1271446" cy="978601"/>
              <a:chOff x="4987524" y="4774633"/>
              <a:chExt cx="1271446" cy="978601"/>
            </a:xfrm>
          </p:grpSpPr>
          <p:sp>
            <p:nvSpPr>
              <p:cNvPr id="150" name="Oval 149">
                <a:extLst>
                  <a:ext uri="{FF2B5EF4-FFF2-40B4-BE49-F238E27FC236}">
                    <a16:creationId xmlns:a16="http://schemas.microsoft.com/office/drawing/2014/main" id="{30D76F84-C7A3-887D-AF56-D9D79E870884}"/>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51" name="Group 150">
                <a:extLst>
                  <a:ext uri="{FF2B5EF4-FFF2-40B4-BE49-F238E27FC236}">
                    <a16:creationId xmlns:a16="http://schemas.microsoft.com/office/drawing/2014/main" id="{87A042C1-6334-6029-33FE-56826BAD66D1}"/>
                  </a:ext>
                </a:extLst>
              </p:cNvPr>
              <p:cNvGrpSpPr/>
              <p:nvPr/>
            </p:nvGrpSpPr>
            <p:grpSpPr>
              <a:xfrm>
                <a:off x="5233095" y="4867609"/>
                <a:ext cx="238072" cy="355974"/>
                <a:chOff x="2171668" y="5969806"/>
                <a:chExt cx="214590" cy="320863"/>
              </a:xfrm>
            </p:grpSpPr>
            <p:grpSp>
              <p:nvGrpSpPr>
                <p:cNvPr id="175" name="Group 174">
                  <a:extLst>
                    <a:ext uri="{FF2B5EF4-FFF2-40B4-BE49-F238E27FC236}">
                      <a16:creationId xmlns:a16="http://schemas.microsoft.com/office/drawing/2014/main" id="{CA44CCA0-CA9E-760D-7D60-2F4A6B394E93}"/>
                    </a:ext>
                  </a:extLst>
                </p:cNvPr>
                <p:cNvGrpSpPr/>
                <p:nvPr/>
              </p:nvGrpSpPr>
              <p:grpSpPr>
                <a:xfrm>
                  <a:off x="2171668" y="5969806"/>
                  <a:ext cx="214590" cy="320863"/>
                  <a:chOff x="2220638" y="6045340"/>
                  <a:chExt cx="166477" cy="245329"/>
                </a:xfrm>
              </p:grpSpPr>
              <p:sp>
                <p:nvSpPr>
                  <p:cNvPr id="177" name="Oval 176">
                    <a:extLst>
                      <a:ext uri="{FF2B5EF4-FFF2-40B4-BE49-F238E27FC236}">
                        <a16:creationId xmlns:a16="http://schemas.microsoft.com/office/drawing/2014/main" id="{AF124F78-6578-2D66-64FB-2116696B5CB4}"/>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8" name="Triangle 177">
                    <a:extLst>
                      <a:ext uri="{FF2B5EF4-FFF2-40B4-BE49-F238E27FC236}">
                        <a16:creationId xmlns:a16="http://schemas.microsoft.com/office/drawing/2014/main" id="{C8841EEA-EF17-FF8C-66F6-DF54100DAEF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6" name="Triangle 175">
                  <a:extLst>
                    <a:ext uri="{FF2B5EF4-FFF2-40B4-BE49-F238E27FC236}">
                      <a16:creationId xmlns:a16="http://schemas.microsoft.com/office/drawing/2014/main" id="{43F30C94-6C31-45D5-D11F-8C82B30276F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2" name="Group 151">
                <a:extLst>
                  <a:ext uri="{FF2B5EF4-FFF2-40B4-BE49-F238E27FC236}">
                    <a16:creationId xmlns:a16="http://schemas.microsoft.com/office/drawing/2014/main" id="{FB33A2F5-554C-55B9-A3B6-C139B63DB8A2}"/>
                  </a:ext>
                </a:extLst>
              </p:cNvPr>
              <p:cNvGrpSpPr/>
              <p:nvPr/>
            </p:nvGrpSpPr>
            <p:grpSpPr>
              <a:xfrm rot="4944378">
                <a:off x="5731533" y="4867606"/>
                <a:ext cx="238072" cy="355974"/>
                <a:chOff x="2171668" y="5969806"/>
                <a:chExt cx="214590" cy="320863"/>
              </a:xfrm>
            </p:grpSpPr>
            <p:grpSp>
              <p:nvGrpSpPr>
                <p:cNvPr id="171" name="Group 170">
                  <a:extLst>
                    <a:ext uri="{FF2B5EF4-FFF2-40B4-BE49-F238E27FC236}">
                      <a16:creationId xmlns:a16="http://schemas.microsoft.com/office/drawing/2014/main" id="{2FE79BE4-CD33-5394-353D-D7369729F901}"/>
                    </a:ext>
                  </a:extLst>
                </p:cNvPr>
                <p:cNvGrpSpPr/>
                <p:nvPr/>
              </p:nvGrpSpPr>
              <p:grpSpPr>
                <a:xfrm>
                  <a:off x="2171668" y="5969806"/>
                  <a:ext cx="214590" cy="320863"/>
                  <a:chOff x="2220638" y="6045340"/>
                  <a:chExt cx="166477" cy="245329"/>
                </a:xfrm>
              </p:grpSpPr>
              <p:sp>
                <p:nvSpPr>
                  <p:cNvPr id="173" name="Oval 172">
                    <a:extLst>
                      <a:ext uri="{FF2B5EF4-FFF2-40B4-BE49-F238E27FC236}">
                        <a16:creationId xmlns:a16="http://schemas.microsoft.com/office/drawing/2014/main" id="{A76A3994-C601-B72F-9207-EDDFA8262F5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4" name="Triangle 173">
                    <a:extLst>
                      <a:ext uri="{FF2B5EF4-FFF2-40B4-BE49-F238E27FC236}">
                        <a16:creationId xmlns:a16="http://schemas.microsoft.com/office/drawing/2014/main" id="{76977C01-9619-3843-89F3-C66D47B0F82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2" name="Triangle 171">
                  <a:extLst>
                    <a:ext uri="{FF2B5EF4-FFF2-40B4-BE49-F238E27FC236}">
                      <a16:creationId xmlns:a16="http://schemas.microsoft.com/office/drawing/2014/main" id="{99701DE4-6950-EF81-BA68-C3B5A550C68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3" name="Group 152">
                <a:extLst>
                  <a:ext uri="{FF2B5EF4-FFF2-40B4-BE49-F238E27FC236}">
                    <a16:creationId xmlns:a16="http://schemas.microsoft.com/office/drawing/2014/main" id="{70357B98-141D-6D5C-9E75-8163771FE003}"/>
                  </a:ext>
                </a:extLst>
              </p:cNvPr>
              <p:cNvGrpSpPr/>
              <p:nvPr/>
            </p:nvGrpSpPr>
            <p:grpSpPr>
              <a:xfrm flipV="1">
                <a:off x="5246481" y="5282457"/>
                <a:ext cx="238072" cy="355974"/>
                <a:chOff x="2171668" y="5969806"/>
                <a:chExt cx="214590" cy="320863"/>
              </a:xfrm>
            </p:grpSpPr>
            <p:grpSp>
              <p:nvGrpSpPr>
                <p:cNvPr id="166" name="Group 165">
                  <a:extLst>
                    <a:ext uri="{FF2B5EF4-FFF2-40B4-BE49-F238E27FC236}">
                      <a16:creationId xmlns:a16="http://schemas.microsoft.com/office/drawing/2014/main" id="{B7DF3BBD-A8B2-639A-B7BF-71384ED38F3E}"/>
                    </a:ext>
                  </a:extLst>
                </p:cNvPr>
                <p:cNvGrpSpPr/>
                <p:nvPr/>
              </p:nvGrpSpPr>
              <p:grpSpPr>
                <a:xfrm>
                  <a:off x="2171668" y="5969806"/>
                  <a:ext cx="214590" cy="320863"/>
                  <a:chOff x="2220638" y="6045340"/>
                  <a:chExt cx="166477" cy="245329"/>
                </a:xfrm>
              </p:grpSpPr>
              <p:sp>
                <p:nvSpPr>
                  <p:cNvPr id="169" name="Oval 168">
                    <a:extLst>
                      <a:ext uri="{FF2B5EF4-FFF2-40B4-BE49-F238E27FC236}">
                        <a16:creationId xmlns:a16="http://schemas.microsoft.com/office/drawing/2014/main" id="{4C9BB8F4-DACD-D683-6E96-8C24D6D0D1FA}"/>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0" name="Triangle 169">
                    <a:extLst>
                      <a:ext uri="{FF2B5EF4-FFF2-40B4-BE49-F238E27FC236}">
                        <a16:creationId xmlns:a16="http://schemas.microsoft.com/office/drawing/2014/main" id="{1708090B-2423-EA4E-5002-8C6BE940FFA5}"/>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8" name="Triangle 167">
                  <a:extLst>
                    <a:ext uri="{FF2B5EF4-FFF2-40B4-BE49-F238E27FC236}">
                      <a16:creationId xmlns:a16="http://schemas.microsoft.com/office/drawing/2014/main" id="{841C0F2E-19BA-C7D5-7F3A-4EB53C7750B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8" name="Group 157">
                <a:extLst>
                  <a:ext uri="{FF2B5EF4-FFF2-40B4-BE49-F238E27FC236}">
                    <a16:creationId xmlns:a16="http://schemas.microsoft.com/office/drawing/2014/main" id="{2DCA6113-5B47-6792-3E14-4010C4DE905A}"/>
                  </a:ext>
                </a:extLst>
              </p:cNvPr>
              <p:cNvGrpSpPr/>
              <p:nvPr/>
            </p:nvGrpSpPr>
            <p:grpSpPr>
              <a:xfrm rot="16795495" flipV="1">
                <a:off x="5744919" y="5282455"/>
                <a:ext cx="238072" cy="355974"/>
                <a:chOff x="2171668" y="5969806"/>
                <a:chExt cx="214590" cy="320863"/>
              </a:xfrm>
            </p:grpSpPr>
            <p:grpSp>
              <p:nvGrpSpPr>
                <p:cNvPr id="160" name="Group 159">
                  <a:extLst>
                    <a:ext uri="{FF2B5EF4-FFF2-40B4-BE49-F238E27FC236}">
                      <a16:creationId xmlns:a16="http://schemas.microsoft.com/office/drawing/2014/main" id="{76045454-171D-9771-9C86-E1E340F62350}"/>
                    </a:ext>
                  </a:extLst>
                </p:cNvPr>
                <p:cNvGrpSpPr/>
                <p:nvPr/>
              </p:nvGrpSpPr>
              <p:grpSpPr>
                <a:xfrm>
                  <a:off x="2171668" y="5969806"/>
                  <a:ext cx="214590" cy="320863"/>
                  <a:chOff x="2220638" y="6045340"/>
                  <a:chExt cx="166477" cy="245329"/>
                </a:xfrm>
              </p:grpSpPr>
              <p:sp>
                <p:nvSpPr>
                  <p:cNvPr id="163" name="Oval 162">
                    <a:extLst>
                      <a:ext uri="{FF2B5EF4-FFF2-40B4-BE49-F238E27FC236}">
                        <a16:creationId xmlns:a16="http://schemas.microsoft.com/office/drawing/2014/main" id="{50EEAA1E-4575-77A6-0B99-DCE96F44E0B7}"/>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5" name="Triangle 164">
                    <a:extLst>
                      <a:ext uri="{FF2B5EF4-FFF2-40B4-BE49-F238E27FC236}">
                        <a16:creationId xmlns:a16="http://schemas.microsoft.com/office/drawing/2014/main" id="{3262DF8F-98C9-ECEF-F7B5-63CC072B90E6}"/>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2" name="Triangle 161">
                  <a:extLst>
                    <a:ext uri="{FF2B5EF4-FFF2-40B4-BE49-F238E27FC236}">
                      <a16:creationId xmlns:a16="http://schemas.microsoft.com/office/drawing/2014/main" id="{0F221590-70EA-3AD8-F6F8-F918D1FB474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1032" name="TextBox 1031">
            <a:extLst>
              <a:ext uri="{FF2B5EF4-FFF2-40B4-BE49-F238E27FC236}">
                <a16:creationId xmlns:a16="http://schemas.microsoft.com/office/drawing/2014/main" id="{C6906580-138B-3D1F-B552-A495F706C499}"/>
              </a:ext>
            </a:extLst>
          </p:cNvPr>
          <p:cNvSpPr txBox="1"/>
          <p:nvPr/>
        </p:nvSpPr>
        <p:spPr>
          <a:xfrm>
            <a:off x="-28942" y="1995474"/>
            <a:ext cx="196959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Chemically Homogeneous</a:t>
            </a:r>
          </a:p>
        </p:txBody>
      </p:sp>
      <p:sp>
        <p:nvSpPr>
          <p:cNvPr id="1033" name="TextBox 1032">
            <a:extLst>
              <a:ext uri="{FF2B5EF4-FFF2-40B4-BE49-F238E27FC236}">
                <a16:creationId xmlns:a16="http://schemas.microsoft.com/office/drawing/2014/main" id="{64A3858C-C716-ED76-E69C-AAD62F6F533B}"/>
              </a:ext>
            </a:extLst>
          </p:cNvPr>
          <p:cNvSpPr txBox="1"/>
          <p:nvPr/>
        </p:nvSpPr>
        <p:spPr>
          <a:xfrm>
            <a:off x="1220831" y="2219545"/>
            <a:ext cx="569387" cy="261610"/>
          </a:xfrm>
          <a:prstGeom prst="rect">
            <a:avLst/>
          </a:prstGeom>
          <a:noFill/>
        </p:spPr>
        <p:txBody>
          <a:bodyPr wrap="none" rtlCol="0">
            <a:spAutoFit/>
          </a:bodyPr>
          <a:lstStyle/>
          <a:p>
            <a:r>
              <a:rPr lang="en-US" sz="1100" dirty="0"/>
              <a:t>I) pure</a:t>
            </a:r>
          </a:p>
        </p:txBody>
      </p:sp>
      <p:sp>
        <p:nvSpPr>
          <p:cNvPr id="1034" name="TextBox 1033">
            <a:extLst>
              <a:ext uri="{FF2B5EF4-FFF2-40B4-BE49-F238E27FC236}">
                <a16:creationId xmlns:a16="http://schemas.microsoft.com/office/drawing/2014/main" id="{75CA4956-A409-E757-3303-12B6396E4E96}"/>
              </a:ext>
            </a:extLst>
          </p:cNvPr>
          <p:cNvSpPr txBox="1"/>
          <p:nvPr/>
        </p:nvSpPr>
        <p:spPr>
          <a:xfrm>
            <a:off x="1203321" y="2638659"/>
            <a:ext cx="663964" cy="261610"/>
          </a:xfrm>
          <a:prstGeom prst="rect">
            <a:avLst/>
          </a:prstGeom>
          <a:noFill/>
        </p:spPr>
        <p:txBody>
          <a:bodyPr wrap="none" rtlCol="0">
            <a:spAutoFit/>
          </a:bodyPr>
          <a:lstStyle/>
          <a:p>
            <a:r>
              <a:rPr lang="en-US" sz="1100" dirty="0"/>
              <a:t>II) quasi</a:t>
            </a:r>
          </a:p>
        </p:txBody>
      </p:sp>
      <p:cxnSp>
        <p:nvCxnSpPr>
          <p:cNvPr id="1035" name="Straight Connector 1034">
            <a:extLst>
              <a:ext uri="{FF2B5EF4-FFF2-40B4-BE49-F238E27FC236}">
                <a16:creationId xmlns:a16="http://schemas.microsoft.com/office/drawing/2014/main" id="{801ADD79-8A07-3E77-A738-C8E2445BFC5C}"/>
              </a:ext>
            </a:extLst>
          </p:cNvPr>
          <p:cNvCxnSpPr>
            <a:cxnSpLocks/>
          </p:cNvCxnSpPr>
          <p:nvPr/>
        </p:nvCxnSpPr>
        <p:spPr>
          <a:xfrm>
            <a:off x="2061362" y="2525527"/>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36" name="Graphic 1035" descr="Checkmark with solid fill">
            <a:extLst>
              <a:ext uri="{FF2B5EF4-FFF2-40B4-BE49-F238E27FC236}">
                <a16:creationId xmlns:a16="http://schemas.microsoft.com/office/drawing/2014/main" id="{ADD067F0-C306-3E4B-7491-5062BFDC295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858666"/>
            <a:ext cx="332400" cy="332400"/>
          </a:xfrm>
          <a:prstGeom prst="rect">
            <a:avLst/>
          </a:prstGeom>
        </p:spPr>
      </p:pic>
      <p:pic>
        <p:nvPicPr>
          <p:cNvPr id="1037" name="Graphic 1036" descr="Checkmark with solid fill">
            <a:extLst>
              <a:ext uri="{FF2B5EF4-FFF2-40B4-BE49-F238E27FC236}">
                <a16:creationId xmlns:a16="http://schemas.microsoft.com/office/drawing/2014/main" id="{F7B5A35C-DA4C-362A-6DFB-E73991273D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1606788"/>
            <a:ext cx="332400" cy="332400"/>
          </a:xfrm>
          <a:prstGeom prst="rect">
            <a:avLst/>
          </a:prstGeom>
        </p:spPr>
      </p:pic>
      <p:pic>
        <p:nvPicPr>
          <p:cNvPr id="1038" name="Graphic 1037" descr="Checkmark with solid fill">
            <a:extLst>
              <a:ext uri="{FF2B5EF4-FFF2-40B4-BE49-F238E27FC236}">
                <a16:creationId xmlns:a16="http://schemas.microsoft.com/office/drawing/2014/main" id="{B6E75AE8-2384-A9E4-817A-A5698C40C0C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1239743"/>
            <a:ext cx="332400" cy="332400"/>
          </a:xfrm>
          <a:prstGeom prst="rect">
            <a:avLst/>
          </a:prstGeom>
        </p:spPr>
      </p:pic>
      <p:sp>
        <p:nvSpPr>
          <p:cNvPr id="1039" name="TextBox 1038">
            <a:extLst>
              <a:ext uri="{FF2B5EF4-FFF2-40B4-BE49-F238E27FC236}">
                <a16:creationId xmlns:a16="http://schemas.microsoft.com/office/drawing/2014/main" id="{F7488075-C781-F269-BFD7-47E4149BDE68}"/>
              </a:ext>
            </a:extLst>
          </p:cNvPr>
          <p:cNvSpPr txBox="1"/>
          <p:nvPr/>
        </p:nvSpPr>
        <p:spPr>
          <a:xfrm>
            <a:off x="4352067" y="782626"/>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0" name="TextBox 1039">
            <a:extLst>
              <a:ext uri="{FF2B5EF4-FFF2-40B4-BE49-F238E27FC236}">
                <a16:creationId xmlns:a16="http://schemas.microsoft.com/office/drawing/2014/main" id="{99436B14-BD79-8738-499A-D5126DA84151}"/>
              </a:ext>
            </a:extLst>
          </p:cNvPr>
          <p:cNvSpPr txBox="1"/>
          <p:nvPr/>
        </p:nvSpPr>
        <p:spPr>
          <a:xfrm>
            <a:off x="4352067" y="1188631"/>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1" name="TextBox 1040">
            <a:extLst>
              <a:ext uri="{FF2B5EF4-FFF2-40B4-BE49-F238E27FC236}">
                <a16:creationId xmlns:a16="http://schemas.microsoft.com/office/drawing/2014/main" id="{2E2CFC42-79F2-089E-B153-7719EA20287A}"/>
              </a:ext>
            </a:extLst>
          </p:cNvPr>
          <p:cNvSpPr txBox="1"/>
          <p:nvPr/>
        </p:nvSpPr>
        <p:spPr>
          <a:xfrm>
            <a:off x="4352067" y="1559980"/>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2" name="TextBox 1041">
            <a:extLst>
              <a:ext uri="{FF2B5EF4-FFF2-40B4-BE49-F238E27FC236}">
                <a16:creationId xmlns:a16="http://schemas.microsoft.com/office/drawing/2014/main" id="{1F1028EB-6656-47F5-A70F-7372F5D19316}"/>
              </a:ext>
            </a:extLst>
          </p:cNvPr>
          <p:cNvSpPr txBox="1"/>
          <p:nvPr/>
        </p:nvSpPr>
        <p:spPr>
          <a:xfrm>
            <a:off x="6532208" y="804177"/>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3" name="TextBox 1042">
            <a:extLst>
              <a:ext uri="{FF2B5EF4-FFF2-40B4-BE49-F238E27FC236}">
                <a16:creationId xmlns:a16="http://schemas.microsoft.com/office/drawing/2014/main" id="{636BD9D7-2835-5867-BCE5-39B685F1C88D}"/>
              </a:ext>
            </a:extLst>
          </p:cNvPr>
          <p:cNvSpPr txBox="1"/>
          <p:nvPr/>
        </p:nvSpPr>
        <p:spPr>
          <a:xfrm>
            <a:off x="6546125" y="1178518"/>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4" name="TextBox 1043">
            <a:extLst>
              <a:ext uri="{FF2B5EF4-FFF2-40B4-BE49-F238E27FC236}">
                <a16:creationId xmlns:a16="http://schemas.microsoft.com/office/drawing/2014/main" id="{3FBB529F-0527-A5DE-3997-52A65C9151E8}"/>
              </a:ext>
            </a:extLst>
          </p:cNvPr>
          <p:cNvSpPr txBox="1"/>
          <p:nvPr/>
        </p:nvSpPr>
        <p:spPr>
          <a:xfrm>
            <a:off x="6556595" y="1649014"/>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5" name="TextBox 1044">
            <a:extLst>
              <a:ext uri="{FF2B5EF4-FFF2-40B4-BE49-F238E27FC236}">
                <a16:creationId xmlns:a16="http://schemas.microsoft.com/office/drawing/2014/main" id="{F3CC43AA-1460-1F96-CB61-7F069DAC01F1}"/>
              </a:ext>
            </a:extLst>
          </p:cNvPr>
          <p:cNvSpPr txBox="1"/>
          <p:nvPr/>
        </p:nvSpPr>
        <p:spPr>
          <a:xfrm>
            <a:off x="6570512" y="2023355"/>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6" name="TextBox 1045">
            <a:extLst>
              <a:ext uri="{FF2B5EF4-FFF2-40B4-BE49-F238E27FC236}">
                <a16:creationId xmlns:a16="http://schemas.microsoft.com/office/drawing/2014/main" id="{3D6CC824-99FD-AB35-2717-D22EBB1E09C8}"/>
              </a:ext>
            </a:extLst>
          </p:cNvPr>
          <p:cNvSpPr txBox="1"/>
          <p:nvPr/>
        </p:nvSpPr>
        <p:spPr>
          <a:xfrm>
            <a:off x="6558584" y="2569476"/>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7" name="TextBox 1046">
            <a:extLst>
              <a:ext uri="{FF2B5EF4-FFF2-40B4-BE49-F238E27FC236}">
                <a16:creationId xmlns:a16="http://schemas.microsoft.com/office/drawing/2014/main" id="{573E92AB-3CB1-EBA1-2475-1E0A9A473463}"/>
              </a:ext>
            </a:extLst>
          </p:cNvPr>
          <p:cNvSpPr txBox="1"/>
          <p:nvPr/>
        </p:nvSpPr>
        <p:spPr>
          <a:xfrm>
            <a:off x="6595045" y="3404949"/>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49" name="TextBox 1048">
            <a:extLst>
              <a:ext uri="{FF2B5EF4-FFF2-40B4-BE49-F238E27FC236}">
                <a16:creationId xmlns:a16="http://schemas.microsoft.com/office/drawing/2014/main" id="{0837E1EF-6F75-12DC-CB38-23600D991784}"/>
              </a:ext>
            </a:extLst>
          </p:cNvPr>
          <p:cNvSpPr txBox="1"/>
          <p:nvPr/>
        </p:nvSpPr>
        <p:spPr>
          <a:xfrm>
            <a:off x="7557983" y="3014323"/>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54" name="TextBox 1053">
            <a:extLst>
              <a:ext uri="{FF2B5EF4-FFF2-40B4-BE49-F238E27FC236}">
                <a16:creationId xmlns:a16="http://schemas.microsoft.com/office/drawing/2014/main" id="{05CF3B58-8409-B417-D84A-12C0F0FBA130}"/>
              </a:ext>
            </a:extLst>
          </p:cNvPr>
          <p:cNvSpPr txBox="1"/>
          <p:nvPr/>
        </p:nvSpPr>
        <p:spPr>
          <a:xfrm>
            <a:off x="5493667" y="783076"/>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56" name="TextBox 1055">
            <a:extLst>
              <a:ext uri="{FF2B5EF4-FFF2-40B4-BE49-F238E27FC236}">
                <a16:creationId xmlns:a16="http://schemas.microsoft.com/office/drawing/2014/main" id="{93090173-59CC-DFAB-EE1A-412C74D81228}"/>
              </a:ext>
            </a:extLst>
          </p:cNvPr>
          <p:cNvSpPr txBox="1"/>
          <p:nvPr/>
        </p:nvSpPr>
        <p:spPr>
          <a:xfrm>
            <a:off x="5493667" y="1189081"/>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57" name="TextBox 1056">
            <a:extLst>
              <a:ext uri="{FF2B5EF4-FFF2-40B4-BE49-F238E27FC236}">
                <a16:creationId xmlns:a16="http://schemas.microsoft.com/office/drawing/2014/main" id="{6A77B745-EC98-D27D-2A65-49D73E38918E}"/>
              </a:ext>
            </a:extLst>
          </p:cNvPr>
          <p:cNvSpPr txBox="1"/>
          <p:nvPr/>
        </p:nvSpPr>
        <p:spPr>
          <a:xfrm>
            <a:off x="5493667" y="1560430"/>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58" name="TextBox 1057">
            <a:extLst>
              <a:ext uri="{FF2B5EF4-FFF2-40B4-BE49-F238E27FC236}">
                <a16:creationId xmlns:a16="http://schemas.microsoft.com/office/drawing/2014/main" id="{8ECA113B-82AB-45A7-1EBB-36503D6ED111}"/>
              </a:ext>
            </a:extLst>
          </p:cNvPr>
          <p:cNvSpPr txBox="1"/>
          <p:nvPr/>
        </p:nvSpPr>
        <p:spPr>
          <a:xfrm>
            <a:off x="7557983" y="785901"/>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60" name="TextBox 1059">
            <a:extLst>
              <a:ext uri="{FF2B5EF4-FFF2-40B4-BE49-F238E27FC236}">
                <a16:creationId xmlns:a16="http://schemas.microsoft.com/office/drawing/2014/main" id="{ECCFF2E2-483E-6EA4-CD2E-EBB9551DCF3E}"/>
              </a:ext>
            </a:extLst>
          </p:cNvPr>
          <p:cNvSpPr txBox="1"/>
          <p:nvPr/>
        </p:nvSpPr>
        <p:spPr>
          <a:xfrm>
            <a:off x="7557983" y="1191906"/>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62" name="TextBox 1061">
            <a:extLst>
              <a:ext uri="{FF2B5EF4-FFF2-40B4-BE49-F238E27FC236}">
                <a16:creationId xmlns:a16="http://schemas.microsoft.com/office/drawing/2014/main" id="{D00A87C3-BAB4-DAE3-2FE9-5ABE9DDE31E7}"/>
              </a:ext>
            </a:extLst>
          </p:cNvPr>
          <p:cNvSpPr txBox="1"/>
          <p:nvPr/>
        </p:nvSpPr>
        <p:spPr>
          <a:xfrm>
            <a:off x="7557983" y="1563255"/>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pic>
        <p:nvPicPr>
          <p:cNvPr id="1063" name="Graphic 1062" descr="Checkmark with solid fill">
            <a:extLst>
              <a:ext uri="{FF2B5EF4-FFF2-40B4-BE49-F238E27FC236}">
                <a16:creationId xmlns:a16="http://schemas.microsoft.com/office/drawing/2014/main" id="{47C1DAD1-F998-053A-6705-927BAD7AE68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2109177"/>
            <a:ext cx="332400" cy="332400"/>
          </a:xfrm>
          <a:prstGeom prst="rect">
            <a:avLst/>
          </a:prstGeom>
        </p:spPr>
      </p:pic>
      <p:pic>
        <p:nvPicPr>
          <p:cNvPr id="1064" name="Graphic 1063" descr="Checkmark with solid fill">
            <a:extLst>
              <a:ext uri="{FF2B5EF4-FFF2-40B4-BE49-F238E27FC236}">
                <a16:creationId xmlns:a16="http://schemas.microsoft.com/office/drawing/2014/main" id="{A41A3BCA-CE4C-27EE-39DA-5B48807B9BE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2096289"/>
            <a:ext cx="332400" cy="332400"/>
          </a:xfrm>
          <a:prstGeom prst="rect">
            <a:avLst/>
          </a:prstGeom>
        </p:spPr>
      </p:pic>
      <p:pic>
        <p:nvPicPr>
          <p:cNvPr id="1065" name="Graphic 1064" descr="Checkmark with solid fill">
            <a:extLst>
              <a:ext uri="{FF2B5EF4-FFF2-40B4-BE49-F238E27FC236}">
                <a16:creationId xmlns:a16="http://schemas.microsoft.com/office/drawing/2014/main" id="{83A921E2-6203-7C1A-C70C-903A0DD4DBF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2601281"/>
            <a:ext cx="332400" cy="332400"/>
          </a:xfrm>
          <a:prstGeom prst="rect">
            <a:avLst/>
          </a:prstGeom>
        </p:spPr>
      </p:pic>
      <p:pic>
        <p:nvPicPr>
          <p:cNvPr id="1066" name="Graphic 1065" descr="Checkmark with solid fill">
            <a:extLst>
              <a:ext uri="{FF2B5EF4-FFF2-40B4-BE49-F238E27FC236}">
                <a16:creationId xmlns:a16="http://schemas.microsoft.com/office/drawing/2014/main" id="{34D99EB9-79EB-6163-2C11-0D4FCCB9E6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2588393"/>
            <a:ext cx="332400" cy="332400"/>
          </a:xfrm>
          <a:prstGeom prst="rect">
            <a:avLst/>
          </a:prstGeom>
        </p:spPr>
      </p:pic>
      <p:pic>
        <p:nvPicPr>
          <p:cNvPr id="1067" name="Graphic 1066" descr="Checkmark with solid fill">
            <a:extLst>
              <a:ext uri="{FF2B5EF4-FFF2-40B4-BE49-F238E27FC236}">
                <a16:creationId xmlns:a16="http://schemas.microsoft.com/office/drawing/2014/main" id="{3F2DAE91-C39D-BD8C-B584-E0629D860E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2605241"/>
            <a:ext cx="332400" cy="332400"/>
          </a:xfrm>
          <a:prstGeom prst="rect">
            <a:avLst/>
          </a:prstGeom>
        </p:spPr>
      </p:pic>
      <p:pic>
        <p:nvPicPr>
          <p:cNvPr id="1068" name="Graphic 1067" descr="Checkmark with solid fill">
            <a:extLst>
              <a:ext uri="{FF2B5EF4-FFF2-40B4-BE49-F238E27FC236}">
                <a16:creationId xmlns:a16="http://schemas.microsoft.com/office/drawing/2014/main" id="{8C0D4E4D-B87E-3B03-B5DA-EFD14BCCFF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00799" y="2092965"/>
            <a:ext cx="332400" cy="332400"/>
          </a:xfrm>
          <a:prstGeom prst="rect">
            <a:avLst/>
          </a:prstGeom>
        </p:spPr>
      </p:pic>
      <p:pic>
        <p:nvPicPr>
          <p:cNvPr id="1069" name="Graphic 1068" descr="Close with solid fill">
            <a:extLst>
              <a:ext uri="{FF2B5EF4-FFF2-40B4-BE49-F238E27FC236}">
                <a16:creationId xmlns:a16="http://schemas.microsoft.com/office/drawing/2014/main" id="{7DA73FF4-29FE-5F84-B5C2-56A51EB2660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533255" y="2099718"/>
            <a:ext cx="350688" cy="350688"/>
          </a:xfrm>
          <a:prstGeom prst="rect">
            <a:avLst/>
          </a:prstGeom>
        </p:spPr>
      </p:pic>
      <p:pic>
        <p:nvPicPr>
          <p:cNvPr id="1071" name="Graphic 1070" descr="Close with solid fill">
            <a:extLst>
              <a:ext uri="{FF2B5EF4-FFF2-40B4-BE49-F238E27FC236}">
                <a16:creationId xmlns:a16="http://schemas.microsoft.com/office/drawing/2014/main" id="{C7C21A03-2AAD-C301-84CF-67530A097D2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655" y="2583158"/>
            <a:ext cx="350688" cy="350688"/>
          </a:xfrm>
          <a:prstGeom prst="rect">
            <a:avLst/>
          </a:prstGeom>
        </p:spPr>
      </p:pic>
      <p:pic>
        <p:nvPicPr>
          <p:cNvPr id="1072" name="Graphic 1071" descr="Close with solid fill">
            <a:extLst>
              <a:ext uri="{FF2B5EF4-FFF2-40B4-BE49-F238E27FC236}">
                <a16:creationId xmlns:a16="http://schemas.microsoft.com/office/drawing/2014/main" id="{C7EE9C60-F9EF-70E2-666F-F9F617034E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655" y="5155687"/>
            <a:ext cx="350688" cy="350688"/>
          </a:xfrm>
          <a:prstGeom prst="rect">
            <a:avLst/>
          </a:prstGeom>
        </p:spPr>
      </p:pic>
      <p:pic>
        <p:nvPicPr>
          <p:cNvPr id="1073" name="Graphic 1072" descr="Close with solid fill">
            <a:extLst>
              <a:ext uri="{FF2B5EF4-FFF2-40B4-BE49-F238E27FC236}">
                <a16:creationId xmlns:a16="http://schemas.microsoft.com/office/drawing/2014/main" id="{68A58F84-D5EF-6FC7-9C6C-A523B98C712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655" y="4240023"/>
            <a:ext cx="350688" cy="350688"/>
          </a:xfrm>
          <a:prstGeom prst="rect">
            <a:avLst/>
          </a:prstGeom>
        </p:spPr>
      </p:pic>
      <p:cxnSp>
        <p:nvCxnSpPr>
          <p:cNvPr id="1074" name="Straight Connector 1073">
            <a:extLst>
              <a:ext uri="{FF2B5EF4-FFF2-40B4-BE49-F238E27FC236}">
                <a16:creationId xmlns:a16="http://schemas.microsoft.com/office/drawing/2014/main" id="{DF052159-0020-1402-5441-2A889F76A8DF}"/>
              </a:ext>
            </a:extLst>
          </p:cNvPr>
          <p:cNvCxnSpPr>
            <a:cxnSpLocks/>
          </p:cNvCxnSpPr>
          <p:nvPr/>
        </p:nvCxnSpPr>
        <p:spPr>
          <a:xfrm>
            <a:off x="2042637" y="3437019"/>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631B9772-C4B4-2987-5A40-858F874D8E00}"/>
              </a:ext>
            </a:extLst>
          </p:cNvPr>
          <p:cNvSpPr txBox="1"/>
          <p:nvPr/>
        </p:nvSpPr>
        <p:spPr>
          <a:xfrm>
            <a:off x="1326343" y="3090850"/>
            <a:ext cx="606256" cy="261610"/>
          </a:xfrm>
          <a:prstGeom prst="rect">
            <a:avLst/>
          </a:prstGeom>
          <a:noFill/>
        </p:spPr>
        <p:txBody>
          <a:bodyPr wrap="none" rtlCol="0">
            <a:spAutoFit/>
          </a:bodyPr>
          <a:lstStyle/>
          <a:p>
            <a:r>
              <a:rPr lang="en-US" sz="1100" dirty="0"/>
              <a:t>2g + 1g</a:t>
            </a:r>
          </a:p>
        </p:txBody>
      </p:sp>
      <p:sp>
        <p:nvSpPr>
          <p:cNvPr id="1077" name="TextBox 1076">
            <a:extLst>
              <a:ext uri="{FF2B5EF4-FFF2-40B4-BE49-F238E27FC236}">
                <a16:creationId xmlns:a16="http://schemas.microsoft.com/office/drawing/2014/main" id="{E11C4A95-6B84-1C2F-5991-28C980C3A3C1}"/>
              </a:ext>
            </a:extLst>
          </p:cNvPr>
          <p:cNvSpPr txBox="1"/>
          <p:nvPr/>
        </p:nvSpPr>
        <p:spPr>
          <a:xfrm>
            <a:off x="1336384" y="3564675"/>
            <a:ext cx="606256" cy="261610"/>
          </a:xfrm>
          <a:prstGeom prst="rect">
            <a:avLst/>
          </a:prstGeom>
          <a:noFill/>
        </p:spPr>
        <p:txBody>
          <a:bodyPr wrap="none" rtlCol="0">
            <a:spAutoFit/>
          </a:bodyPr>
          <a:lstStyle/>
          <a:p>
            <a:r>
              <a:rPr lang="en-US" sz="1100" dirty="0"/>
              <a:t>2g + 2g</a:t>
            </a:r>
          </a:p>
        </p:txBody>
      </p:sp>
      <p:pic>
        <p:nvPicPr>
          <p:cNvPr id="1078" name="Graphic 1077" descr="Checkmark with solid fill">
            <a:extLst>
              <a:ext uri="{FF2B5EF4-FFF2-40B4-BE49-F238E27FC236}">
                <a16:creationId xmlns:a16="http://schemas.microsoft.com/office/drawing/2014/main" id="{E02E7053-F88A-B559-5F58-DA174BACB4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50317" y="4249167"/>
            <a:ext cx="332400" cy="332400"/>
          </a:xfrm>
          <a:prstGeom prst="rect">
            <a:avLst/>
          </a:prstGeom>
        </p:spPr>
      </p:pic>
      <p:pic>
        <p:nvPicPr>
          <p:cNvPr id="1079" name="Graphic 1078" descr="Close with solid fill">
            <a:extLst>
              <a:ext uri="{FF2B5EF4-FFF2-40B4-BE49-F238E27FC236}">
                <a16:creationId xmlns:a16="http://schemas.microsoft.com/office/drawing/2014/main" id="{0AD9C8A9-4DE9-07A3-B66C-4BE663B6382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41173" y="3068303"/>
            <a:ext cx="350688" cy="350688"/>
          </a:xfrm>
          <a:prstGeom prst="rect">
            <a:avLst/>
          </a:prstGeom>
        </p:spPr>
      </p:pic>
      <p:pic>
        <p:nvPicPr>
          <p:cNvPr id="1080" name="Graphic 1079" descr="Close with solid fill">
            <a:extLst>
              <a:ext uri="{FF2B5EF4-FFF2-40B4-BE49-F238E27FC236}">
                <a16:creationId xmlns:a16="http://schemas.microsoft.com/office/drawing/2014/main" id="{3D344D75-288F-AFF1-B451-118B6E5B02B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655" y="3052469"/>
            <a:ext cx="350688" cy="350688"/>
          </a:xfrm>
          <a:prstGeom prst="rect">
            <a:avLst/>
          </a:prstGeom>
        </p:spPr>
      </p:pic>
      <p:pic>
        <p:nvPicPr>
          <p:cNvPr id="1081" name="Graphic 1080" descr="Close with solid fill">
            <a:extLst>
              <a:ext uri="{FF2B5EF4-FFF2-40B4-BE49-F238E27FC236}">
                <a16:creationId xmlns:a16="http://schemas.microsoft.com/office/drawing/2014/main" id="{980B4799-7584-BE65-5CD9-B39C652546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33255" y="3052396"/>
            <a:ext cx="350688" cy="350688"/>
          </a:xfrm>
          <a:prstGeom prst="rect">
            <a:avLst/>
          </a:prstGeom>
        </p:spPr>
      </p:pic>
      <p:pic>
        <p:nvPicPr>
          <p:cNvPr id="1082" name="Graphic 1081" descr="Close with solid fill">
            <a:extLst>
              <a:ext uri="{FF2B5EF4-FFF2-40B4-BE49-F238E27FC236}">
                <a16:creationId xmlns:a16="http://schemas.microsoft.com/office/drawing/2014/main" id="{F4D026C8-CFAC-368B-60BC-940DDBD3E9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33255" y="3445048"/>
            <a:ext cx="350688" cy="350688"/>
          </a:xfrm>
          <a:prstGeom prst="rect">
            <a:avLst/>
          </a:prstGeom>
        </p:spPr>
      </p:pic>
      <p:pic>
        <p:nvPicPr>
          <p:cNvPr id="1083" name="Graphic 1082" descr="Checkmark with solid fill">
            <a:extLst>
              <a:ext uri="{FF2B5EF4-FFF2-40B4-BE49-F238E27FC236}">
                <a16:creationId xmlns:a16="http://schemas.microsoft.com/office/drawing/2014/main" id="{85018758-90EB-17C9-4483-5C9FAF8A48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5164831"/>
            <a:ext cx="332400" cy="332400"/>
          </a:xfrm>
          <a:prstGeom prst="rect">
            <a:avLst/>
          </a:prstGeom>
        </p:spPr>
      </p:pic>
      <p:pic>
        <p:nvPicPr>
          <p:cNvPr id="1084" name="Graphic 1083" descr="Close with solid fill">
            <a:extLst>
              <a:ext uri="{FF2B5EF4-FFF2-40B4-BE49-F238E27FC236}">
                <a16:creationId xmlns:a16="http://schemas.microsoft.com/office/drawing/2014/main" id="{F8E49F57-90DC-03EB-0C6B-437E53C303F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41173" y="3445048"/>
            <a:ext cx="350688" cy="350688"/>
          </a:xfrm>
          <a:prstGeom prst="rect">
            <a:avLst/>
          </a:prstGeom>
        </p:spPr>
      </p:pic>
      <p:pic>
        <p:nvPicPr>
          <p:cNvPr id="1085" name="Graphic 1084" descr="Checkmark with solid fill">
            <a:extLst>
              <a:ext uri="{FF2B5EF4-FFF2-40B4-BE49-F238E27FC236}">
                <a16:creationId xmlns:a16="http://schemas.microsoft.com/office/drawing/2014/main" id="{FE3D82A5-73EF-1007-2B72-D0DDB659C9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4249167"/>
            <a:ext cx="332400" cy="332400"/>
          </a:xfrm>
          <a:prstGeom prst="rect">
            <a:avLst/>
          </a:prstGeom>
        </p:spPr>
      </p:pic>
      <p:pic>
        <p:nvPicPr>
          <p:cNvPr id="1087" name="Graphic 1086" descr="Checkmark with solid fill">
            <a:extLst>
              <a:ext uri="{FF2B5EF4-FFF2-40B4-BE49-F238E27FC236}">
                <a16:creationId xmlns:a16="http://schemas.microsoft.com/office/drawing/2014/main" id="{491CEEA7-09F9-3827-21E1-85F6899DEF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3073109"/>
            <a:ext cx="332400" cy="332400"/>
          </a:xfrm>
          <a:prstGeom prst="rect">
            <a:avLst/>
          </a:prstGeom>
        </p:spPr>
      </p:pic>
      <p:pic>
        <p:nvPicPr>
          <p:cNvPr id="1088" name="Graphic 1087" descr="Checkmark with solid fill">
            <a:extLst>
              <a:ext uri="{FF2B5EF4-FFF2-40B4-BE49-F238E27FC236}">
                <a16:creationId xmlns:a16="http://schemas.microsoft.com/office/drawing/2014/main" id="{9F769F36-45B0-3244-6480-BB898ECC6B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3035259"/>
            <a:ext cx="332400" cy="332400"/>
          </a:xfrm>
          <a:prstGeom prst="rect">
            <a:avLst/>
          </a:prstGeom>
        </p:spPr>
      </p:pic>
      <p:pic>
        <p:nvPicPr>
          <p:cNvPr id="1089" name="Graphic 1088" descr="Checkmark with solid fill">
            <a:extLst>
              <a:ext uri="{FF2B5EF4-FFF2-40B4-BE49-F238E27FC236}">
                <a16:creationId xmlns:a16="http://schemas.microsoft.com/office/drawing/2014/main" id="{46859CF0-20F3-C233-E247-E70497FB6FC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4354" y="3454192"/>
            <a:ext cx="332400" cy="332400"/>
          </a:xfrm>
          <a:prstGeom prst="rect">
            <a:avLst/>
          </a:prstGeom>
        </p:spPr>
      </p:pic>
      <p:pic>
        <p:nvPicPr>
          <p:cNvPr id="1090" name="Graphic 1089" descr="Checkmark with solid fill">
            <a:extLst>
              <a:ext uri="{FF2B5EF4-FFF2-40B4-BE49-F238E27FC236}">
                <a16:creationId xmlns:a16="http://schemas.microsoft.com/office/drawing/2014/main" id="{D067E672-BC39-DBE8-6724-AA405B846D7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10459" y="3454192"/>
            <a:ext cx="332400" cy="332400"/>
          </a:xfrm>
          <a:prstGeom prst="rect">
            <a:avLst/>
          </a:prstGeom>
        </p:spPr>
      </p:pic>
      <p:sp>
        <p:nvSpPr>
          <p:cNvPr id="1091" name="TextBox 1090">
            <a:extLst>
              <a:ext uri="{FF2B5EF4-FFF2-40B4-BE49-F238E27FC236}">
                <a16:creationId xmlns:a16="http://schemas.microsoft.com/office/drawing/2014/main" id="{86DA880A-F9CB-0190-F248-81355AC68D72}"/>
              </a:ext>
            </a:extLst>
          </p:cNvPr>
          <p:cNvSpPr txBox="1"/>
          <p:nvPr/>
        </p:nvSpPr>
        <p:spPr>
          <a:xfrm>
            <a:off x="6579041" y="3009463"/>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092" name="TextBox 1091">
            <a:extLst>
              <a:ext uri="{FF2B5EF4-FFF2-40B4-BE49-F238E27FC236}">
                <a16:creationId xmlns:a16="http://schemas.microsoft.com/office/drawing/2014/main" id="{88402BD1-76E0-A8DE-2263-7DCE751ABF63}"/>
              </a:ext>
            </a:extLst>
          </p:cNvPr>
          <p:cNvSpPr txBox="1"/>
          <p:nvPr/>
        </p:nvSpPr>
        <p:spPr>
          <a:xfrm>
            <a:off x="2918092" y="4046035"/>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1093" name="Graphic 1092" descr="Close with solid fill">
            <a:extLst>
              <a:ext uri="{FF2B5EF4-FFF2-40B4-BE49-F238E27FC236}">
                <a16:creationId xmlns:a16="http://schemas.microsoft.com/office/drawing/2014/main" id="{27981E0D-E49E-166E-E233-87E680035C9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33255" y="4240023"/>
            <a:ext cx="350688" cy="350688"/>
          </a:xfrm>
          <a:prstGeom prst="rect">
            <a:avLst/>
          </a:prstGeom>
        </p:spPr>
      </p:pic>
      <p:pic>
        <p:nvPicPr>
          <p:cNvPr id="1094" name="Graphic 1093" descr="Close with solid fill">
            <a:extLst>
              <a:ext uri="{FF2B5EF4-FFF2-40B4-BE49-F238E27FC236}">
                <a16:creationId xmlns:a16="http://schemas.microsoft.com/office/drawing/2014/main" id="{AAE25D6E-027B-F25A-5B40-7A52ECE9DB3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49689" y="4240023"/>
            <a:ext cx="350688" cy="350688"/>
          </a:xfrm>
          <a:prstGeom prst="rect">
            <a:avLst/>
          </a:prstGeom>
        </p:spPr>
      </p:pic>
      <p:sp>
        <p:nvSpPr>
          <p:cNvPr id="1095" name="TextBox 1094">
            <a:extLst>
              <a:ext uri="{FF2B5EF4-FFF2-40B4-BE49-F238E27FC236}">
                <a16:creationId xmlns:a16="http://schemas.microsoft.com/office/drawing/2014/main" id="{1292FEDE-8E2D-20B1-04FA-86101AC8D732}"/>
              </a:ext>
            </a:extLst>
          </p:cNvPr>
          <p:cNvSpPr txBox="1"/>
          <p:nvPr/>
        </p:nvSpPr>
        <p:spPr>
          <a:xfrm>
            <a:off x="7557983" y="4199924"/>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pic>
        <p:nvPicPr>
          <p:cNvPr id="1096" name="Graphic 1095" descr="Close with solid fill">
            <a:extLst>
              <a:ext uri="{FF2B5EF4-FFF2-40B4-BE49-F238E27FC236}">
                <a16:creationId xmlns:a16="http://schemas.microsoft.com/office/drawing/2014/main" id="{EA96F766-8730-8A6B-1346-FE125D792E4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26088" y="5155687"/>
            <a:ext cx="350688" cy="350688"/>
          </a:xfrm>
          <a:prstGeom prst="rect">
            <a:avLst/>
          </a:prstGeom>
        </p:spPr>
      </p:pic>
      <p:pic>
        <p:nvPicPr>
          <p:cNvPr id="1097" name="Graphic 1096" descr="Close with solid fill">
            <a:extLst>
              <a:ext uri="{FF2B5EF4-FFF2-40B4-BE49-F238E27FC236}">
                <a16:creationId xmlns:a16="http://schemas.microsoft.com/office/drawing/2014/main" id="{5F606E3B-25B2-2D6D-AAC0-98076C84B2E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97571" y="5155687"/>
            <a:ext cx="350688" cy="350688"/>
          </a:xfrm>
          <a:prstGeom prst="rect">
            <a:avLst/>
          </a:prstGeom>
        </p:spPr>
      </p:pic>
      <p:pic>
        <p:nvPicPr>
          <p:cNvPr id="1098" name="Graphic 1097" descr="Checkmark with solid fill">
            <a:extLst>
              <a:ext uri="{FF2B5EF4-FFF2-40B4-BE49-F238E27FC236}">
                <a16:creationId xmlns:a16="http://schemas.microsoft.com/office/drawing/2014/main" id="{2CD9A899-D78F-753F-9DE4-748732D94CD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33557" y="1619334"/>
            <a:ext cx="332400" cy="332400"/>
          </a:xfrm>
          <a:prstGeom prst="rect">
            <a:avLst/>
          </a:prstGeom>
        </p:spPr>
      </p:pic>
    </p:spTree>
    <p:extLst>
      <p:ext uri="{BB962C8B-B14F-4D97-AF65-F5344CB8AC3E}">
        <p14:creationId xmlns:p14="http://schemas.microsoft.com/office/powerpoint/2010/main" val="343581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1669</TotalTime>
  <Words>230</Words>
  <Application>Microsoft Macintosh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Cambria Math</vt:lpstr>
      <vt:lpstr>Latin Modern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31</cp:revision>
  <dcterms:created xsi:type="dcterms:W3CDTF">2025-02-11T14:31:47Z</dcterms:created>
  <dcterms:modified xsi:type="dcterms:W3CDTF">2025-06-03T01:12:28Z</dcterms:modified>
</cp:coreProperties>
</file>