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CA2243"/>
    <a:srgbClr val="95C04A"/>
    <a:srgbClr val="F0A953"/>
    <a:srgbClr val="DF9C4B"/>
    <a:srgbClr val="D0925F"/>
    <a:srgbClr val="D0735B"/>
    <a:srgbClr val="EBBE67"/>
    <a:srgbClr val="CA2143"/>
    <a:srgbClr val="96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p:restoredTop sz="94656"/>
  </p:normalViewPr>
  <p:slideViewPr>
    <p:cSldViewPr snapToGrid="0">
      <p:cViewPr>
        <p:scale>
          <a:sx n="201" d="100"/>
          <a:sy n="201" d="100"/>
        </p:scale>
        <p:origin x="592"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6/19/25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6/19/25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42" name="Rectangle 141">
            <a:extLst>
              <a:ext uri="{FF2B5EF4-FFF2-40B4-BE49-F238E27FC236}">
                <a16:creationId xmlns:a16="http://schemas.microsoft.com/office/drawing/2014/main" id="{83B6A2C6-6E20-163E-0F09-4D7F463350E7}"/>
              </a:ext>
            </a:extLst>
          </p:cNvPr>
          <p:cNvSpPr/>
          <p:nvPr/>
        </p:nvSpPr>
        <p:spPr>
          <a:xfrm>
            <a:off x="2042638" y="850588"/>
            <a:ext cx="6237762" cy="769756"/>
          </a:xfrm>
          <a:prstGeom prst="rect">
            <a:avLst/>
          </a:prstGeom>
          <a:solidFill>
            <a:srgbClr val="CA2243">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1DC799CB-207C-8D63-0BDC-B3EE1D8DE8D3}"/>
              </a:ext>
            </a:extLst>
          </p:cNvPr>
          <p:cNvSpPr/>
          <p:nvPr/>
        </p:nvSpPr>
        <p:spPr>
          <a:xfrm>
            <a:off x="2045147" y="4272807"/>
            <a:ext cx="6233480" cy="978067"/>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3112048" y="1487006"/>
            <a:ext cx="2583875"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2611"/>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90008"/>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8493"/>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264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2611"/>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2611"/>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2611"/>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2611"/>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2611"/>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8480"/>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8480"/>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2611"/>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8493"/>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38936" y="1025022"/>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8548" y="460914"/>
            <a:ext cx="938077" cy="338554"/>
          </a:xfrm>
          <a:prstGeom prst="rect">
            <a:avLst/>
          </a:prstGeom>
          <a:noFill/>
        </p:spPr>
        <p:txBody>
          <a:bodyPr wrap="none" rtlCol="0">
            <a:spAutoFit/>
          </a:bodyPr>
          <a:lstStyle/>
          <a:p>
            <a:r>
              <a:rPr lang="en-US" sz="1600"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a:off x="158072" y="4591553"/>
            <a:ext cx="951575" cy="562010"/>
            <a:chOff x="5386887" y="1405478"/>
            <a:chExt cx="2167425" cy="1280101"/>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30"/>
              <a:ext cx="216288" cy="2162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4"/>
              <a:ext cx="406414" cy="173029"/>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167349" y="1481678"/>
              <a:ext cx="280934" cy="2794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rot="630107" flipV="1">
              <a:off x="6898746" y="1738027"/>
              <a:ext cx="233742" cy="318179"/>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66954" y="2315024"/>
              <a:ext cx="130388" cy="1284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rot="630107" flipH="1" flipV="1">
              <a:off x="7006331" y="2477152"/>
              <a:ext cx="547981" cy="208427"/>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8457" y="4316598"/>
            <a:ext cx="1275437"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5.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8458" y="856266"/>
            <a:ext cx="79960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1.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89953" y="920514"/>
            <a:ext cx="700513" cy="169277"/>
          </a:xfrm>
          <a:prstGeom prst="rect">
            <a:avLst/>
          </a:prstGeom>
          <a:noFill/>
        </p:spPr>
        <p:txBody>
          <a:bodyPr wrap="none" lIns="0" tIns="0" rIns="0" bIns="0" rtlCol="0">
            <a:spAutoFit/>
          </a:bodyPr>
          <a:lstStyle/>
          <a:p>
            <a:r>
              <a:rPr lang="en-US" sz="1100" dirty="0"/>
              <a:t>A)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289953" y="1313411"/>
            <a:ext cx="695703" cy="169277"/>
          </a:xfrm>
          <a:prstGeom prst="rect">
            <a:avLst/>
          </a:prstGeom>
          <a:noFill/>
        </p:spPr>
        <p:txBody>
          <a:bodyPr wrap="none" lIns="0" tIns="0" rIns="0" bIns="0" rtlCol="0">
            <a:spAutoFit/>
          </a:bodyPr>
          <a:lstStyle/>
          <a:p>
            <a:r>
              <a:rPr lang="en-US" sz="1100" dirty="0"/>
              <a:t>B)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89953" y="1633973"/>
            <a:ext cx="804489" cy="338554"/>
          </a:xfrm>
          <a:prstGeom prst="rect">
            <a:avLst/>
          </a:prstGeom>
          <a:noFill/>
        </p:spPr>
        <p:txBody>
          <a:bodyPr wrap="square" lIns="0" tIns="0" rIns="0" bIns="0" rtlCol="0">
            <a:spAutoFit/>
          </a:bodyPr>
          <a:lstStyle/>
          <a:p>
            <a:r>
              <a:rPr lang="en-US" sz="1100" dirty="0"/>
              <a:t>C) P-PISN onset </a:t>
            </a:r>
            <a:r>
              <a:rPr lang="en-US" sz="1100" dirty="0" err="1"/>
              <a:t>degen</a:t>
            </a:r>
            <a:r>
              <a:rPr lang="en-US" sz="1100" dirty="0"/>
              <a:t>.</a:t>
            </a:r>
          </a:p>
        </p:txBody>
      </p:sp>
      <p:sp>
        <p:nvSpPr>
          <p:cNvPr id="46" name="TextBox 45">
            <a:extLst>
              <a:ext uri="{FF2B5EF4-FFF2-40B4-BE49-F238E27FC236}">
                <a16:creationId xmlns:a16="http://schemas.microsoft.com/office/drawing/2014/main" id="{BC7F01E8-80B2-0708-553A-6F49975E2DFD}"/>
              </a:ext>
            </a:extLst>
          </p:cNvPr>
          <p:cNvSpPr txBox="1"/>
          <p:nvPr/>
        </p:nvSpPr>
        <p:spPr>
          <a:xfrm>
            <a:off x="8458" y="3549666"/>
            <a:ext cx="156533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4.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2093477">
            <a:off x="1323474" y="3700277"/>
            <a:ext cx="607900" cy="536520"/>
            <a:chOff x="7859369" y="1987342"/>
            <a:chExt cx="1397910" cy="1154988"/>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3841"/>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2327"/>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a:off x="4100798" y="0"/>
            <a:ext cx="0" cy="525586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a:off x="5140287" y="0"/>
            <a:ext cx="8327" cy="523656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33817" y="0"/>
            <a:ext cx="17801"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a:off x="7279221" y="0"/>
            <a:ext cx="0"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8458" y="3049334"/>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3.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26775"/>
            <a:ext cx="0" cy="443785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6556" y="817094"/>
            <a:ext cx="22546" cy="4447531"/>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3386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61692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2721139" y="3449513"/>
            <a:ext cx="1027503" cy="604328"/>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533" y="3028695"/>
            <a:ext cx="466927" cy="466927"/>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315886"/>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8458" y="2023840"/>
            <a:ext cx="2076084"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2.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89953" y="2247911"/>
            <a:ext cx="700513" cy="169277"/>
          </a:xfrm>
          <a:prstGeom prst="rect">
            <a:avLst/>
          </a:prstGeom>
          <a:noFill/>
        </p:spPr>
        <p:txBody>
          <a:bodyPr wrap="none" lIns="0" tIns="0" rIns="0" bIns="0" rtlCol="0">
            <a:spAutoFit/>
          </a:bodyPr>
          <a:lstStyle/>
          <a:p>
            <a:r>
              <a:rPr lang="en-US" sz="1100" dirty="0"/>
              <a:t>A) standard</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89953" y="2667025"/>
            <a:ext cx="687689" cy="338554"/>
          </a:xfrm>
          <a:prstGeom prst="rect">
            <a:avLst/>
          </a:prstGeom>
          <a:noFill/>
        </p:spPr>
        <p:txBody>
          <a:bodyPr wrap="none" lIns="0" tIns="0" rIns="0" bIns="0" rtlCol="0">
            <a:spAutoFit/>
          </a:bodyPr>
          <a:lstStyle/>
          <a:p>
            <a:r>
              <a:rPr lang="en-US" sz="1100" dirty="0"/>
              <a:t>B) </a:t>
            </a:r>
            <a:r>
              <a:rPr lang="en-US" sz="1100" dirty="0" err="1"/>
              <a:t>smt</a:t>
            </a:r>
            <a:r>
              <a:rPr lang="en-US" sz="1100" dirty="0"/>
              <a:t> +</a:t>
            </a:r>
          </a:p>
          <a:p>
            <a:r>
              <a:rPr lang="en-US" sz="1100" dirty="0"/>
              <a:t> quasi-CHE</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53893"/>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0401" y="473539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289953" y="4389228"/>
            <a:ext cx="636393" cy="169277"/>
          </a:xfrm>
          <a:prstGeom prst="rect">
            <a:avLst/>
          </a:prstGeom>
          <a:noFill/>
        </p:spPr>
        <p:txBody>
          <a:bodyPr wrap="none" lIns="0" tIns="0" rIns="0" bIns="0" rtlCol="0">
            <a:spAutoFit/>
          </a:bodyPr>
          <a:lstStyle/>
          <a:p>
            <a:r>
              <a:rPr lang="en-US" sz="1100" dirty="0"/>
              <a:t>A) 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289953" y="4863053"/>
            <a:ext cx="637995" cy="169277"/>
          </a:xfrm>
          <a:prstGeom prst="rect">
            <a:avLst/>
          </a:prstGeom>
          <a:noFill/>
        </p:spPr>
        <p:txBody>
          <a:bodyPr wrap="none" lIns="0" tIns="0" rIns="0" bIns="0" rtlCol="0">
            <a:spAutoFit/>
          </a:bodyPr>
          <a:lstStyle/>
          <a:p>
            <a:r>
              <a:rPr lang="en-US" sz="1100" dirty="0"/>
              <a:t>B) 2G + 2G</a:t>
            </a:r>
          </a:p>
        </p:txBody>
      </p:sp>
      <p:sp>
        <p:nvSpPr>
          <p:cNvPr id="1095" name="TextBox 1094">
            <a:extLst>
              <a:ext uri="{FF2B5EF4-FFF2-40B4-BE49-F238E27FC236}">
                <a16:creationId xmlns:a16="http://schemas.microsoft.com/office/drawing/2014/main" id="{1292FEDE-8E2D-20B1-04FA-86101AC8D732}"/>
              </a:ext>
            </a:extLst>
          </p:cNvPr>
          <p:cNvSpPr txBox="1"/>
          <p:nvPr/>
        </p:nvSpPr>
        <p:spPr>
          <a:xfrm>
            <a:off x="-1113585" y="346135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96" name="TextBox 95">
            <a:extLst>
              <a:ext uri="{FF2B5EF4-FFF2-40B4-BE49-F238E27FC236}">
                <a16:creationId xmlns:a16="http://schemas.microsoft.com/office/drawing/2014/main" id="{6BD60512-4684-2412-8163-B04243CA4FA0}"/>
              </a:ext>
            </a:extLst>
          </p:cNvPr>
          <p:cNvSpPr txBox="1"/>
          <p:nvPr/>
        </p:nvSpPr>
        <p:spPr>
          <a:xfrm>
            <a:off x="2966550" y="525198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98" name="TextBox 97">
            <a:extLst>
              <a:ext uri="{FF2B5EF4-FFF2-40B4-BE49-F238E27FC236}">
                <a16:creationId xmlns:a16="http://schemas.microsoft.com/office/drawing/2014/main" id="{9F2B5878-263B-D477-CC12-D995DD0B8145}"/>
              </a:ext>
            </a:extLst>
          </p:cNvPr>
          <p:cNvSpPr txBox="1"/>
          <p:nvPr/>
        </p:nvSpPr>
        <p:spPr>
          <a:xfrm>
            <a:off x="4760856" y="525198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EF7B0CD-AFF3-AC5E-A64B-8088B15027B3}"/>
              </a:ext>
            </a:extLst>
          </p:cNvPr>
          <p:cNvSpPr txBox="1"/>
          <p:nvPr/>
        </p:nvSpPr>
        <p:spPr>
          <a:xfrm>
            <a:off x="6608679" y="5251982"/>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9219F695-1995-81B1-F058-BE588A2ECE15}"/>
              </a:ext>
            </a:extLst>
          </p:cNvPr>
          <p:cNvSpPr txBox="1"/>
          <p:nvPr/>
        </p:nvSpPr>
        <p:spPr>
          <a:xfrm>
            <a:off x="1437957" y="525198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04" name="TextBox 103">
            <a:extLst>
              <a:ext uri="{FF2B5EF4-FFF2-40B4-BE49-F238E27FC236}">
                <a16:creationId xmlns:a16="http://schemas.microsoft.com/office/drawing/2014/main" id="{0173A931-1643-D837-85D5-C4E0FF664F35}"/>
              </a:ext>
            </a:extLst>
          </p:cNvPr>
          <p:cNvSpPr txBox="1"/>
          <p:nvPr/>
        </p:nvSpPr>
        <p:spPr>
          <a:xfrm>
            <a:off x="2294217" y="85214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5" name="TextBox 104">
            <a:extLst>
              <a:ext uri="{FF2B5EF4-FFF2-40B4-BE49-F238E27FC236}">
                <a16:creationId xmlns:a16="http://schemas.microsoft.com/office/drawing/2014/main" id="{B9A2D826-1E12-3F6B-A2AD-5C8AB3D63E02}"/>
              </a:ext>
            </a:extLst>
          </p:cNvPr>
          <p:cNvSpPr txBox="1"/>
          <p:nvPr/>
        </p:nvSpPr>
        <p:spPr>
          <a:xfrm>
            <a:off x="2294217" y="123745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6" name="TextBox 105">
            <a:extLst>
              <a:ext uri="{FF2B5EF4-FFF2-40B4-BE49-F238E27FC236}">
                <a16:creationId xmlns:a16="http://schemas.microsoft.com/office/drawing/2014/main" id="{532998C9-41F4-DC38-41F4-7C3115E3B6A6}"/>
              </a:ext>
            </a:extLst>
          </p:cNvPr>
          <p:cNvSpPr txBox="1"/>
          <p:nvPr/>
        </p:nvSpPr>
        <p:spPr>
          <a:xfrm>
            <a:off x="2294217" y="162573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7" name="TextBox 106">
            <a:extLst>
              <a:ext uri="{FF2B5EF4-FFF2-40B4-BE49-F238E27FC236}">
                <a16:creationId xmlns:a16="http://schemas.microsoft.com/office/drawing/2014/main" id="{B2B48C59-0AD3-FF03-51CB-CE7E6F33F3E3}"/>
              </a:ext>
            </a:extLst>
          </p:cNvPr>
          <p:cNvSpPr txBox="1"/>
          <p:nvPr/>
        </p:nvSpPr>
        <p:spPr>
          <a:xfrm>
            <a:off x="3636611" y="2115163"/>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9CCC3EC-6E62-4792-CE23-440F77151D62}"/>
              </a:ext>
            </a:extLst>
          </p:cNvPr>
          <p:cNvSpPr txBox="1"/>
          <p:nvPr/>
        </p:nvSpPr>
        <p:spPr>
          <a:xfrm>
            <a:off x="4477921" y="206871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9" name="TextBox 108">
            <a:extLst>
              <a:ext uri="{FF2B5EF4-FFF2-40B4-BE49-F238E27FC236}">
                <a16:creationId xmlns:a16="http://schemas.microsoft.com/office/drawing/2014/main" id="{270041CB-3BA9-B62D-BBD0-4EFA09CB226F}"/>
              </a:ext>
            </a:extLst>
          </p:cNvPr>
          <p:cNvSpPr txBox="1"/>
          <p:nvPr/>
        </p:nvSpPr>
        <p:spPr>
          <a:xfrm>
            <a:off x="5519458" y="2137899"/>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3F7A4538-D10F-579B-D2D5-D6E7ADDFED88}"/>
              </a:ext>
            </a:extLst>
          </p:cNvPr>
          <p:cNvSpPr txBox="1"/>
          <p:nvPr/>
        </p:nvSpPr>
        <p:spPr>
          <a:xfrm>
            <a:off x="7633792" y="207029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1" name="TextBox 110">
            <a:extLst>
              <a:ext uri="{FF2B5EF4-FFF2-40B4-BE49-F238E27FC236}">
                <a16:creationId xmlns:a16="http://schemas.microsoft.com/office/drawing/2014/main" id="{16117569-700C-93B3-13E4-569EC2CA9B07}"/>
              </a:ext>
            </a:extLst>
          </p:cNvPr>
          <p:cNvSpPr txBox="1"/>
          <p:nvPr/>
        </p:nvSpPr>
        <p:spPr>
          <a:xfrm>
            <a:off x="2264990" y="262571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69EAE5DF-E3CF-FC47-14B6-D3A729B7D956}"/>
              </a:ext>
            </a:extLst>
          </p:cNvPr>
          <p:cNvSpPr txBox="1"/>
          <p:nvPr/>
        </p:nvSpPr>
        <p:spPr>
          <a:xfrm>
            <a:off x="2988051" y="260408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3" name="TextBox 112">
            <a:extLst>
              <a:ext uri="{FF2B5EF4-FFF2-40B4-BE49-F238E27FC236}">
                <a16:creationId xmlns:a16="http://schemas.microsoft.com/office/drawing/2014/main" id="{1BDCEC12-31E7-DD2E-7C35-8B5841A57536}"/>
              </a:ext>
            </a:extLst>
          </p:cNvPr>
          <p:cNvSpPr txBox="1"/>
          <p:nvPr/>
        </p:nvSpPr>
        <p:spPr>
          <a:xfrm>
            <a:off x="4448694" y="260788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2C452B4E-96E0-9B93-F907-7D57CC9CA120}"/>
              </a:ext>
            </a:extLst>
          </p:cNvPr>
          <p:cNvSpPr txBox="1"/>
          <p:nvPr/>
        </p:nvSpPr>
        <p:spPr>
          <a:xfrm>
            <a:off x="5519458" y="258540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BBF50FBF-EA9E-3F4A-18E1-C815CE0D2ED3}"/>
              </a:ext>
            </a:extLst>
          </p:cNvPr>
          <p:cNvSpPr txBox="1"/>
          <p:nvPr/>
        </p:nvSpPr>
        <p:spPr>
          <a:xfrm>
            <a:off x="2291981" y="4352416"/>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8" name="TextBox 117">
            <a:extLst>
              <a:ext uri="{FF2B5EF4-FFF2-40B4-BE49-F238E27FC236}">
                <a16:creationId xmlns:a16="http://schemas.microsoft.com/office/drawing/2014/main" id="{3101EC32-982D-2614-70F8-04A7D7D250D2}"/>
              </a:ext>
            </a:extLst>
          </p:cNvPr>
          <p:cNvSpPr txBox="1"/>
          <p:nvPr/>
        </p:nvSpPr>
        <p:spPr>
          <a:xfrm>
            <a:off x="2291981"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9" name="TextBox 118">
            <a:extLst>
              <a:ext uri="{FF2B5EF4-FFF2-40B4-BE49-F238E27FC236}">
                <a16:creationId xmlns:a16="http://schemas.microsoft.com/office/drawing/2014/main" id="{078F158F-3B9F-C0D2-661F-39F626238C4D}"/>
              </a:ext>
            </a:extLst>
          </p:cNvPr>
          <p:cNvSpPr txBox="1"/>
          <p:nvPr/>
        </p:nvSpPr>
        <p:spPr>
          <a:xfrm>
            <a:off x="3663602" y="4352416"/>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0" name="TextBox 119">
            <a:extLst>
              <a:ext uri="{FF2B5EF4-FFF2-40B4-BE49-F238E27FC236}">
                <a16:creationId xmlns:a16="http://schemas.microsoft.com/office/drawing/2014/main" id="{07EA6535-D9BC-C7D7-0C93-6584ED778CA0}"/>
              </a:ext>
            </a:extLst>
          </p:cNvPr>
          <p:cNvSpPr txBox="1"/>
          <p:nvPr/>
        </p:nvSpPr>
        <p:spPr>
          <a:xfrm>
            <a:off x="3663602"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2" name="TextBox 121">
            <a:extLst>
              <a:ext uri="{FF2B5EF4-FFF2-40B4-BE49-F238E27FC236}">
                <a16:creationId xmlns:a16="http://schemas.microsoft.com/office/drawing/2014/main" id="{1A536BF1-EF13-EB75-E21A-CE6D1D4169E4}"/>
              </a:ext>
            </a:extLst>
          </p:cNvPr>
          <p:cNvSpPr txBox="1"/>
          <p:nvPr/>
        </p:nvSpPr>
        <p:spPr>
          <a:xfrm>
            <a:off x="4475685"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6" name="TextBox 125">
            <a:extLst>
              <a:ext uri="{FF2B5EF4-FFF2-40B4-BE49-F238E27FC236}">
                <a16:creationId xmlns:a16="http://schemas.microsoft.com/office/drawing/2014/main" id="{01D7A895-B3C3-6005-E8EA-313BC7F3D5C1}"/>
              </a:ext>
            </a:extLst>
          </p:cNvPr>
          <p:cNvSpPr txBox="1"/>
          <p:nvPr/>
        </p:nvSpPr>
        <p:spPr>
          <a:xfrm>
            <a:off x="2982853" y="368019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7" name="TextBox 126">
            <a:extLst>
              <a:ext uri="{FF2B5EF4-FFF2-40B4-BE49-F238E27FC236}">
                <a16:creationId xmlns:a16="http://schemas.microsoft.com/office/drawing/2014/main" id="{853083BD-D23A-8F0D-CE2E-7EC5E0F57CCA}"/>
              </a:ext>
            </a:extLst>
          </p:cNvPr>
          <p:cNvSpPr txBox="1"/>
          <p:nvPr/>
        </p:nvSpPr>
        <p:spPr>
          <a:xfrm>
            <a:off x="3660640" y="368019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8" name="TextBox 127">
            <a:extLst>
              <a:ext uri="{FF2B5EF4-FFF2-40B4-BE49-F238E27FC236}">
                <a16:creationId xmlns:a16="http://schemas.microsoft.com/office/drawing/2014/main" id="{2926DBBF-5339-171A-C9A9-9DD519D2C2AF}"/>
              </a:ext>
            </a:extLst>
          </p:cNvPr>
          <p:cNvSpPr txBox="1"/>
          <p:nvPr/>
        </p:nvSpPr>
        <p:spPr>
          <a:xfrm>
            <a:off x="4443496" y="368019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4EDBDF65-A7E0-2B75-6F9E-824B1EFFB805}"/>
              </a:ext>
            </a:extLst>
          </p:cNvPr>
          <p:cNvSpPr txBox="1"/>
          <p:nvPr/>
        </p:nvSpPr>
        <p:spPr>
          <a:xfrm>
            <a:off x="5514260" y="368019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90506994-0A55-ACBF-9971-F2EC853C9605}"/>
              </a:ext>
            </a:extLst>
          </p:cNvPr>
          <p:cNvSpPr txBox="1"/>
          <p:nvPr/>
        </p:nvSpPr>
        <p:spPr>
          <a:xfrm>
            <a:off x="5523743" y="309440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4F6429C1-9CD0-A2E9-8AA8-76262E7F723E}"/>
              </a:ext>
            </a:extLst>
          </p:cNvPr>
          <p:cNvSpPr txBox="1"/>
          <p:nvPr/>
        </p:nvSpPr>
        <p:spPr>
          <a:xfrm>
            <a:off x="7608850" y="309440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3" name="TextBox 132">
            <a:extLst>
              <a:ext uri="{FF2B5EF4-FFF2-40B4-BE49-F238E27FC236}">
                <a16:creationId xmlns:a16="http://schemas.microsoft.com/office/drawing/2014/main" id="{D6A7BD7B-4089-9510-2383-2759A4296767}"/>
              </a:ext>
            </a:extLst>
          </p:cNvPr>
          <p:cNvSpPr txBox="1"/>
          <p:nvPr/>
        </p:nvSpPr>
        <p:spPr>
          <a:xfrm>
            <a:off x="3695771" y="3094405"/>
            <a:ext cx="205184" cy="369332"/>
          </a:xfrm>
          <a:prstGeom prst="rect">
            <a:avLst/>
          </a:prstGeom>
          <a:noFill/>
        </p:spPr>
        <p:txBody>
          <a:bodyPr wrap="none" lIns="0" tIns="0" rIns="0" bIns="0" rtlCol="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Latin Modern Math" panose="02000503000000000000" pitchFamily="2" charset="77"/>
              <a:ea typeface="Latin Modern Math" panose="02000503000000000000" pitchFamily="2" charset="77"/>
            </a:endParaRPr>
          </a:p>
        </p:txBody>
      </p:sp>
      <p:cxnSp>
        <p:nvCxnSpPr>
          <p:cNvPr id="155" name="Straight Connector 154">
            <a:extLst>
              <a:ext uri="{FF2B5EF4-FFF2-40B4-BE49-F238E27FC236}">
                <a16:creationId xmlns:a16="http://schemas.microsoft.com/office/drawing/2014/main" id="{465ADC79-5E26-AE52-1CAE-9A02F6716E43}"/>
              </a:ext>
            </a:extLst>
          </p:cNvPr>
          <p:cNvCxnSpPr>
            <a:cxnSpLocks/>
          </p:cNvCxnSpPr>
          <p:nvPr/>
        </p:nvCxnSpPr>
        <p:spPr>
          <a:xfrm flipH="1" flipV="1">
            <a:off x="2962" y="302068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4ECA7E29-0B9C-2788-DFC2-3A27A1331673}"/>
              </a:ext>
            </a:extLst>
          </p:cNvPr>
          <p:cNvCxnSpPr>
            <a:cxnSpLocks/>
          </p:cNvCxnSpPr>
          <p:nvPr/>
        </p:nvCxnSpPr>
        <p:spPr>
          <a:xfrm flipH="1" flipV="1">
            <a:off x="2962" y="5255613"/>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EBADB0B0-1FCE-D8AC-D858-CE23C035A58D}"/>
              </a:ext>
            </a:extLst>
          </p:cNvPr>
          <p:cNvCxnSpPr>
            <a:cxnSpLocks/>
          </p:cNvCxnSpPr>
          <p:nvPr/>
        </p:nvCxnSpPr>
        <p:spPr>
          <a:xfrm flipH="1" flipV="1">
            <a:off x="-3559" y="4282455"/>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6ECBD1CB-0F5D-7C5F-9B19-1FCDACA10942}"/>
              </a:ext>
            </a:extLst>
          </p:cNvPr>
          <p:cNvCxnSpPr>
            <a:cxnSpLocks/>
          </p:cNvCxnSpPr>
          <p:nvPr/>
        </p:nvCxnSpPr>
        <p:spPr>
          <a:xfrm flipH="1" flipV="1">
            <a:off x="-1323" y="199590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5" name="Straight Connector 1074">
            <a:extLst>
              <a:ext uri="{FF2B5EF4-FFF2-40B4-BE49-F238E27FC236}">
                <a16:creationId xmlns:a16="http://schemas.microsoft.com/office/drawing/2014/main" id="{0871240A-AA19-36C2-7845-4F9FE7FDD32C}"/>
              </a:ext>
            </a:extLst>
          </p:cNvPr>
          <p:cNvCxnSpPr>
            <a:cxnSpLocks/>
          </p:cNvCxnSpPr>
          <p:nvPr/>
        </p:nvCxnSpPr>
        <p:spPr>
          <a:xfrm flipH="1">
            <a:off x="0" y="842070"/>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3" name="Straight Connector 1112">
            <a:extLst>
              <a:ext uri="{FF2B5EF4-FFF2-40B4-BE49-F238E27FC236}">
                <a16:creationId xmlns:a16="http://schemas.microsoft.com/office/drawing/2014/main" id="{09F8D9CA-E352-0F01-A8C4-A9377A5A80D5}"/>
              </a:ext>
            </a:extLst>
          </p:cNvPr>
          <p:cNvCxnSpPr>
            <a:cxnSpLocks/>
          </p:cNvCxnSpPr>
          <p:nvPr/>
        </p:nvCxnSpPr>
        <p:spPr>
          <a:xfrm flipH="1">
            <a:off x="0" y="3508846"/>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14" name="TextBox 1113">
            <a:extLst>
              <a:ext uri="{FF2B5EF4-FFF2-40B4-BE49-F238E27FC236}">
                <a16:creationId xmlns:a16="http://schemas.microsoft.com/office/drawing/2014/main" id="{1D3F3845-E345-26F8-0F17-35A633DF6938}"/>
              </a:ext>
            </a:extLst>
          </p:cNvPr>
          <p:cNvSpPr txBox="1"/>
          <p:nvPr/>
        </p:nvSpPr>
        <p:spPr>
          <a:xfrm>
            <a:off x="6914158" y="5282760"/>
            <a:ext cx="1052276" cy="338554"/>
          </a:xfrm>
          <a:prstGeom prst="rect">
            <a:avLst/>
          </a:prstGeom>
          <a:noFill/>
        </p:spPr>
        <p:txBody>
          <a:bodyPr wrap="none" rtlCol="0">
            <a:spAutoFit/>
          </a:bodyPr>
          <a:lstStyle/>
          <a:p>
            <a:r>
              <a:rPr lang="en-US" sz="1600" dirty="0"/>
              <a:t>No match</a:t>
            </a:r>
          </a:p>
        </p:txBody>
      </p:sp>
      <p:sp>
        <p:nvSpPr>
          <p:cNvPr id="1115" name="TextBox 1114">
            <a:extLst>
              <a:ext uri="{FF2B5EF4-FFF2-40B4-BE49-F238E27FC236}">
                <a16:creationId xmlns:a16="http://schemas.microsoft.com/office/drawing/2014/main" id="{05EEB06F-7767-151B-8CAF-DDF4144FF89F}"/>
              </a:ext>
            </a:extLst>
          </p:cNvPr>
          <p:cNvSpPr txBox="1"/>
          <p:nvPr/>
        </p:nvSpPr>
        <p:spPr>
          <a:xfrm>
            <a:off x="5128641" y="5282760"/>
            <a:ext cx="1000467" cy="338554"/>
          </a:xfrm>
          <a:prstGeom prst="rect">
            <a:avLst/>
          </a:prstGeom>
          <a:noFill/>
        </p:spPr>
        <p:txBody>
          <a:bodyPr wrap="none" rtlCol="0">
            <a:spAutoFit/>
          </a:bodyPr>
          <a:lstStyle/>
          <a:p>
            <a:r>
              <a:rPr lang="en-US" sz="1600" dirty="0"/>
              <a:t>Not likely</a:t>
            </a:r>
          </a:p>
        </p:txBody>
      </p:sp>
      <p:sp>
        <p:nvSpPr>
          <p:cNvPr id="1116" name="TextBox 1115">
            <a:extLst>
              <a:ext uri="{FF2B5EF4-FFF2-40B4-BE49-F238E27FC236}">
                <a16:creationId xmlns:a16="http://schemas.microsoft.com/office/drawing/2014/main" id="{DCFCD518-D8A7-A597-D510-ABBA7A5EFE9C}"/>
              </a:ext>
            </a:extLst>
          </p:cNvPr>
          <p:cNvSpPr txBox="1"/>
          <p:nvPr/>
        </p:nvSpPr>
        <p:spPr>
          <a:xfrm>
            <a:off x="3275882" y="5282760"/>
            <a:ext cx="1005403" cy="338554"/>
          </a:xfrm>
          <a:prstGeom prst="rect">
            <a:avLst/>
          </a:prstGeom>
          <a:noFill/>
        </p:spPr>
        <p:txBody>
          <a:bodyPr wrap="none" rtlCol="0">
            <a:spAutoFit/>
          </a:bodyPr>
          <a:lstStyle/>
          <a:p>
            <a:r>
              <a:rPr lang="en-US" sz="1600" dirty="0"/>
              <a:t>Plausible</a:t>
            </a:r>
          </a:p>
        </p:txBody>
      </p:sp>
      <p:sp>
        <p:nvSpPr>
          <p:cNvPr id="1117" name="TextBox 1116">
            <a:extLst>
              <a:ext uri="{FF2B5EF4-FFF2-40B4-BE49-F238E27FC236}">
                <a16:creationId xmlns:a16="http://schemas.microsoft.com/office/drawing/2014/main" id="{1EEFE604-3827-1C1F-E13D-B93E89D5577B}"/>
              </a:ext>
            </a:extLst>
          </p:cNvPr>
          <p:cNvSpPr txBox="1"/>
          <p:nvPr/>
        </p:nvSpPr>
        <p:spPr>
          <a:xfrm>
            <a:off x="1754909" y="5282760"/>
            <a:ext cx="739690" cy="338554"/>
          </a:xfrm>
          <a:prstGeom prst="rect">
            <a:avLst/>
          </a:prstGeom>
          <a:noFill/>
        </p:spPr>
        <p:txBody>
          <a:bodyPr wrap="none" rtlCol="0">
            <a:spAutoFit/>
          </a:bodyPr>
          <a:lstStyle/>
          <a:p>
            <a:r>
              <a:rPr lang="en-US" sz="1600" dirty="0"/>
              <a:t>Match</a:t>
            </a:r>
          </a:p>
        </p:txBody>
      </p:sp>
      <p:sp>
        <p:nvSpPr>
          <p:cNvPr id="1123" name="TextBox 1122">
            <a:extLst>
              <a:ext uri="{FF2B5EF4-FFF2-40B4-BE49-F238E27FC236}">
                <a16:creationId xmlns:a16="http://schemas.microsoft.com/office/drawing/2014/main" id="{BEF8E7AB-B072-7223-2AAA-57E0FF807017}"/>
              </a:ext>
            </a:extLst>
          </p:cNvPr>
          <p:cNvSpPr txBox="1"/>
          <p:nvPr/>
        </p:nvSpPr>
        <p:spPr>
          <a:xfrm>
            <a:off x="2988051" y="20862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5" name="TextBox 1124">
            <a:extLst>
              <a:ext uri="{FF2B5EF4-FFF2-40B4-BE49-F238E27FC236}">
                <a16:creationId xmlns:a16="http://schemas.microsoft.com/office/drawing/2014/main" id="{6C6EC6B4-0122-1EE7-89AA-47FDA1653E41}"/>
              </a:ext>
            </a:extLst>
          </p:cNvPr>
          <p:cNvSpPr txBox="1"/>
          <p:nvPr/>
        </p:nvSpPr>
        <p:spPr>
          <a:xfrm>
            <a:off x="2988051" y="12374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6" name="TextBox 1125">
            <a:extLst>
              <a:ext uri="{FF2B5EF4-FFF2-40B4-BE49-F238E27FC236}">
                <a16:creationId xmlns:a16="http://schemas.microsoft.com/office/drawing/2014/main" id="{FA6583B8-F904-B894-1C0B-EDB9BF672AAC}"/>
              </a:ext>
            </a:extLst>
          </p:cNvPr>
          <p:cNvSpPr txBox="1"/>
          <p:nvPr/>
        </p:nvSpPr>
        <p:spPr>
          <a:xfrm>
            <a:off x="2988051"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7" name="TextBox 1126">
            <a:extLst>
              <a:ext uri="{FF2B5EF4-FFF2-40B4-BE49-F238E27FC236}">
                <a16:creationId xmlns:a16="http://schemas.microsoft.com/office/drawing/2014/main" id="{A3C85B44-3EA0-7F1C-B9A2-A50EB71299C7}"/>
              </a:ext>
            </a:extLst>
          </p:cNvPr>
          <p:cNvSpPr txBox="1"/>
          <p:nvPr/>
        </p:nvSpPr>
        <p:spPr>
          <a:xfrm>
            <a:off x="3665838" y="852140"/>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8" name="TextBox 1127">
            <a:extLst>
              <a:ext uri="{FF2B5EF4-FFF2-40B4-BE49-F238E27FC236}">
                <a16:creationId xmlns:a16="http://schemas.microsoft.com/office/drawing/2014/main" id="{1BCF1216-A173-6081-B0F8-C5F411B253AA}"/>
              </a:ext>
            </a:extLst>
          </p:cNvPr>
          <p:cNvSpPr txBox="1"/>
          <p:nvPr/>
        </p:nvSpPr>
        <p:spPr>
          <a:xfrm>
            <a:off x="2294217" y="210984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9" name="TextBox 1128">
            <a:extLst>
              <a:ext uri="{FF2B5EF4-FFF2-40B4-BE49-F238E27FC236}">
                <a16:creationId xmlns:a16="http://schemas.microsoft.com/office/drawing/2014/main" id="{F4C31111-E2F5-E502-199B-B5988F918171}"/>
              </a:ext>
            </a:extLst>
          </p:cNvPr>
          <p:cNvSpPr txBox="1"/>
          <p:nvPr/>
        </p:nvSpPr>
        <p:spPr>
          <a:xfrm>
            <a:off x="3665838" y="261647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0" name="TextBox 1129">
            <a:extLst>
              <a:ext uri="{FF2B5EF4-FFF2-40B4-BE49-F238E27FC236}">
                <a16:creationId xmlns:a16="http://schemas.microsoft.com/office/drawing/2014/main" id="{0A8C5285-4B61-D2D5-5D82-2D5286E92538}"/>
              </a:ext>
            </a:extLst>
          </p:cNvPr>
          <p:cNvSpPr txBox="1"/>
          <p:nvPr/>
        </p:nvSpPr>
        <p:spPr>
          <a:xfrm>
            <a:off x="2985815" y="435241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1" name="TextBox 1130">
            <a:extLst>
              <a:ext uri="{FF2B5EF4-FFF2-40B4-BE49-F238E27FC236}">
                <a16:creationId xmlns:a16="http://schemas.microsoft.com/office/drawing/2014/main" id="{377E8C33-46FE-5039-988F-D9DE57D2F4A0}"/>
              </a:ext>
            </a:extLst>
          </p:cNvPr>
          <p:cNvSpPr txBox="1"/>
          <p:nvPr/>
        </p:nvSpPr>
        <p:spPr>
          <a:xfrm>
            <a:off x="2985815" y="4779449"/>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2" name="TextBox 1131">
            <a:extLst>
              <a:ext uri="{FF2B5EF4-FFF2-40B4-BE49-F238E27FC236}">
                <a16:creationId xmlns:a16="http://schemas.microsoft.com/office/drawing/2014/main" id="{D333A45B-EEC3-9189-7E64-BF9208D38BE3}"/>
              </a:ext>
            </a:extLst>
          </p:cNvPr>
          <p:cNvSpPr txBox="1"/>
          <p:nvPr/>
        </p:nvSpPr>
        <p:spPr>
          <a:xfrm>
            <a:off x="2992336" y="309440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3" name="TextBox 1132">
            <a:extLst>
              <a:ext uri="{FF2B5EF4-FFF2-40B4-BE49-F238E27FC236}">
                <a16:creationId xmlns:a16="http://schemas.microsoft.com/office/drawing/2014/main" id="{B327EB08-5136-F305-2319-3DB74D8BD62E}"/>
              </a:ext>
            </a:extLst>
          </p:cNvPr>
          <p:cNvSpPr txBox="1"/>
          <p:nvPr/>
        </p:nvSpPr>
        <p:spPr>
          <a:xfrm>
            <a:off x="2298502" y="309440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4" name="TextBox 1133">
            <a:extLst>
              <a:ext uri="{FF2B5EF4-FFF2-40B4-BE49-F238E27FC236}">
                <a16:creationId xmlns:a16="http://schemas.microsoft.com/office/drawing/2014/main" id="{4D164A6D-C549-C9E2-A485-8E0EC29F5F82}"/>
              </a:ext>
            </a:extLst>
          </p:cNvPr>
          <p:cNvSpPr txBox="1"/>
          <p:nvPr/>
        </p:nvSpPr>
        <p:spPr>
          <a:xfrm>
            <a:off x="2289019" y="368019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5" name="TextBox 1134">
            <a:extLst>
              <a:ext uri="{FF2B5EF4-FFF2-40B4-BE49-F238E27FC236}">
                <a16:creationId xmlns:a16="http://schemas.microsoft.com/office/drawing/2014/main" id="{BC867681-655D-3422-D3A8-A0D8896EAF10}"/>
              </a:ext>
            </a:extLst>
          </p:cNvPr>
          <p:cNvSpPr txBox="1"/>
          <p:nvPr/>
        </p:nvSpPr>
        <p:spPr>
          <a:xfrm>
            <a:off x="2993788" y="852140"/>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6" name="TextBox 1135">
            <a:extLst>
              <a:ext uri="{FF2B5EF4-FFF2-40B4-BE49-F238E27FC236}">
                <a16:creationId xmlns:a16="http://schemas.microsoft.com/office/drawing/2014/main" id="{D93B563F-61BE-FC81-FDB4-76A1FF10BC36}"/>
              </a:ext>
            </a:extLst>
          </p:cNvPr>
          <p:cNvSpPr txBox="1"/>
          <p:nvPr/>
        </p:nvSpPr>
        <p:spPr>
          <a:xfrm>
            <a:off x="3671575" y="123745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7" name="TextBox 1136">
            <a:extLst>
              <a:ext uri="{FF2B5EF4-FFF2-40B4-BE49-F238E27FC236}">
                <a16:creationId xmlns:a16="http://schemas.microsoft.com/office/drawing/2014/main" id="{D1698C63-159B-5169-125F-7EC0B4D2E951}"/>
              </a:ext>
            </a:extLst>
          </p:cNvPr>
          <p:cNvSpPr txBox="1"/>
          <p:nvPr/>
        </p:nvSpPr>
        <p:spPr>
          <a:xfrm>
            <a:off x="5552186" y="4352416"/>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8" name="TextBox 1137">
            <a:extLst>
              <a:ext uri="{FF2B5EF4-FFF2-40B4-BE49-F238E27FC236}">
                <a16:creationId xmlns:a16="http://schemas.microsoft.com/office/drawing/2014/main" id="{B77592DD-AE29-135C-FAB2-40C40F48A130}"/>
              </a:ext>
            </a:extLst>
          </p:cNvPr>
          <p:cNvSpPr txBox="1"/>
          <p:nvPr/>
        </p:nvSpPr>
        <p:spPr>
          <a:xfrm>
            <a:off x="5552186" y="4779449"/>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9" name="TextBox 1138">
            <a:extLst>
              <a:ext uri="{FF2B5EF4-FFF2-40B4-BE49-F238E27FC236}">
                <a16:creationId xmlns:a16="http://schemas.microsoft.com/office/drawing/2014/main" id="{74BC602A-49EE-D9DC-B659-C93F6E4F0D6E}"/>
              </a:ext>
            </a:extLst>
          </p:cNvPr>
          <p:cNvSpPr txBox="1"/>
          <p:nvPr/>
        </p:nvSpPr>
        <p:spPr>
          <a:xfrm>
            <a:off x="4487943" y="3094405"/>
            <a:ext cx="245006"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0" name="TextBox 1139">
            <a:extLst>
              <a:ext uri="{FF2B5EF4-FFF2-40B4-BE49-F238E27FC236}">
                <a16:creationId xmlns:a16="http://schemas.microsoft.com/office/drawing/2014/main" id="{81484B59-CAFD-F348-A14E-07863E99EB5F}"/>
              </a:ext>
            </a:extLst>
          </p:cNvPr>
          <p:cNvSpPr txBox="1"/>
          <p:nvPr/>
        </p:nvSpPr>
        <p:spPr>
          <a:xfrm>
            <a:off x="4481422" y="4352416"/>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1" name="TextBox 1140">
            <a:extLst>
              <a:ext uri="{FF2B5EF4-FFF2-40B4-BE49-F238E27FC236}">
                <a16:creationId xmlns:a16="http://schemas.microsoft.com/office/drawing/2014/main" id="{63DEE123-5D81-AC6E-551F-C138EA13DAAE}"/>
              </a:ext>
            </a:extLst>
          </p:cNvPr>
          <p:cNvSpPr txBox="1"/>
          <p:nvPr/>
        </p:nvSpPr>
        <p:spPr>
          <a:xfrm>
            <a:off x="3665838"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1993</TotalTime>
  <Words>277</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46</cp:revision>
  <dcterms:created xsi:type="dcterms:W3CDTF">2025-02-11T14:31:47Z</dcterms:created>
  <dcterms:modified xsi:type="dcterms:W3CDTF">2025-06-19T21:33:01Z</dcterms:modified>
</cp:coreProperties>
</file>