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CA2243"/>
    <a:srgbClr val="95C04A"/>
    <a:srgbClr val="F0A953"/>
    <a:srgbClr val="DF9C4B"/>
    <a:srgbClr val="D0925F"/>
    <a:srgbClr val="D0735B"/>
    <a:srgbClr val="EBBE67"/>
    <a:srgbClr val="CA2143"/>
    <a:srgbClr val="96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5"/>
    <p:restoredTop sz="94656"/>
  </p:normalViewPr>
  <p:slideViewPr>
    <p:cSldViewPr snapToGrid="0">
      <p:cViewPr>
        <p:scale>
          <a:sx n="168" d="100"/>
          <a:sy n="168" d="100"/>
        </p:scale>
        <p:origin x="2464" y="1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6/17/25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6/17/25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6/17/25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6/17/25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6/17/25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42" name="Rectangle 141">
            <a:extLst>
              <a:ext uri="{FF2B5EF4-FFF2-40B4-BE49-F238E27FC236}">
                <a16:creationId xmlns:a16="http://schemas.microsoft.com/office/drawing/2014/main" id="{83B6A2C6-6E20-163E-0F09-4D7F463350E7}"/>
              </a:ext>
            </a:extLst>
          </p:cNvPr>
          <p:cNvSpPr/>
          <p:nvPr/>
        </p:nvSpPr>
        <p:spPr>
          <a:xfrm>
            <a:off x="2042638" y="854594"/>
            <a:ext cx="6252204" cy="377462"/>
          </a:xfrm>
          <a:prstGeom prst="rect">
            <a:avLst/>
          </a:prstGeom>
          <a:solidFill>
            <a:srgbClr val="CA2243">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FE83F01-6FCD-4697-ED65-69A970E24283}"/>
              </a:ext>
            </a:extLst>
          </p:cNvPr>
          <p:cNvSpPr/>
          <p:nvPr/>
        </p:nvSpPr>
        <p:spPr>
          <a:xfrm>
            <a:off x="2045525" y="1232717"/>
            <a:ext cx="6252203" cy="388409"/>
          </a:xfrm>
          <a:prstGeom prst="rect">
            <a:avLst/>
          </a:prstGeom>
          <a:solidFill>
            <a:srgbClr val="CA2243">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D5867A-2AB6-9BD6-24FD-1AEAB87142D8}"/>
              </a:ext>
            </a:extLst>
          </p:cNvPr>
          <p:cNvSpPr/>
          <p:nvPr/>
        </p:nvSpPr>
        <p:spPr>
          <a:xfrm>
            <a:off x="2040673" y="4304227"/>
            <a:ext cx="6239728" cy="426287"/>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DC799CB-207C-8D63-0BDC-B3EE1D8DE8D3}"/>
              </a:ext>
            </a:extLst>
          </p:cNvPr>
          <p:cNvSpPr/>
          <p:nvPr/>
        </p:nvSpPr>
        <p:spPr>
          <a:xfrm>
            <a:off x="2045147" y="4730513"/>
            <a:ext cx="6233480" cy="526711"/>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3112048" y="1487006"/>
            <a:ext cx="2583875"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45791" y="22611"/>
            <a:ext cx="1686928" cy="215444"/>
          </a:xfrm>
          <a:prstGeom prst="rect">
            <a:avLst/>
          </a:prstGeom>
          <a:noFill/>
        </p:spPr>
        <p:txBody>
          <a:bodyPr wrap="none" lIns="36000" tIns="0" rIns="36000" bIns="0" rtlCol="0">
            <a:spAutoFit/>
          </a:bodyPr>
          <a:lstStyle/>
          <a:p>
            <a:pPr algn="ctr"/>
            <a:r>
              <a:rPr lang="en-US" sz="1400" dirty="0">
                <a:solidFill>
                  <a:schemeClr val="tx2">
                    <a:lumMod val="50000"/>
                    <a:lumOff val="50000"/>
                  </a:schemeClr>
                </a:solidFill>
              </a:rPr>
              <a:t>Shape of </a:t>
            </a:r>
            <a:r>
              <a:rPr lang="en-US" sz="14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4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4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90008"/>
            <a:ext cx="710996" cy="353943"/>
          </a:xfrm>
          <a:prstGeom prst="rect">
            <a:avLst/>
          </a:prstGeom>
          <a:noFill/>
        </p:spPr>
        <p:txBody>
          <a:bodyPr wrap="square" lIns="0" tIns="0" rIns="0" bIns="0" rtlCol="0">
            <a:spAutoFit/>
          </a:bodyPr>
          <a:lstStyle/>
          <a:p>
            <a:pPr algn="ctr"/>
            <a:r>
              <a:rPr lang="en-US" sz="1150" dirty="0"/>
              <a:t>peak at </a:t>
            </a:r>
          </a:p>
          <a:p>
            <a:pPr algn="ctr"/>
            <a:r>
              <a:rPr lang="en-US" sz="1150" dirty="0"/>
              <a:t>34</a:t>
            </a:r>
            <a:endParaRPr lang="en-US" sz="115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578493"/>
            <a:ext cx="703579" cy="176972"/>
          </a:xfrm>
          <a:prstGeom prst="rect">
            <a:avLst/>
          </a:prstGeom>
          <a:noFill/>
        </p:spPr>
        <p:txBody>
          <a:bodyPr wrap="square" lIns="0" tIns="0" rIns="0" bIns="0" rtlCol="0">
            <a:spAutoFit/>
          </a:bodyPr>
          <a:lstStyle/>
          <a:p>
            <a:pPr algn="ctr"/>
            <a:r>
              <a:rPr lang="en-US" sz="1150" dirty="0"/>
              <a:t> 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264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65707" y="22611"/>
            <a:ext cx="881707" cy="430887"/>
          </a:xfrm>
          <a:prstGeom prst="rect">
            <a:avLst/>
          </a:prstGeom>
          <a:noFill/>
        </p:spPr>
        <p:txBody>
          <a:bodyPr wrap="none" lIns="36000" tIns="0" rIns="36000" bIns="0" rtlCol="0">
            <a:spAutoFit/>
          </a:bodyPr>
          <a:lstStyle/>
          <a:p>
            <a:pPr algn="ctr"/>
            <a:r>
              <a:rPr lang="en-US" sz="1400" dirty="0">
                <a:solidFill>
                  <a:srgbClr val="96BAC8"/>
                </a:solidFill>
                <a:ea typeface="Latin Modern Math" panose="02000503000000000000" pitchFamily="2" charset="77"/>
              </a:rPr>
              <a:t>mass ratio</a:t>
            </a:r>
          </a:p>
          <a:p>
            <a:pPr algn="ctr"/>
            <a:r>
              <a:rPr lang="en-US" sz="14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07F4D61-78B9-CF32-0E46-749F0DDD814C}"/>
                  </a:ext>
                </a:extLst>
              </p:cNvPr>
              <p:cNvSpPr txBox="1"/>
              <p:nvPr/>
            </p:nvSpPr>
            <p:spPr>
              <a:xfrm>
                <a:off x="5178102" y="22611"/>
                <a:ext cx="1110616" cy="430887"/>
              </a:xfrm>
              <a:prstGeom prst="rect">
                <a:avLst/>
              </a:prstGeom>
              <a:noFill/>
            </p:spPr>
            <p:txBody>
              <a:bodyPr wrap="none" lIns="36000" tIns="0" rIns="36000" bIns="0" rtlCol="0">
                <a:spAutoFit/>
              </a:bodyPr>
              <a:lstStyle/>
              <a:p>
                <a:pPr algn="ctr"/>
                <a:r>
                  <a:rPr lang="en-US" sz="14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400" i="1" smtClean="0">
                          <a:solidFill>
                            <a:srgbClr val="EBBE67"/>
                          </a:solidFill>
                          <a:latin typeface="Cambria Math" panose="02040503050406030204" pitchFamily="18" charset="0"/>
                          <a:ea typeface="Cambria Math" panose="02040503050406030204" pitchFamily="18" charset="0"/>
                        </a:rPr>
                        <m:t>𝜒</m:t>
                      </m:r>
                      <m:r>
                        <m:rPr>
                          <m:sty m:val="p"/>
                        </m:rPr>
                        <a:rPr lang="en-US" sz="1400" b="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400" dirty="0">
                  <a:solidFill>
                    <a:srgbClr val="EBBE67"/>
                  </a:solidFill>
                </a:endParaRPr>
              </a:p>
            </p:txBody>
          </p:sp>
        </mc:Choice>
        <mc:Fallback xmlns="">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178102" y="22611"/>
                <a:ext cx="1110616" cy="430887"/>
              </a:xfrm>
              <a:prstGeom prst="rect">
                <a:avLst/>
              </a:prstGeom>
              <a:blipFill>
                <a:blip r:embed="rId3"/>
                <a:stretch>
                  <a:fillRect l="-5618" t="-11429" r="-5618"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868A89-05E7-6EA4-5DEC-627F2F3F1A56}"/>
                  </a:ext>
                </a:extLst>
              </p:cNvPr>
              <p:cNvSpPr txBox="1"/>
              <p:nvPr/>
            </p:nvSpPr>
            <p:spPr>
              <a:xfrm>
                <a:off x="6423526" y="22611"/>
                <a:ext cx="664981" cy="430887"/>
              </a:xfrm>
              <a:prstGeom prst="rect">
                <a:avLst/>
              </a:prstGeom>
              <a:noFill/>
            </p:spPr>
            <p:txBody>
              <a:bodyPr wrap="none" lIns="36000" tIns="0" rIns="36000" bIns="0" rtlCol="0">
                <a:spAutoFit/>
              </a:bodyPr>
              <a:lstStyle/>
              <a:p>
                <a:pPr algn="ctr"/>
                <a14:m>
                  <m:oMath xmlns:m="http://schemas.openxmlformats.org/officeDocument/2006/math">
                    <m:r>
                      <m:rPr>
                        <m:nor/>
                      </m:rPr>
                      <a:rPr lang="en-US" sz="1400" i="1" dirty="0" smtClean="0">
                        <a:solidFill>
                          <a:srgbClr val="D0735B"/>
                        </a:solidFill>
                        <a:latin typeface="Latin Modern Math" panose="02000503000000000000" pitchFamily="2" charset="77"/>
                        <a:ea typeface="Latin Modern Math" panose="02000503000000000000" pitchFamily="2" charset="77"/>
                      </a:rPr>
                      <m:t>q</m:t>
                    </m:r>
                    <m:r>
                      <a:rPr lang="en-US" sz="1400" b="0" i="1" dirty="0" smtClean="0">
                        <a:solidFill>
                          <a:srgbClr val="D0735B"/>
                        </a:solidFill>
                        <a:latin typeface="Cambria Math" panose="02040503050406030204" pitchFamily="18" charset="0"/>
                        <a:ea typeface="Latin Modern Math" panose="02000503000000000000" pitchFamily="2" charset="77"/>
                      </a:rPr>
                      <m:t>−</m:t>
                    </m:r>
                    <m:r>
                      <a:rPr lang="en-US" sz="1400" i="1" smtClean="0">
                        <a:solidFill>
                          <a:srgbClr val="D0735B"/>
                        </a:solidFill>
                        <a:latin typeface="Cambria Math" panose="02040503050406030204" pitchFamily="18" charset="0"/>
                        <a:ea typeface="Cambria Math" panose="02040503050406030204" pitchFamily="18" charset="0"/>
                      </a:rPr>
                      <m:t>𝜒</m:t>
                    </m:r>
                    <m:r>
                      <m:rPr>
                        <m:sty m:val="p"/>
                      </m:rPr>
                      <a:rPr lang="en-US" sz="1400" b="0" baseline="-25000" smtClean="0">
                        <a:solidFill>
                          <a:srgbClr val="D0735B"/>
                        </a:solidFill>
                        <a:latin typeface="Cambria Math" panose="02040503050406030204" pitchFamily="18" charset="0"/>
                        <a:ea typeface="Cambria Math" panose="02040503050406030204" pitchFamily="18" charset="0"/>
                      </a:rPr>
                      <m:t>eff</m:t>
                    </m:r>
                  </m:oMath>
                </a14:m>
                <a:r>
                  <a:rPr lang="en-US" sz="1400" dirty="0">
                    <a:solidFill>
                      <a:srgbClr val="D0735B"/>
                    </a:solidFill>
                  </a:rPr>
                  <a:t> </a:t>
                </a:r>
              </a:p>
              <a:p>
                <a:pPr algn="ctr"/>
                <a:r>
                  <a:rPr lang="en-US" sz="1400" dirty="0">
                    <a:solidFill>
                      <a:srgbClr val="D0735B"/>
                    </a:solidFill>
                  </a:rPr>
                  <a:t>relation</a:t>
                </a:r>
              </a:p>
            </p:txBody>
          </p:sp>
        </mc:Choice>
        <mc:Fallback xmlns="">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23526" y="22611"/>
                <a:ext cx="664981" cy="430887"/>
              </a:xfrm>
              <a:prstGeom prst="rect">
                <a:avLst/>
              </a:prstGeom>
              <a:blipFill>
                <a:blip r:embed="rId4"/>
                <a:stretch>
                  <a:fillRect l="-9259" r="-9259" b="-2571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12290" y="528480"/>
            <a:ext cx="988540" cy="276999"/>
          </a:xfrm>
          <a:prstGeom prst="rect">
            <a:avLst/>
          </a:prstGeom>
          <a:noFill/>
        </p:spPr>
        <p:txBody>
          <a:bodyPr wrap="none" rtlCol="0">
            <a:spAutoFit/>
          </a:bodyPr>
          <a:lstStyle/>
          <a:p>
            <a:pPr algn="ctr"/>
            <a:r>
              <a:rPr lang="en-US" sz="1150" dirty="0"/>
              <a:t>prefer equal</a:t>
            </a:r>
          </a:p>
        </p:txBody>
      </p:sp>
      <p:sp>
        <p:nvSpPr>
          <p:cNvPr id="23" name="TextBox 22">
            <a:extLst>
              <a:ext uri="{FF2B5EF4-FFF2-40B4-BE49-F238E27FC236}">
                <a16:creationId xmlns:a16="http://schemas.microsoft.com/office/drawing/2014/main" id="{A9E09463-FE70-08BC-25F1-025AC69B68A9}"/>
              </a:ext>
            </a:extLst>
          </p:cNvPr>
          <p:cNvSpPr txBox="1"/>
          <p:nvPr/>
        </p:nvSpPr>
        <p:spPr>
          <a:xfrm>
            <a:off x="5140287" y="528480"/>
            <a:ext cx="1242328" cy="276999"/>
          </a:xfrm>
          <a:prstGeom prst="rect">
            <a:avLst/>
          </a:prstGeom>
          <a:noFill/>
        </p:spPr>
        <p:txBody>
          <a:bodyPr wrap="none" rtlCol="0">
            <a:spAutoFit/>
          </a:bodyPr>
          <a:lstStyle/>
          <a:p>
            <a:pPr algn="ctr"/>
            <a:r>
              <a:rPr lang="en-US" sz="1150" dirty="0">
                <a:ea typeface="Cambria Math" panose="02040503050406030204" pitchFamily="18" charset="0"/>
              </a:rPr>
              <a:t>s</a:t>
            </a:r>
            <a:r>
              <a:rPr lang="en-US" sz="1150" dirty="0">
                <a:solidFill>
                  <a:schemeClr val="tx1"/>
                </a:solidFill>
                <a:ea typeface="Cambria Math" panose="02040503050406030204" pitchFamily="18" charset="0"/>
              </a:rPr>
              <a:t>kewed positive</a:t>
            </a:r>
            <a:endParaRPr lang="en-US" sz="1150" dirty="0"/>
          </a:p>
        </p:txBody>
      </p:sp>
      <p:sp>
        <p:nvSpPr>
          <p:cNvPr id="24" name="TextBox 23">
            <a:extLst>
              <a:ext uri="{FF2B5EF4-FFF2-40B4-BE49-F238E27FC236}">
                <a16:creationId xmlns:a16="http://schemas.microsoft.com/office/drawing/2014/main" id="{CF613851-74A8-EF39-F11D-36A4882A1905}"/>
              </a:ext>
            </a:extLst>
          </p:cNvPr>
          <p:cNvSpPr txBox="1"/>
          <p:nvPr/>
        </p:nvSpPr>
        <p:spPr>
          <a:xfrm>
            <a:off x="7288221" y="22611"/>
            <a:ext cx="947623" cy="215444"/>
          </a:xfrm>
          <a:prstGeom prst="rect">
            <a:avLst/>
          </a:prstGeom>
          <a:noFill/>
        </p:spPr>
        <p:txBody>
          <a:bodyPr wrap="none" lIns="36000" tIns="0" rIns="36000" bIns="0" rtlCol="0">
            <a:spAutoFit/>
          </a:bodyPr>
          <a:lstStyle/>
          <a:p>
            <a:pPr algn="ctr"/>
            <a:r>
              <a:rPr lang="en-US" sz="1400" i="1" dirty="0">
                <a:solidFill>
                  <a:srgbClr val="CA2143"/>
                </a:solidFill>
                <a:latin typeface="Latin Modern Math" panose="02000503000000000000" pitchFamily="2" charset="77"/>
                <a:ea typeface="Latin Modern Math" panose="02000503000000000000" pitchFamily="2" charset="77"/>
              </a:rPr>
              <a:t>z</a:t>
            </a:r>
            <a:r>
              <a:rPr lang="en-US" sz="14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29312" y="578493"/>
            <a:ext cx="703580" cy="176972"/>
          </a:xfrm>
          <a:prstGeom prst="rect">
            <a:avLst/>
          </a:prstGeom>
          <a:noFill/>
        </p:spPr>
        <p:txBody>
          <a:bodyPr wrap="square" lIns="0" tIns="0" rIns="0" bIns="0" rtlCol="0">
            <a:spAutoFit/>
          </a:bodyPr>
          <a:lstStyle/>
          <a:p>
            <a:pPr algn="ctr"/>
            <a:r>
              <a:rPr lang="en-US" sz="1150" dirty="0"/>
              <a:t>flat/rise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5"/>
          <a:srcRect l="23131" t="62423" r="58018" b="11058"/>
          <a:stretch/>
        </p:blipFill>
        <p:spPr>
          <a:xfrm>
            <a:off x="38936" y="1025022"/>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8548" y="460914"/>
            <a:ext cx="938077" cy="338554"/>
          </a:xfrm>
          <a:prstGeom prst="rect">
            <a:avLst/>
          </a:prstGeom>
          <a:noFill/>
        </p:spPr>
        <p:txBody>
          <a:bodyPr wrap="none" rtlCol="0">
            <a:spAutoFit/>
          </a:bodyPr>
          <a:lstStyle/>
          <a:p>
            <a:r>
              <a:rPr lang="en-US" sz="1600"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a:off x="158072" y="4591553"/>
            <a:ext cx="951575" cy="562010"/>
            <a:chOff x="5386887" y="1405478"/>
            <a:chExt cx="2167425" cy="1280101"/>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30"/>
              <a:ext cx="216288" cy="2162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4"/>
              <a:ext cx="406414" cy="173029"/>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167349" y="1481678"/>
              <a:ext cx="280934" cy="2794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rot="630107" flipV="1">
              <a:off x="6898746" y="1738027"/>
              <a:ext cx="233742" cy="318179"/>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66954" y="2315024"/>
              <a:ext cx="130388" cy="1284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rot="630107" flipH="1" flipV="1">
              <a:off x="7006331" y="2477152"/>
              <a:ext cx="547981" cy="208427"/>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8458" y="4335648"/>
            <a:ext cx="103558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5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8458" y="856266"/>
            <a:ext cx="79960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1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89953" y="920514"/>
            <a:ext cx="700513" cy="169277"/>
          </a:xfrm>
          <a:prstGeom prst="rect">
            <a:avLst/>
          </a:prstGeom>
          <a:noFill/>
        </p:spPr>
        <p:txBody>
          <a:bodyPr wrap="none" lIns="0" tIns="0" rIns="0" bIns="0" rtlCol="0">
            <a:spAutoFit/>
          </a:bodyPr>
          <a:lstStyle/>
          <a:p>
            <a:r>
              <a:rPr lang="en-US" sz="1100" dirty="0"/>
              <a:t>A) standard</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289953" y="1313411"/>
            <a:ext cx="695703" cy="169277"/>
          </a:xfrm>
          <a:prstGeom prst="rect">
            <a:avLst/>
          </a:prstGeom>
          <a:noFill/>
        </p:spPr>
        <p:txBody>
          <a:bodyPr wrap="none" lIns="0" tIns="0" rIns="0" bIns="0" rtlCol="0">
            <a:spAutoFit/>
          </a:bodyPr>
          <a:lstStyle/>
          <a:p>
            <a:r>
              <a:rPr lang="en-US" sz="1100" dirty="0"/>
              <a:t>B)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89953" y="1633973"/>
            <a:ext cx="804489" cy="338554"/>
          </a:xfrm>
          <a:prstGeom prst="rect">
            <a:avLst/>
          </a:prstGeom>
          <a:noFill/>
        </p:spPr>
        <p:txBody>
          <a:bodyPr wrap="square" lIns="0" tIns="0" rIns="0" bIns="0" rtlCol="0">
            <a:spAutoFit/>
          </a:bodyPr>
          <a:lstStyle/>
          <a:p>
            <a:r>
              <a:rPr lang="en-US" sz="1100" dirty="0"/>
              <a:t>C) P-PISN onset </a:t>
            </a:r>
            <a:r>
              <a:rPr lang="en-US" sz="1100" dirty="0" err="1"/>
              <a:t>degen</a:t>
            </a:r>
            <a:r>
              <a:rPr lang="en-US" sz="1100" dirty="0"/>
              <a:t>.</a:t>
            </a:r>
          </a:p>
        </p:txBody>
      </p:sp>
      <p:sp>
        <p:nvSpPr>
          <p:cNvPr id="46" name="TextBox 45">
            <a:extLst>
              <a:ext uri="{FF2B5EF4-FFF2-40B4-BE49-F238E27FC236}">
                <a16:creationId xmlns:a16="http://schemas.microsoft.com/office/drawing/2014/main" id="{BC7F01E8-80B2-0708-553A-6F49975E2DFD}"/>
              </a:ext>
            </a:extLst>
          </p:cNvPr>
          <p:cNvSpPr txBox="1"/>
          <p:nvPr/>
        </p:nvSpPr>
        <p:spPr>
          <a:xfrm>
            <a:off x="8458" y="3581416"/>
            <a:ext cx="1565332"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4 Globular 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2093477">
            <a:off x="1323474" y="3700277"/>
            <a:ext cx="607900" cy="536520"/>
            <a:chOff x="7859369" y="1987342"/>
            <a:chExt cx="1397910" cy="1154988"/>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1618" y="443841"/>
            <a:ext cx="970137" cy="446276"/>
          </a:xfrm>
          <a:prstGeom prst="rect">
            <a:avLst/>
          </a:prstGeom>
          <a:noFill/>
        </p:spPr>
        <p:txBody>
          <a:bodyPr wrap="none" rtlCol="0">
            <a:spAutoFit/>
          </a:bodyPr>
          <a:lstStyle/>
          <a:p>
            <a:pPr algn="ctr"/>
            <a:r>
              <a:rPr lang="en-US" sz="1150" dirty="0"/>
              <a:t>small slope/</a:t>
            </a:r>
          </a:p>
          <a:p>
            <a:pPr algn="ctr"/>
            <a:r>
              <a:rPr lang="en-US" sz="1150" dirty="0"/>
              <a:t>narrow</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18412" y="532327"/>
            <a:ext cx="736099" cy="269304"/>
          </a:xfrm>
          <a:prstGeom prst="rect">
            <a:avLst/>
          </a:prstGeom>
          <a:noFill/>
        </p:spPr>
        <p:txBody>
          <a:bodyPr wrap="none" rtlCol="0">
            <a:spAutoFit/>
          </a:bodyPr>
          <a:lstStyle/>
          <a:p>
            <a:pPr algn="ctr"/>
            <a:r>
              <a:rPr lang="en-US" sz="115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a:off x="4100798" y="0"/>
            <a:ext cx="0" cy="525586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a:off x="5140287" y="0"/>
            <a:ext cx="8327" cy="523656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33817" y="0"/>
            <a:ext cx="17801"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a:off x="7279221" y="0"/>
            <a:ext cx="0"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FAC9C6D5-9018-957D-DEAB-0011A2ED8A22}"/>
              </a:ext>
            </a:extLst>
          </p:cNvPr>
          <p:cNvSpPr txBox="1"/>
          <p:nvPr/>
        </p:nvSpPr>
        <p:spPr>
          <a:xfrm>
            <a:off x="8458" y="3049334"/>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3 Pop III</a:t>
            </a:r>
            <a:endParaRPr lang="en-GB" sz="1300" b="1" u="sng" dirty="0">
              <a:solidFill>
                <a:srgbClr val="000000"/>
              </a:solidFill>
              <a:latin typeface="Calibri" panose="020F0502020204030204"/>
            </a:endParaRP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26775"/>
            <a:ext cx="0" cy="443785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6556" y="817094"/>
            <a:ext cx="22546" cy="4447531"/>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3386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61692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6"/>
          <a:stretch>
            <a:fillRect/>
          </a:stretch>
        </p:blipFill>
        <p:spPr>
          <a:xfrm>
            <a:off x="-2721139" y="3449513"/>
            <a:ext cx="1027503" cy="604328"/>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533" y="3028695"/>
            <a:ext cx="466927" cy="466927"/>
          </a:xfrm>
          <a:prstGeom prst="rect">
            <a:avLst/>
          </a:prstGeom>
        </p:spPr>
      </p:pic>
      <p:grpSp>
        <p:nvGrpSpPr>
          <p:cNvPr id="9" name="Group 8">
            <a:extLst>
              <a:ext uri="{FF2B5EF4-FFF2-40B4-BE49-F238E27FC236}">
                <a16:creationId xmlns:a16="http://schemas.microsoft.com/office/drawing/2014/main" id="{FD811FC0-5295-B4F9-4F6C-34C2E31616A2}"/>
              </a:ext>
            </a:extLst>
          </p:cNvPr>
          <p:cNvGrpSpPr/>
          <p:nvPr/>
        </p:nvGrpSpPr>
        <p:grpSpPr>
          <a:xfrm>
            <a:off x="37999" y="2315886"/>
            <a:ext cx="1178622" cy="525450"/>
            <a:chOff x="3669267" y="4748573"/>
            <a:chExt cx="2508144" cy="984930"/>
          </a:xfrm>
        </p:grpSpPr>
        <p:grpSp>
          <p:nvGrpSpPr>
            <p:cNvPr id="13" name="Group 12">
              <a:extLst>
                <a:ext uri="{FF2B5EF4-FFF2-40B4-BE49-F238E27FC236}">
                  <a16:creationId xmlns:a16="http://schemas.microsoft.com/office/drawing/2014/main" id="{78158E50-58E1-4CED-EC0B-47DBFCE1A4EA}"/>
                </a:ext>
              </a:extLst>
            </p:cNvPr>
            <p:cNvGrpSpPr/>
            <p:nvPr/>
          </p:nvGrpSpPr>
          <p:grpSpPr>
            <a:xfrm>
              <a:off x="3669267" y="4748573"/>
              <a:ext cx="1271446" cy="978601"/>
              <a:chOff x="3669267" y="4748573"/>
              <a:chExt cx="1271446" cy="978601"/>
            </a:xfrm>
          </p:grpSpPr>
          <p:sp>
            <p:nvSpPr>
              <p:cNvPr id="179" name="Oval 178">
                <a:extLst>
                  <a:ext uri="{FF2B5EF4-FFF2-40B4-BE49-F238E27FC236}">
                    <a16:creationId xmlns:a16="http://schemas.microsoft.com/office/drawing/2014/main" id="{7F2440CC-4DCC-F141-4207-F8AB826B9D4C}"/>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80" name="Group 179">
                <a:extLst>
                  <a:ext uri="{FF2B5EF4-FFF2-40B4-BE49-F238E27FC236}">
                    <a16:creationId xmlns:a16="http://schemas.microsoft.com/office/drawing/2014/main" id="{9FA6B6B7-FAF0-BD86-C3FB-E98DF6DD241A}"/>
                  </a:ext>
                </a:extLst>
              </p:cNvPr>
              <p:cNvGrpSpPr/>
              <p:nvPr/>
            </p:nvGrpSpPr>
            <p:grpSpPr>
              <a:xfrm>
                <a:off x="3955858" y="4839895"/>
                <a:ext cx="238072" cy="355974"/>
                <a:chOff x="2171668" y="5969806"/>
                <a:chExt cx="214590" cy="320863"/>
              </a:xfrm>
            </p:grpSpPr>
            <p:grpSp>
              <p:nvGrpSpPr>
                <p:cNvPr id="1028" name="Group 1027">
                  <a:extLst>
                    <a:ext uri="{FF2B5EF4-FFF2-40B4-BE49-F238E27FC236}">
                      <a16:creationId xmlns:a16="http://schemas.microsoft.com/office/drawing/2014/main" id="{23D42E17-837F-725E-4AEE-51F28D1E09EB}"/>
                    </a:ext>
                  </a:extLst>
                </p:cNvPr>
                <p:cNvGrpSpPr/>
                <p:nvPr/>
              </p:nvGrpSpPr>
              <p:grpSpPr>
                <a:xfrm>
                  <a:off x="2171668" y="5969806"/>
                  <a:ext cx="214590" cy="320863"/>
                  <a:chOff x="2220638" y="6045340"/>
                  <a:chExt cx="166477" cy="245329"/>
                </a:xfrm>
              </p:grpSpPr>
              <p:sp>
                <p:nvSpPr>
                  <p:cNvPr id="1030" name="Oval 1029">
                    <a:extLst>
                      <a:ext uri="{FF2B5EF4-FFF2-40B4-BE49-F238E27FC236}">
                        <a16:creationId xmlns:a16="http://schemas.microsoft.com/office/drawing/2014/main" id="{483AF665-BB7F-9FF4-0977-46E31765333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31" name="Triangle 1030">
                    <a:extLst>
                      <a:ext uri="{FF2B5EF4-FFF2-40B4-BE49-F238E27FC236}">
                        <a16:creationId xmlns:a16="http://schemas.microsoft.com/office/drawing/2014/main" id="{B0DC32C5-2133-5AFC-BB86-D93373AA1E8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9" name="Triangle 1028">
                  <a:extLst>
                    <a:ext uri="{FF2B5EF4-FFF2-40B4-BE49-F238E27FC236}">
                      <a16:creationId xmlns:a16="http://schemas.microsoft.com/office/drawing/2014/main" id="{0469C28F-BF00-78D8-8939-A74BF4D4B39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1" name="Group 180">
                <a:extLst>
                  <a:ext uri="{FF2B5EF4-FFF2-40B4-BE49-F238E27FC236}">
                    <a16:creationId xmlns:a16="http://schemas.microsoft.com/office/drawing/2014/main" id="{A2C99AE3-0E9A-BED8-DDA0-A19CE4D6CB34}"/>
                  </a:ext>
                </a:extLst>
              </p:cNvPr>
              <p:cNvGrpSpPr/>
              <p:nvPr/>
            </p:nvGrpSpPr>
            <p:grpSpPr>
              <a:xfrm rot="4944378">
                <a:off x="4454296" y="4839893"/>
                <a:ext cx="238072" cy="355974"/>
                <a:chOff x="2171668" y="5969806"/>
                <a:chExt cx="214590" cy="320863"/>
              </a:xfrm>
            </p:grpSpPr>
            <p:grpSp>
              <p:nvGrpSpPr>
                <p:cNvPr id="1024" name="Group 1023">
                  <a:extLst>
                    <a:ext uri="{FF2B5EF4-FFF2-40B4-BE49-F238E27FC236}">
                      <a16:creationId xmlns:a16="http://schemas.microsoft.com/office/drawing/2014/main" id="{06A92464-28CE-3A67-0533-9CD041D04482}"/>
                    </a:ext>
                  </a:extLst>
                </p:cNvPr>
                <p:cNvGrpSpPr/>
                <p:nvPr/>
              </p:nvGrpSpPr>
              <p:grpSpPr>
                <a:xfrm>
                  <a:off x="2171668" y="5969806"/>
                  <a:ext cx="214590" cy="320863"/>
                  <a:chOff x="2220638" y="6045340"/>
                  <a:chExt cx="166477" cy="245329"/>
                </a:xfrm>
              </p:grpSpPr>
              <p:sp>
                <p:nvSpPr>
                  <p:cNvPr id="1026" name="Oval 1025">
                    <a:extLst>
                      <a:ext uri="{FF2B5EF4-FFF2-40B4-BE49-F238E27FC236}">
                        <a16:creationId xmlns:a16="http://schemas.microsoft.com/office/drawing/2014/main" id="{C8846056-5E34-542A-B5D6-05C40F923B4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27" name="Triangle 1026">
                    <a:extLst>
                      <a:ext uri="{FF2B5EF4-FFF2-40B4-BE49-F238E27FC236}">
                        <a16:creationId xmlns:a16="http://schemas.microsoft.com/office/drawing/2014/main" id="{98FBDEC6-3435-27DA-4CA7-3DB225633B9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5" name="Triangle 1024">
                  <a:extLst>
                    <a:ext uri="{FF2B5EF4-FFF2-40B4-BE49-F238E27FC236}">
                      <a16:creationId xmlns:a16="http://schemas.microsoft.com/office/drawing/2014/main" id="{AC9074C6-6F3C-1486-3EA1-FAA446F5309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2" name="Group 181">
                <a:extLst>
                  <a:ext uri="{FF2B5EF4-FFF2-40B4-BE49-F238E27FC236}">
                    <a16:creationId xmlns:a16="http://schemas.microsoft.com/office/drawing/2014/main" id="{FD1E06DF-FBB5-3727-A041-076FF847DFE4}"/>
                  </a:ext>
                </a:extLst>
              </p:cNvPr>
              <p:cNvGrpSpPr/>
              <p:nvPr/>
            </p:nvGrpSpPr>
            <p:grpSpPr>
              <a:xfrm flipV="1">
                <a:off x="3969244" y="5254744"/>
                <a:ext cx="238072" cy="355974"/>
                <a:chOff x="2171668" y="5969806"/>
                <a:chExt cx="214590" cy="320863"/>
              </a:xfrm>
            </p:grpSpPr>
            <p:grpSp>
              <p:nvGrpSpPr>
                <p:cNvPr id="188" name="Group 187">
                  <a:extLst>
                    <a:ext uri="{FF2B5EF4-FFF2-40B4-BE49-F238E27FC236}">
                      <a16:creationId xmlns:a16="http://schemas.microsoft.com/office/drawing/2014/main" id="{BFDB6636-961E-597A-1D36-5FA898B05854}"/>
                    </a:ext>
                  </a:extLst>
                </p:cNvPr>
                <p:cNvGrpSpPr/>
                <p:nvPr/>
              </p:nvGrpSpPr>
              <p:grpSpPr>
                <a:xfrm>
                  <a:off x="2171668" y="5969806"/>
                  <a:ext cx="214590" cy="320863"/>
                  <a:chOff x="2220638" y="6045340"/>
                  <a:chExt cx="166477" cy="245329"/>
                </a:xfrm>
              </p:grpSpPr>
              <p:sp>
                <p:nvSpPr>
                  <p:cNvPr id="190" name="Oval 189">
                    <a:extLst>
                      <a:ext uri="{FF2B5EF4-FFF2-40B4-BE49-F238E27FC236}">
                        <a16:creationId xmlns:a16="http://schemas.microsoft.com/office/drawing/2014/main" id="{DBBC451A-6996-6730-1FD6-A29B096D67FD}"/>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91" name="Triangle 190">
                    <a:extLst>
                      <a:ext uri="{FF2B5EF4-FFF2-40B4-BE49-F238E27FC236}">
                        <a16:creationId xmlns:a16="http://schemas.microsoft.com/office/drawing/2014/main" id="{E65BFA99-9D0E-DCA2-217C-BF6D27B6F282}"/>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9" name="Triangle 188">
                  <a:extLst>
                    <a:ext uri="{FF2B5EF4-FFF2-40B4-BE49-F238E27FC236}">
                      <a16:creationId xmlns:a16="http://schemas.microsoft.com/office/drawing/2014/main" id="{1DF225E3-89D3-7734-8ACE-F4CB4189828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3" name="Group 182">
                <a:extLst>
                  <a:ext uri="{FF2B5EF4-FFF2-40B4-BE49-F238E27FC236}">
                    <a16:creationId xmlns:a16="http://schemas.microsoft.com/office/drawing/2014/main" id="{5A0E190F-7506-2E9B-8AED-1CD1584DC072}"/>
                  </a:ext>
                </a:extLst>
              </p:cNvPr>
              <p:cNvGrpSpPr/>
              <p:nvPr/>
            </p:nvGrpSpPr>
            <p:grpSpPr>
              <a:xfrm rot="16795495" flipV="1">
                <a:off x="4467682" y="5254741"/>
                <a:ext cx="238072" cy="355974"/>
                <a:chOff x="2171668" y="5969806"/>
                <a:chExt cx="214590" cy="320863"/>
              </a:xfrm>
            </p:grpSpPr>
            <p:grpSp>
              <p:nvGrpSpPr>
                <p:cNvPr id="184" name="Group 183">
                  <a:extLst>
                    <a:ext uri="{FF2B5EF4-FFF2-40B4-BE49-F238E27FC236}">
                      <a16:creationId xmlns:a16="http://schemas.microsoft.com/office/drawing/2014/main" id="{D9D9D97F-E213-D02F-5553-0CBD5F652378}"/>
                    </a:ext>
                  </a:extLst>
                </p:cNvPr>
                <p:cNvGrpSpPr/>
                <p:nvPr/>
              </p:nvGrpSpPr>
              <p:grpSpPr>
                <a:xfrm>
                  <a:off x="2171668" y="5969806"/>
                  <a:ext cx="214590" cy="320863"/>
                  <a:chOff x="2220638" y="6045340"/>
                  <a:chExt cx="166477" cy="245329"/>
                </a:xfrm>
              </p:grpSpPr>
              <p:sp>
                <p:nvSpPr>
                  <p:cNvPr id="186" name="Oval 185">
                    <a:extLst>
                      <a:ext uri="{FF2B5EF4-FFF2-40B4-BE49-F238E27FC236}">
                        <a16:creationId xmlns:a16="http://schemas.microsoft.com/office/drawing/2014/main" id="{863C6466-7D3A-CAF3-D15A-3502ECDEF11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87" name="Triangle 186">
                    <a:extLst>
                      <a:ext uri="{FF2B5EF4-FFF2-40B4-BE49-F238E27FC236}">
                        <a16:creationId xmlns:a16="http://schemas.microsoft.com/office/drawing/2014/main" id="{7317AFBF-22FE-E67B-9D7B-ED9B1975732F}"/>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5" name="Triangle 184">
                  <a:extLst>
                    <a:ext uri="{FF2B5EF4-FFF2-40B4-BE49-F238E27FC236}">
                      <a16:creationId xmlns:a16="http://schemas.microsoft.com/office/drawing/2014/main" id="{51E43E08-BC9E-2901-0BA9-E1A226C3674E}"/>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49" name="Group 148">
              <a:extLst>
                <a:ext uri="{FF2B5EF4-FFF2-40B4-BE49-F238E27FC236}">
                  <a16:creationId xmlns:a16="http://schemas.microsoft.com/office/drawing/2014/main" id="{23794857-A16D-493E-387E-088BC2CEA270}"/>
                </a:ext>
              </a:extLst>
            </p:cNvPr>
            <p:cNvGrpSpPr/>
            <p:nvPr/>
          </p:nvGrpSpPr>
          <p:grpSpPr>
            <a:xfrm>
              <a:off x="4905965" y="4754902"/>
              <a:ext cx="1271446" cy="978601"/>
              <a:chOff x="4987524" y="4774633"/>
              <a:chExt cx="1271446" cy="978601"/>
            </a:xfrm>
          </p:grpSpPr>
          <p:sp>
            <p:nvSpPr>
              <p:cNvPr id="150" name="Oval 149">
                <a:extLst>
                  <a:ext uri="{FF2B5EF4-FFF2-40B4-BE49-F238E27FC236}">
                    <a16:creationId xmlns:a16="http://schemas.microsoft.com/office/drawing/2014/main" id="{30D76F84-C7A3-887D-AF56-D9D79E870884}"/>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51" name="Group 150">
                <a:extLst>
                  <a:ext uri="{FF2B5EF4-FFF2-40B4-BE49-F238E27FC236}">
                    <a16:creationId xmlns:a16="http://schemas.microsoft.com/office/drawing/2014/main" id="{87A042C1-6334-6029-33FE-56826BAD66D1}"/>
                  </a:ext>
                </a:extLst>
              </p:cNvPr>
              <p:cNvGrpSpPr/>
              <p:nvPr/>
            </p:nvGrpSpPr>
            <p:grpSpPr>
              <a:xfrm>
                <a:off x="5233095" y="4867609"/>
                <a:ext cx="238072" cy="355974"/>
                <a:chOff x="2171668" y="5969806"/>
                <a:chExt cx="214590" cy="320863"/>
              </a:xfrm>
            </p:grpSpPr>
            <p:grpSp>
              <p:nvGrpSpPr>
                <p:cNvPr id="175" name="Group 174">
                  <a:extLst>
                    <a:ext uri="{FF2B5EF4-FFF2-40B4-BE49-F238E27FC236}">
                      <a16:creationId xmlns:a16="http://schemas.microsoft.com/office/drawing/2014/main" id="{CA44CCA0-CA9E-760D-7D60-2F4A6B394E93}"/>
                    </a:ext>
                  </a:extLst>
                </p:cNvPr>
                <p:cNvGrpSpPr/>
                <p:nvPr/>
              </p:nvGrpSpPr>
              <p:grpSpPr>
                <a:xfrm>
                  <a:off x="2171668" y="5969806"/>
                  <a:ext cx="214590" cy="320863"/>
                  <a:chOff x="2220638" y="6045340"/>
                  <a:chExt cx="166477" cy="245329"/>
                </a:xfrm>
              </p:grpSpPr>
              <p:sp>
                <p:nvSpPr>
                  <p:cNvPr id="177" name="Oval 176">
                    <a:extLst>
                      <a:ext uri="{FF2B5EF4-FFF2-40B4-BE49-F238E27FC236}">
                        <a16:creationId xmlns:a16="http://schemas.microsoft.com/office/drawing/2014/main" id="{AF124F78-6578-2D66-64FB-2116696B5CB4}"/>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8" name="Triangle 177">
                    <a:extLst>
                      <a:ext uri="{FF2B5EF4-FFF2-40B4-BE49-F238E27FC236}">
                        <a16:creationId xmlns:a16="http://schemas.microsoft.com/office/drawing/2014/main" id="{C8841EEA-EF17-FF8C-66F6-DF54100DAEF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6" name="Triangle 175">
                  <a:extLst>
                    <a:ext uri="{FF2B5EF4-FFF2-40B4-BE49-F238E27FC236}">
                      <a16:creationId xmlns:a16="http://schemas.microsoft.com/office/drawing/2014/main" id="{43F30C94-6C31-45D5-D11F-8C82B30276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2" name="Group 151">
                <a:extLst>
                  <a:ext uri="{FF2B5EF4-FFF2-40B4-BE49-F238E27FC236}">
                    <a16:creationId xmlns:a16="http://schemas.microsoft.com/office/drawing/2014/main" id="{FB33A2F5-554C-55B9-A3B6-C139B63DB8A2}"/>
                  </a:ext>
                </a:extLst>
              </p:cNvPr>
              <p:cNvGrpSpPr/>
              <p:nvPr/>
            </p:nvGrpSpPr>
            <p:grpSpPr>
              <a:xfrm rot="4944378">
                <a:off x="5731533" y="4867606"/>
                <a:ext cx="238072" cy="355974"/>
                <a:chOff x="2171668" y="5969806"/>
                <a:chExt cx="214590" cy="320863"/>
              </a:xfrm>
            </p:grpSpPr>
            <p:grpSp>
              <p:nvGrpSpPr>
                <p:cNvPr id="171" name="Group 170">
                  <a:extLst>
                    <a:ext uri="{FF2B5EF4-FFF2-40B4-BE49-F238E27FC236}">
                      <a16:creationId xmlns:a16="http://schemas.microsoft.com/office/drawing/2014/main" id="{2FE79BE4-CD33-5394-353D-D7369729F901}"/>
                    </a:ext>
                  </a:extLst>
                </p:cNvPr>
                <p:cNvGrpSpPr/>
                <p:nvPr/>
              </p:nvGrpSpPr>
              <p:grpSpPr>
                <a:xfrm>
                  <a:off x="2171668" y="5969806"/>
                  <a:ext cx="214590" cy="320863"/>
                  <a:chOff x="2220638" y="6045340"/>
                  <a:chExt cx="166477" cy="245329"/>
                </a:xfrm>
              </p:grpSpPr>
              <p:sp>
                <p:nvSpPr>
                  <p:cNvPr id="173" name="Oval 172">
                    <a:extLst>
                      <a:ext uri="{FF2B5EF4-FFF2-40B4-BE49-F238E27FC236}">
                        <a16:creationId xmlns:a16="http://schemas.microsoft.com/office/drawing/2014/main" id="{A76A3994-C601-B72F-9207-EDDFA8262F5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4" name="Triangle 173">
                    <a:extLst>
                      <a:ext uri="{FF2B5EF4-FFF2-40B4-BE49-F238E27FC236}">
                        <a16:creationId xmlns:a16="http://schemas.microsoft.com/office/drawing/2014/main" id="{76977C01-9619-3843-89F3-C66D47B0F82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2" name="Triangle 171">
                  <a:extLst>
                    <a:ext uri="{FF2B5EF4-FFF2-40B4-BE49-F238E27FC236}">
                      <a16:creationId xmlns:a16="http://schemas.microsoft.com/office/drawing/2014/main" id="{99701DE4-6950-EF81-BA68-C3B5A550C68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3" name="Group 152">
                <a:extLst>
                  <a:ext uri="{FF2B5EF4-FFF2-40B4-BE49-F238E27FC236}">
                    <a16:creationId xmlns:a16="http://schemas.microsoft.com/office/drawing/2014/main" id="{70357B98-141D-6D5C-9E75-8163771FE003}"/>
                  </a:ext>
                </a:extLst>
              </p:cNvPr>
              <p:cNvGrpSpPr/>
              <p:nvPr/>
            </p:nvGrpSpPr>
            <p:grpSpPr>
              <a:xfrm flipV="1">
                <a:off x="5246481" y="5282457"/>
                <a:ext cx="238072" cy="355974"/>
                <a:chOff x="2171668" y="5969806"/>
                <a:chExt cx="214590" cy="320863"/>
              </a:xfrm>
            </p:grpSpPr>
            <p:grpSp>
              <p:nvGrpSpPr>
                <p:cNvPr id="166" name="Group 165">
                  <a:extLst>
                    <a:ext uri="{FF2B5EF4-FFF2-40B4-BE49-F238E27FC236}">
                      <a16:creationId xmlns:a16="http://schemas.microsoft.com/office/drawing/2014/main" id="{B7DF3BBD-A8B2-639A-B7BF-71384ED38F3E}"/>
                    </a:ext>
                  </a:extLst>
                </p:cNvPr>
                <p:cNvGrpSpPr/>
                <p:nvPr/>
              </p:nvGrpSpPr>
              <p:grpSpPr>
                <a:xfrm>
                  <a:off x="2171668" y="5969806"/>
                  <a:ext cx="214590" cy="320863"/>
                  <a:chOff x="2220638" y="6045340"/>
                  <a:chExt cx="166477" cy="245329"/>
                </a:xfrm>
              </p:grpSpPr>
              <p:sp>
                <p:nvSpPr>
                  <p:cNvPr id="169" name="Oval 168">
                    <a:extLst>
                      <a:ext uri="{FF2B5EF4-FFF2-40B4-BE49-F238E27FC236}">
                        <a16:creationId xmlns:a16="http://schemas.microsoft.com/office/drawing/2014/main" id="{4C9BB8F4-DACD-D683-6E96-8C24D6D0D1FA}"/>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0" name="Triangle 169">
                    <a:extLst>
                      <a:ext uri="{FF2B5EF4-FFF2-40B4-BE49-F238E27FC236}">
                        <a16:creationId xmlns:a16="http://schemas.microsoft.com/office/drawing/2014/main" id="{1708090B-2423-EA4E-5002-8C6BE940FFA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8" name="Triangle 167">
                  <a:extLst>
                    <a:ext uri="{FF2B5EF4-FFF2-40B4-BE49-F238E27FC236}">
                      <a16:creationId xmlns:a16="http://schemas.microsoft.com/office/drawing/2014/main" id="{841C0F2E-19BA-C7D5-7F3A-4EB53C7750B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8" name="Group 157">
                <a:extLst>
                  <a:ext uri="{FF2B5EF4-FFF2-40B4-BE49-F238E27FC236}">
                    <a16:creationId xmlns:a16="http://schemas.microsoft.com/office/drawing/2014/main" id="{2DCA6113-5B47-6792-3E14-4010C4DE905A}"/>
                  </a:ext>
                </a:extLst>
              </p:cNvPr>
              <p:cNvGrpSpPr/>
              <p:nvPr/>
            </p:nvGrpSpPr>
            <p:grpSpPr>
              <a:xfrm rot="16795495" flipV="1">
                <a:off x="5744919" y="5282455"/>
                <a:ext cx="238072" cy="355974"/>
                <a:chOff x="2171668" y="5969806"/>
                <a:chExt cx="214590" cy="320863"/>
              </a:xfrm>
            </p:grpSpPr>
            <p:grpSp>
              <p:nvGrpSpPr>
                <p:cNvPr id="160" name="Group 159">
                  <a:extLst>
                    <a:ext uri="{FF2B5EF4-FFF2-40B4-BE49-F238E27FC236}">
                      <a16:creationId xmlns:a16="http://schemas.microsoft.com/office/drawing/2014/main" id="{76045454-171D-9771-9C86-E1E340F62350}"/>
                    </a:ext>
                  </a:extLst>
                </p:cNvPr>
                <p:cNvGrpSpPr/>
                <p:nvPr/>
              </p:nvGrpSpPr>
              <p:grpSpPr>
                <a:xfrm>
                  <a:off x="2171668" y="5969806"/>
                  <a:ext cx="214590" cy="320863"/>
                  <a:chOff x="2220638" y="6045340"/>
                  <a:chExt cx="166477" cy="245329"/>
                </a:xfrm>
              </p:grpSpPr>
              <p:sp>
                <p:nvSpPr>
                  <p:cNvPr id="163" name="Oval 162">
                    <a:extLst>
                      <a:ext uri="{FF2B5EF4-FFF2-40B4-BE49-F238E27FC236}">
                        <a16:creationId xmlns:a16="http://schemas.microsoft.com/office/drawing/2014/main" id="{50EEAA1E-4575-77A6-0B99-DCE96F44E0B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5" name="Triangle 164">
                    <a:extLst>
                      <a:ext uri="{FF2B5EF4-FFF2-40B4-BE49-F238E27FC236}">
                        <a16:creationId xmlns:a16="http://schemas.microsoft.com/office/drawing/2014/main" id="{3262DF8F-98C9-ECEF-F7B5-63CC072B90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2" name="Triangle 161">
                  <a:extLst>
                    <a:ext uri="{FF2B5EF4-FFF2-40B4-BE49-F238E27FC236}">
                      <a16:creationId xmlns:a16="http://schemas.microsoft.com/office/drawing/2014/main" id="{0F221590-70EA-3AD8-F6F8-F918D1FB47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032" name="TextBox 1031">
            <a:extLst>
              <a:ext uri="{FF2B5EF4-FFF2-40B4-BE49-F238E27FC236}">
                <a16:creationId xmlns:a16="http://schemas.microsoft.com/office/drawing/2014/main" id="{C6906580-138B-3D1F-B552-A495F706C499}"/>
              </a:ext>
            </a:extLst>
          </p:cNvPr>
          <p:cNvSpPr txBox="1"/>
          <p:nvPr/>
        </p:nvSpPr>
        <p:spPr>
          <a:xfrm>
            <a:off x="8458" y="2023840"/>
            <a:ext cx="2050915"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2 Chemically Homogeneous</a:t>
            </a:r>
          </a:p>
        </p:txBody>
      </p:sp>
      <p:sp>
        <p:nvSpPr>
          <p:cNvPr id="1033" name="TextBox 1032">
            <a:extLst>
              <a:ext uri="{FF2B5EF4-FFF2-40B4-BE49-F238E27FC236}">
                <a16:creationId xmlns:a16="http://schemas.microsoft.com/office/drawing/2014/main" id="{64A3858C-C716-ED76-E69C-AAD62F6F533B}"/>
              </a:ext>
            </a:extLst>
          </p:cNvPr>
          <p:cNvSpPr txBox="1"/>
          <p:nvPr/>
        </p:nvSpPr>
        <p:spPr>
          <a:xfrm>
            <a:off x="1289953" y="2247911"/>
            <a:ext cx="700513" cy="169277"/>
          </a:xfrm>
          <a:prstGeom prst="rect">
            <a:avLst/>
          </a:prstGeom>
          <a:noFill/>
        </p:spPr>
        <p:txBody>
          <a:bodyPr wrap="none" lIns="0" tIns="0" rIns="0" bIns="0" rtlCol="0">
            <a:spAutoFit/>
          </a:bodyPr>
          <a:lstStyle/>
          <a:p>
            <a:r>
              <a:rPr lang="en-US" sz="1100" dirty="0"/>
              <a:t>A) standard</a:t>
            </a:r>
          </a:p>
        </p:txBody>
      </p:sp>
      <p:sp>
        <p:nvSpPr>
          <p:cNvPr id="1034" name="TextBox 1033">
            <a:extLst>
              <a:ext uri="{FF2B5EF4-FFF2-40B4-BE49-F238E27FC236}">
                <a16:creationId xmlns:a16="http://schemas.microsoft.com/office/drawing/2014/main" id="{75CA4956-A409-E757-3303-12B6396E4E96}"/>
              </a:ext>
            </a:extLst>
          </p:cNvPr>
          <p:cNvSpPr txBox="1"/>
          <p:nvPr/>
        </p:nvSpPr>
        <p:spPr>
          <a:xfrm>
            <a:off x="1289953" y="2667025"/>
            <a:ext cx="687689" cy="338554"/>
          </a:xfrm>
          <a:prstGeom prst="rect">
            <a:avLst/>
          </a:prstGeom>
          <a:noFill/>
        </p:spPr>
        <p:txBody>
          <a:bodyPr wrap="none" lIns="0" tIns="0" rIns="0" bIns="0" rtlCol="0">
            <a:spAutoFit/>
          </a:bodyPr>
          <a:lstStyle/>
          <a:p>
            <a:r>
              <a:rPr lang="en-US" sz="1100" dirty="0"/>
              <a:t>B) </a:t>
            </a:r>
            <a:r>
              <a:rPr lang="en-US" sz="1100" dirty="0" err="1"/>
              <a:t>smt</a:t>
            </a:r>
            <a:r>
              <a:rPr lang="en-US" sz="1100" dirty="0"/>
              <a:t> +</a:t>
            </a:r>
          </a:p>
          <a:p>
            <a:r>
              <a:rPr lang="en-US" sz="1100" dirty="0"/>
              <a:t> quasi-CHE</a:t>
            </a:r>
          </a:p>
        </p:txBody>
      </p:sp>
      <p:cxnSp>
        <p:nvCxnSpPr>
          <p:cNvPr id="1035" name="Straight Connector 1034">
            <a:extLst>
              <a:ext uri="{FF2B5EF4-FFF2-40B4-BE49-F238E27FC236}">
                <a16:creationId xmlns:a16="http://schemas.microsoft.com/office/drawing/2014/main" id="{801ADD79-8A07-3E77-A738-C8E2445BFC5C}"/>
              </a:ext>
            </a:extLst>
          </p:cNvPr>
          <p:cNvCxnSpPr>
            <a:cxnSpLocks/>
          </p:cNvCxnSpPr>
          <p:nvPr/>
        </p:nvCxnSpPr>
        <p:spPr>
          <a:xfrm>
            <a:off x="2061362" y="2553893"/>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74" name="Straight Connector 1073">
            <a:extLst>
              <a:ext uri="{FF2B5EF4-FFF2-40B4-BE49-F238E27FC236}">
                <a16:creationId xmlns:a16="http://schemas.microsoft.com/office/drawing/2014/main" id="{DF052159-0020-1402-5441-2A889F76A8DF}"/>
              </a:ext>
            </a:extLst>
          </p:cNvPr>
          <p:cNvCxnSpPr>
            <a:cxnSpLocks/>
          </p:cNvCxnSpPr>
          <p:nvPr/>
        </p:nvCxnSpPr>
        <p:spPr>
          <a:xfrm>
            <a:off x="2040401" y="4735397"/>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631B9772-C4B4-2987-5A40-858F874D8E00}"/>
              </a:ext>
            </a:extLst>
          </p:cNvPr>
          <p:cNvSpPr txBox="1"/>
          <p:nvPr/>
        </p:nvSpPr>
        <p:spPr>
          <a:xfrm>
            <a:off x="1289953" y="4389228"/>
            <a:ext cx="575479" cy="169277"/>
          </a:xfrm>
          <a:prstGeom prst="rect">
            <a:avLst/>
          </a:prstGeom>
          <a:noFill/>
        </p:spPr>
        <p:txBody>
          <a:bodyPr wrap="none" lIns="0" tIns="0" rIns="0" bIns="0" rtlCol="0">
            <a:spAutoFit/>
          </a:bodyPr>
          <a:lstStyle/>
          <a:p>
            <a:r>
              <a:rPr lang="en-US" sz="1100" dirty="0"/>
              <a:t>A) 2g + 1g</a:t>
            </a:r>
          </a:p>
        </p:txBody>
      </p:sp>
      <p:sp>
        <p:nvSpPr>
          <p:cNvPr id="1077" name="TextBox 1076">
            <a:extLst>
              <a:ext uri="{FF2B5EF4-FFF2-40B4-BE49-F238E27FC236}">
                <a16:creationId xmlns:a16="http://schemas.microsoft.com/office/drawing/2014/main" id="{E11C4A95-6B84-1C2F-5991-28C980C3A3C1}"/>
              </a:ext>
            </a:extLst>
          </p:cNvPr>
          <p:cNvSpPr txBox="1"/>
          <p:nvPr/>
        </p:nvSpPr>
        <p:spPr>
          <a:xfrm>
            <a:off x="1289953" y="4863053"/>
            <a:ext cx="577081" cy="169277"/>
          </a:xfrm>
          <a:prstGeom prst="rect">
            <a:avLst/>
          </a:prstGeom>
          <a:noFill/>
        </p:spPr>
        <p:txBody>
          <a:bodyPr wrap="none" lIns="0" tIns="0" rIns="0" bIns="0" rtlCol="0">
            <a:spAutoFit/>
          </a:bodyPr>
          <a:lstStyle/>
          <a:p>
            <a:r>
              <a:rPr lang="en-US" sz="1100" dirty="0"/>
              <a:t>B) 2g + 2g</a:t>
            </a:r>
          </a:p>
        </p:txBody>
      </p:sp>
      <p:sp>
        <p:nvSpPr>
          <p:cNvPr id="1095" name="TextBox 1094">
            <a:extLst>
              <a:ext uri="{FF2B5EF4-FFF2-40B4-BE49-F238E27FC236}">
                <a16:creationId xmlns:a16="http://schemas.microsoft.com/office/drawing/2014/main" id="{1292FEDE-8E2D-20B1-04FA-86101AC8D732}"/>
              </a:ext>
            </a:extLst>
          </p:cNvPr>
          <p:cNvSpPr txBox="1"/>
          <p:nvPr/>
        </p:nvSpPr>
        <p:spPr>
          <a:xfrm>
            <a:off x="-1113585" y="346135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6" name="TextBox 5">
            <a:extLst>
              <a:ext uri="{FF2B5EF4-FFF2-40B4-BE49-F238E27FC236}">
                <a16:creationId xmlns:a16="http://schemas.microsoft.com/office/drawing/2014/main" id="{A17217AF-2621-253F-2C01-393D3ECF3261}"/>
              </a:ext>
            </a:extLst>
          </p:cNvPr>
          <p:cNvSpPr txBox="1"/>
          <p:nvPr/>
        </p:nvSpPr>
        <p:spPr>
          <a:xfrm>
            <a:off x="1164385" y="524319"/>
            <a:ext cx="914033" cy="261610"/>
          </a:xfrm>
          <a:prstGeom prst="rect">
            <a:avLst/>
          </a:prstGeom>
          <a:noFill/>
        </p:spPr>
        <p:txBody>
          <a:bodyPr wrap="none" rtlCol="0">
            <a:spAutoFit/>
          </a:bodyPr>
          <a:lstStyle/>
          <a:p>
            <a:r>
              <a:rPr lang="en-US" sz="1100" i="1" dirty="0"/>
              <a:t>Subsection:</a:t>
            </a:r>
          </a:p>
        </p:txBody>
      </p:sp>
      <p:sp>
        <p:nvSpPr>
          <p:cNvPr id="96" name="TextBox 95">
            <a:extLst>
              <a:ext uri="{FF2B5EF4-FFF2-40B4-BE49-F238E27FC236}">
                <a16:creationId xmlns:a16="http://schemas.microsoft.com/office/drawing/2014/main" id="{6BD60512-4684-2412-8163-B04243CA4FA0}"/>
              </a:ext>
            </a:extLst>
          </p:cNvPr>
          <p:cNvSpPr txBox="1"/>
          <p:nvPr/>
        </p:nvSpPr>
        <p:spPr>
          <a:xfrm>
            <a:off x="2966550" y="525198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98" name="TextBox 97">
            <a:extLst>
              <a:ext uri="{FF2B5EF4-FFF2-40B4-BE49-F238E27FC236}">
                <a16:creationId xmlns:a16="http://schemas.microsoft.com/office/drawing/2014/main" id="{9F2B5878-263B-D477-CC12-D995DD0B8145}"/>
              </a:ext>
            </a:extLst>
          </p:cNvPr>
          <p:cNvSpPr txBox="1"/>
          <p:nvPr/>
        </p:nvSpPr>
        <p:spPr>
          <a:xfrm>
            <a:off x="4760856" y="525198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EF7B0CD-AFF3-AC5E-A64B-8088B15027B3}"/>
              </a:ext>
            </a:extLst>
          </p:cNvPr>
          <p:cNvSpPr txBox="1"/>
          <p:nvPr/>
        </p:nvSpPr>
        <p:spPr>
          <a:xfrm>
            <a:off x="6608679" y="5251982"/>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9219F695-1995-81B1-F058-BE588A2ECE15}"/>
              </a:ext>
            </a:extLst>
          </p:cNvPr>
          <p:cNvSpPr txBox="1"/>
          <p:nvPr/>
        </p:nvSpPr>
        <p:spPr>
          <a:xfrm>
            <a:off x="1437957" y="525198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04" name="TextBox 103">
            <a:extLst>
              <a:ext uri="{FF2B5EF4-FFF2-40B4-BE49-F238E27FC236}">
                <a16:creationId xmlns:a16="http://schemas.microsoft.com/office/drawing/2014/main" id="{0173A931-1643-D837-85D5-C4E0FF664F35}"/>
              </a:ext>
            </a:extLst>
          </p:cNvPr>
          <p:cNvSpPr txBox="1"/>
          <p:nvPr/>
        </p:nvSpPr>
        <p:spPr>
          <a:xfrm>
            <a:off x="2294217" y="85214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5" name="TextBox 104">
            <a:extLst>
              <a:ext uri="{FF2B5EF4-FFF2-40B4-BE49-F238E27FC236}">
                <a16:creationId xmlns:a16="http://schemas.microsoft.com/office/drawing/2014/main" id="{B9A2D826-1E12-3F6B-A2AD-5C8AB3D63E02}"/>
              </a:ext>
            </a:extLst>
          </p:cNvPr>
          <p:cNvSpPr txBox="1"/>
          <p:nvPr/>
        </p:nvSpPr>
        <p:spPr>
          <a:xfrm>
            <a:off x="2294217" y="123745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6" name="TextBox 105">
            <a:extLst>
              <a:ext uri="{FF2B5EF4-FFF2-40B4-BE49-F238E27FC236}">
                <a16:creationId xmlns:a16="http://schemas.microsoft.com/office/drawing/2014/main" id="{532998C9-41F4-DC38-41F4-7C3115E3B6A6}"/>
              </a:ext>
            </a:extLst>
          </p:cNvPr>
          <p:cNvSpPr txBox="1"/>
          <p:nvPr/>
        </p:nvSpPr>
        <p:spPr>
          <a:xfrm>
            <a:off x="2294217" y="162573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7" name="TextBox 106">
            <a:extLst>
              <a:ext uri="{FF2B5EF4-FFF2-40B4-BE49-F238E27FC236}">
                <a16:creationId xmlns:a16="http://schemas.microsoft.com/office/drawing/2014/main" id="{B2B48C59-0AD3-FF03-51CB-CE7E6F33F3E3}"/>
              </a:ext>
            </a:extLst>
          </p:cNvPr>
          <p:cNvSpPr txBox="1"/>
          <p:nvPr/>
        </p:nvSpPr>
        <p:spPr>
          <a:xfrm>
            <a:off x="3636611" y="2115163"/>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F9CCC3EC-6E62-4792-CE23-440F77151D62}"/>
              </a:ext>
            </a:extLst>
          </p:cNvPr>
          <p:cNvSpPr txBox="1"/>
          <p:nvPr/>
        </p:nvSpPr>
        <p:spPr>
          <a:xfrm>
            <a:off x="4477921" y="206871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9" name="TextBox 108">
            <a:extLst>
              <a:ext uri="{FF2B5EF4-FFF2-40B4-BE49-F238E27FC236}">
                <a16:creationId xmlns:a16="http://schemas.microsoft.com/office/drawing/2014/main" id="{270041CB-3BA9-B62D-BBD0-4EFA09CB226F}"/>
              </a:ext>
            </a:extLst>
          </p:cNvPr>
          <p:cNvSpPr txBox="1"/>
          <p:nvPr/>
        </p:nvSpPr>
        <p:spPr>
          <a:xfrm>
            <a:off x="5519458" y="2137899"/>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3F7A4538-D10F-579B-D2D5-D6E7ADDFED88}"/>
              </a:ext>
            </a:extLst>
          </p:cNvPr>
          <p:cNvSpPr txBox="1"/>
          <p:nvPr/>
        </p:nvSpPr>
        <p:spPr>
          <a:xfrm>
            <a:off x="7633792" y="207029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1" name="TextBox 110">
            <a:extLst>
              <a:ext uri="{FF2B5EF4-FFF2-40B4-BE49-F238E27FC236}">
                <a16:creationId xmlns:a16="http://schemas.microsoft.com/office/drawing/2014/main" id="{16117569-700C-93B3-13E4-569EC2CA9B07}"/>
              </a:ext>
            </a:extLst>
          </p:cNvPr>
          <p:cNvSpPr txBox="1"/>
          <p:nvPr/>
        </p:nvSpPr>
        <p:spPr>
          <a:xfrm>
            <a:off x="2264990" y="262571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69EAE5DF-E3CF-FC47-14B6-D3A729B7D956}"/>
              </a:ext>
            </a:extLst>
          </p:cNvPr>
          <p:cNvSpPr txBox="1"/>
          <p:nvPr/>
        </p:nvSpPr>
        <p:spPr>
          <a:xfrm>
            <a:off x="2988051" y="260408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3" name="TextBox 112">
            <a:extLst>
              <a:ext uri="{FF2B5EF4-FFF2-40B4-BE49-F238E27FC236}">
                <a16:creationId xmlns:a16="http://schemas.microsoft.com/office/drawing/2014/main" id="{1BDCEC12-31E7-DD2E-7C35-8B5841A57536}"/>
              </a:ext>
            </a:extLst>
          </p:cNvPr>
          <p:cNvSpPr txBox="1"/>
          <p:nvPr/>
        </p:nvSpPr>
        <p:spPr>
          <a:xfrm>
            <a:off x="4448694" y="260788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2C452B4E-96E0-9B93-F907-7D57CC9CA120}"/>
              </a:ext>
            </a:extLst>
          </p:cNvPr>
          <p:cNvSpPr txBox="1"/>
          <p:nvPr/>
        </p:nvSpPr>
        <p:spPr>
          <a:xfrm>
            <a:off x="5519458" y="258540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BBF50FBF-EA9E-3F4A-18E1-C815CE0D2ED3}"/>
              </a:ext>
            </a:extLst>
          </p:cNvPr>
          <p:cNvSpPr txBox="1"/>
          <p:nvPr/>
        </p:nvSpPr>
        <p:spPr>
          <a:xfrm>
            <a:off x="2291981" y="4352416"/>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8" name="TextBox 117">
            <a:extLst>
              <a:ext uri="{FF2B5EF4-FFF2-40B4-BE49-F238E27FC236}">
                <a16:creationId xmlns:a16="http://schemas.microsoft.com/office/drawing/2014/main" id="{3101EC32-982D-2614-70F8-04A7D7D250D2}"/>
              </a:ext>
            </a:extLst>
          </p:cNvPr>
          <p:cNvSpPr txBox="1"/>
          <p:nvPr/>
        </p:nvSpPr>
        <p:spPr>
          <a:xfrm>
            <a:off x="2291981"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9" name="TextBox 118">
            <a:extLst>
              <a:ext uri="{FF2B5EF4-FFF2-40B4-BE49-F238E27FC236}">
                <a16:creationId xmlns:a16="http://schemas.microsoft.com/office/drawing/2014/main" id="{078F158F-3B9F-C0D2-661F-39F626238C4D}"/>
              </a:ext>
            </a:extLst>
          </p:cNvPr>
          <p:cNvSpPr txBox="1"/>
          <p:nvPr/>
        </p:nvSpPr>
        <p:spPr>
          <a:xfrm>
            <a:off x="3663602" y="4352416"/>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0" name="TextBox 119">
            <a:extLst>
              <a:ext uri="{FF2B5EF4-FFF2-40B4-BE49-F238E27FC236}">
                <a16:creationId xmlns:a16="http://schemas.microsoft.com/office/drawing/2014/main" id="{07EA6535-D9BC-C7D7-0C93-6584ED778CA0}"/>
              </a:ext>
            </a:extLst>
          </p:cNvPr>
          <p:cNvSpPr txBox="1"/>
          <p:nvPr/>
        </p:nvSpPr>
        <p:spPr>
          <a:xfrm>
            <a:off x="3663602"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2" name="TextBox 121">
            <a:extLst>
              <a:ext uri="{FF2B5EF4-FFF2-40B4-BE49-F238E27FC236}">
                <a16:creationId xmlns:a16="http://schemas.microsoft.com/office/drawing/2014/main" id="{1A536BF1-EF13-EB75-E21A-CE6D1D4169E4}"/>
              </a:ext>
            </a:extLst>
          </p:cNvPr>
          <p:cNvSpPr txBox="1"/>
          <p:nvPr/>
        </p:nvSpPr>
        <p:spPr>
          <a:xfrm>
            <a:off x="4475685"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6" name="TextBox 125">
            <a:extLst>
              <a:ext uri="{FF2B5EF4-FFF2-40B4-BE49-F238E27FC236}">
                <a16:creationId xmlns:a16="http://schemas.microsoft.com/office/drawing/2014/main" id="{01D7A895-B3C3-6005-E8EA-313BC7F3D5C1}"/>
              </a:ext>
            </a:extLst>
          </p:cNvPr>
          <p:cNvSpPr txBox="1"/>
          <p:nvPr/>
        </p:nvSpPr>
        <p:spPr>
          <a:xfrm>
            <a:off x="2982853" y="368019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7" name="TextBox 126">
            <a:extLst>
              <a:ext uri="{FF2B5EF4-FFF2-40B4-BE49-F238E27FC236}">
                <a16:creationId xmlns:a16="http://schemas.microsoft.com/office/drawing/2014/main" id="{853083BD-D23A-8F0D-CE2E-7EC5E0F57CCA}"/>
              </a:ext>
            </a:extLst>
          </p:cNvPr>
          <p:cNvSpPr txBox="1"/>
          <p:nvPr/>
        </p:nvSpPr>
        <p:spPr>
          <a:xfrm>
            <a:off x="3660640" y="368019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8" name="TextBox 127">
            <a:extLst>
              <a:ext uri="{FF2B5EF4-FFF2-40B4-BE49-F238E27FC236}">
                <a16:creationId xmlns:a16="http://schemas.microsoft.com/office/drawing/2014/main" id="{2926DBBF-5339-171A-C9A9-9DD519D2C2AF}"/>
              </a:ext>
            </a:extLst>
          </p:cNvPr>
          <p:cNvSpPr txBox="1"/>
          <p:nvPr/>
        </p:nvSpPr>
        <p:spPr>
          <a:xfrm>
            <a:off x="4443496" y="368019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4EDBDF65-A7E0-2B75-6F9E-824B1EFFB805}"/>
              </a:ext>
            </a:extLst>
          </p:cNvPr>
          <p:cNvSpPr txBox="1"/>
          <p:nvPr/>
        </p:nvSpPr>
        <p:spPr>
          <a:xfrm>
            <a:off x="5514260" y="368019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90506994-0A55-ACBF-9971-F2EC853C9605}"/>
              </a:ext>
            </a:extLst>
          </p:cNvPr>
          <p:cNvSpPr txBox="1"/>
          <p:nvPr/>
        </p:nvSpPr>
        <p:spPr>
          <a:xfrm>
            <a:off x="5523743" y="309440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1" name="TextBox 130">
            <a:extLst>
              <a:ext uri="{FF2B5EF4-FFF2-40B4-BE49-F238E27FC236}">
                <a16:creationId xmlns:a16="http://schemas.microsoft.com/office/drawing/2014/main" id="{4F6429C1-9CD0-A2E9-8AA8-76262E7F723E}"/>
              </a:ext>
            </a:extLst>
          </p:cNvPr>
          <p:cNvSpPr txBox="1"/>
          <p:nvPr/>
        </p:nvSpPr>
        <p:spPr>
          <a:xfrm>
            <a:off x="7608850" y="309440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3" name="TextBox 132">
            <a:extLst>
              <a:ext uri="{FF2B5EF4-FFF2-40B4-BE49-F238E27FC236}">
                <a16:creationId xmlns:a16="http://schemas.microsoft.com/office/drawing/2014/main" id="{D6A7BD7B-4089-9510-2383-2759A4296767}"/>
              </a:ext>
            </a:extLst>
          </p:cNvPr>
          <p:cNvSpPr txBox="1"/>
          <p:nvPr/>
        </p:nvSpPr>
        <p:spPr>
          <a:xfrm>
            <a:off x="3695771" y="3094405"/>
            <a:ext cx="205184" cy="369332"/>
          </a:xfrm>
          <a:prstGeom prst="rect">
            <a:avLst/>
          </a:prstGeom>
          <a:noFill/>
        </p:spPr>
        <p:txBody>
          <a:bodyPr wrap="none" lIns="0" tIns="0" rIns="0" bIns="0" rtlCol="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Latin Modern Math" panose="02000503000000000000" pitchFamily="2" charset="77"/>
              <a:ea typeface="Latin Modern Math" panose="02000503000000000000" pitchFamily="2" charset="77"/>
            </a:endParaRPr>
          </a:p>
        </p:txBody>
      </p:sp>
      <p:cxnSp>
        <p:nvCxnSpPr>
          <p:cNvPr id="155" name="Straight Connector 154">
            <a:extLst>
              <a:ext uri="{FF2B5EF4-FFF2-40B4-BE49-F238E27FC236}">
                <a16:creationId xmlns:a16="http://schemas.microsoft.com/office/drawing/2014/main" id="{465ADC79-5E26-AE52-1CAE-9A02F6716E43}"/>
              </a:ext>
            </a:extLst>
          </p:cNvPr>
          <p:cNvCxnSpPr>
            <a:cxnSpLocks/>
          </p:cNvCxnSpPr>
          <p:nvPr/>
        </p:nvCxnSpPr>
        <p:spPr>
          <a:xfrm flipH="1" flipV="1">
            <a:off x="2962" y="302068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a:extLst>
              <a:ext uri="{FF2B5EF4-FFF2-40B4-BE49-F238E27FC236}">
                <a16:creationId xmlns:a16="http://schemas.microsoft.com/office/drawing/2014/main" id="{4ECA7E29-0B9C-2788-DFC2-3A27A1331673}"/>
              </a:ext>
            </a:extLst>
          </p:cNvPr>
          <p:cNvCxnSpPr>
            <a:cxnSpLocks/>
          </p:cNvCxnSpPr>
          <p:nvPr/>
        </p:nvCxnSpPr>
        <p:spPr>
          <a:xfrm flipH="1" flipV="1">
            <a:off x="2962" y="5255613"/>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2" name="Straight Connector 1051">
            <a:extLst>
              <a:ext uri="{FF2B5EF4-FFF2-40B4-BE49-F238E27FC236}">
                <a16:creationId xmlns:a16="http://schemas.microsoft.com/office/drawing/2014/main" id="{EBADB0B0-1FCE-D8AC-D858-CE23C035A58D}"/>
              </a:ext>
            </a:extLst>
          </p:cNvPr>
          <p:cNvCxnSpPr>
            <a:cxnSpLocks/>
          </p:cNvCxnSpPr>
          <p:nvPr/>
        </p:nvCxnSpPr>
        <p:spPr>
          <a:xfrm flipH="1" flipV="1">
            <a:off x="-3559" y="4282455"/>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6ECBD1CB-0F5D-7C5F-9B19-1FCDACA10942}"/>
              </a:ext>
            </a:extLst>
          </p:cNvPr>
          <p:cNvCxnSpPr>
            <a:cxnSpLocks/>
          </p:cNvCxnSpPr>
          <p:nvPr/>
        </p:nvCxnSpPr>
        <p:spPr>
          <a:xfrm flipH="1" flipV="1">
            <a:off x="-1323" y="199590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5" name="Straight Connector 1074">
            <a:extLst>
              <a:ext uri="{FF2B5EF4-FFF2-40B4-BE49-F238E27FC236}">
                <a16:creationId xmlns:a16="http://schemas.microsoft.com/office/drawing/2014/main" id="{0871240A-AA19-36C2-7845-4F9FE7FDD32C}"/>
              </a:ext>
            </a:extLst>
          </p:cNvPr>
          <p:cNvCxnSpPr>
            <a:cxnSpLocks/>
          </p:cNvCxnSpPr>
          <p:nvPr/>
        </p:nvCxnSpPr>
        <p:spPr>
          <a:xfrm flipH="1">
            <a:off x="0" y="842070"/>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3" name="Straight Connector 1112">
            <a:extLst>
              <a:ext uri="{FF2B5EF4-FFF2-40B4-BE49-F238E27FC236}">
                <a16:creationId xmlns:a16="http://schemas.microsoft.com/office/drawing/2014/main" id="{09F8D9CA-E352-0F01-A8C4-A9377A5A80D5}"/>
              </a:ext>
            </a:extLst>
          </p:cNvPr>
          <p:cNvCxnSpPr>
            <a:cxnSpLocks/>
          </p:cNvCxnSpPr>
          <p:nvPr/>
        </p:nvCxnSpPr>
        <p:spPr>
          <a:xfrm flipH="1">
            <a:off x="0" y="3540596"/>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14" name="TextBox 1113">
            <a:extLst>
              <a:ext uri="{FF2B5EF4-FFF2-40B4-BE49-F238E27FC236}">
                <a16:creationId xmlns:a16="http://schemas.microsoft.com/office/drawing/2014/main" id="{1D3F3845-E345-26F8-0F17-35A633DF6938}"/>
              </a:ext>
            </a:extLst>
          </p:cNvPr>
          <p:cNvSpPr txBox="1"/>
          <p:nvPr/>
        </p:nvSpPr>
        <p:spPr>
          <a:xfrm>
            <a:off x="6914158" y="5282760"/>
            <a:ext cx="1052276" cy="338554"/>
          </a:xfrm>
          <a:prstGeom prst="rect">
            <a:avLst/>
          </a:prstGeom>
          <a:noFill/>
        </p:spPr>
        <p:txBody>
          <a:bodyPr wrap="none" rtlCol="0">
            <a:spAutoFit/>
          </a:bodyPr>
          <a:lstStyle/>
          <a:p>
            <a:r>
              <a:rPr lang="en-US" sz="1600" dirty="0"/>
              <a:t>No match</a:t>
            </a:r>
          </a:p>
        </p:txBody>
      </p:sp>
      <p:sp>
        <p:nvSpPr>
          <p:cNvPr id="1115" name="TextBox 1114">
            <a:extLst>
              <a:ext uri="{FF2B5EF4-FFF2-40B4-BE49-F238E27FC236}">
                <a16:creationId xmlns:a16="http://schemas.microsoft.com/office/drawing/2014/main" id="{05EEB06F-7767-151B-8CAF-DDF4144FF89F}"/>
              </a:ext>
            </a:extLst>
          </p:cNvPr>
          <p:cNvSpPr txBox="1"/>
          <p:nvPr/>
        </p:nvSpPr>
        <p:spPr>
          <a:xfrm>
            <a:off x="5128641" y="5282760"/>
            <a:ext cx="1000467" cy="338554"/>
          </a:xfrm>
          <a:prstGeom prst="rect">
            <a:avLst/>
          </a:prstGeom>
          <a:noFill/>
        </p:spPr>
        <p:txBody>
          <a:bodyPr wrap="none" rtlCol="0">
            <a:spAutoFit/>
          </a:bodyPr>
          <a:lstStyle/>
          <a:p>
            <a:r>
              <a:rPr lang="en-US" sz="1600" dirty="0"/>
              <a:t>Not likely</a:t>
            </a:r>
          </a:p>
        </p:txBody>
      </p:sp>
      <p:sp>
        <p:nvSpPr>
          <p:cNvPr id="1116" name="TextBox 1115">
            <a:extLst>
              <a:ext uri="{FF2B5EF4-FFF2-40B4-BE49-F238E27FC236}">
                <a16:creationId xmlns:a16="http://schemas.microsoft.com/office/drawing/2014/main" id="{DCFCD518-D8A7-A597-D510-ABBA7A5EFE9C}"/>
              </a:ext>
            </a:extLst>
          </p:cNvPr>
          <p:cNvSpPr txBox="1"/>
          <p:nvPr/>
        </p:nvSpPr>
        <p:spPr>
          <a:xfrm>
            <a:off x="3275882" y="5282760"/>
            <a:ext cx="1005403" cy="338554"/>
          </a:xfrm>
          <a:prstGeom prst="rect">
            <a:avLst/>
          </a:prstGeom>
          <a:noFill/>
        </p:spPr>
        <p:txBody>
          <a:bodyPr wrap="none" rtlCol="0">
            <a:spAutoFit/>
          </a:bodyPr>
          <a:lstStyle/>
          <a:p>
            <a:r>
              <a:rPr lang="en-US" sz="1600" dirty="0"/>
              <a:t>Plausible</a:t>
            </a:r>
          </a:p>
        </p:txBody>
      </p:sp>
      <p:sp>
        <p:nvSpPr>
          <p:cNvPr id="1117" name="TextBox 1116">
            <a:extLst>
              <a:ext uri="{FF2B5EF4-FFF2-40B4-BE49-F238E27FC236}">
                <a16:creationId xmlns:a16="http://schemas.microsoft.com/office/drawing/2014/main" id="{1EEFE604-3827-1C1F-E13D-B93E89D5577B}"/>
              </a:ext>
            </a:extLst>
          </p:cNvPr>
          <p:cNvSpPr txBox="1"/>
          <p:nvPr/>
        </p:nvSpPr>
        <p:spPr>
          <a:xfrm>
            <a:off x="1754909" y="5282760"/>
            <a:ext cx="739690" cy="338554"/>
          </a:xfrm>
          <a:prstGeom prst="rect">
            <a:avLst/>
          </a:prstGeom>
          <a:noFill/>
        </p:spPr>
        <p:txBody>
          <a:bodyPr wrap="none" rtlCol="0">
            <a:spAutoFit/>
          </a:bodyPr>
          <a:lstStyle/>
          <a:p>
            <a:r>
              <a:rPr lang="en-US" sz="1600" dirty="0"/>
              <a:t>Match</a:t>
            </a:r>
          </a:p>
        </p:txBody>
      </p:sp>
      <p:sp>
        <p:nvSpPr>
          <p:cNvPr id="1123" name="TextBox 1122">
            <a:extLst>
              <a:ext uri="{FF2B5EF4-FFF2-40B4-BE49-F238E27FC236}">
                <a16:creationId xmlns:a16="http://schemas.microsoft.com/office/drawing/2014/main" id="{BEF8E7AB-B072-7223-2AAA-57E0FF807017}"/>
              </a:ext>
            </a:extLst>
          </p:cNvPr>
          <p:cNvSpPr txBox="1"/>
          <p:nvPr/>
        </p:nvSpPr>
        <p:spPr>
          <a:xfrm>
            <a:off x="2988051" y="20862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5" name="TextBox 1124">
            <a:extLst>
              <a:ext uri="{FF2B5EF4-FFF2-40B4-BE49-F238E27FC236}">
                <a16:creationId xmlns:a16="http://schemas.microsoft.com/office/drawing/2014/main" id="{6C6EC6B4-0122-1EE7-89AA-47FDA1653E41}"/>
              </a:ext>
            </a:extLst>
          </p:cNvPr>
          <p:cNvSpPr txBox="1"/>
          <p:nvPr/>
        </p:nvSpPr>
        <p:spPr>
          <a:xfrm>
            <a:off x="2988051" y="12374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6" name="TextBox 1125">
            <a:extLst>
              <a:ext uri="{FF2B5EF4-FFF2-40B4-BE49-F238E27FC236}">
                <a16:creationId xmlns:a16="http://schemas.microsoft.com/office/drawing/2014/main" id="{FA6583B8-F904-B894-1C0B-EDB9BF672AAC}"/>
              </a:ext>
            </a:extLst>
          </p:cNvPr>
          <p:cNvSpPr txBox="1"/>
          <p:nvPr/>
        </p:nvSpPr>
        <p:spPr>
          <a:xfrm>
            <a:off x="2988051"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7" name="TextBox 1126">
            <a:extLst>
              <a:ext uri="{FF2B5EF4-FFF2-40B4-BE49-F238E27FC236}">
                <a16:creationId xmlns:a16="http://schemas.microsoft.com/office/drawing/2014/main" id="{A3C85B44-3EA0-7F1C-B9A2-A50EB71299C7}"/>
              </a:ext>
            </a:extLst>
          </p:cNvPr>
          <p:cNvSpPr txBox="1"/>
          <p:nvPr/>
        </p:nvSpPr>
        <p:spPr>
          <a:xfrm>
            <a:off x="3665838" y="852140"/>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8" name="TextBox 1127">
            <a:extLst>
              <a:ext uri="{FF2B5EF4-FFF2-40B4-BE49-F238E27FC236}">
                <a16:creationId xmlns:a16="http://schemas.microsoft.com/office/drawing/2014/main" id="{1BCF1216-A173-6081-B0F8-C5F411B253AA}"/>
              </a:ext>
            </a:extLst>
          </p:cNvPr>
          <p:cNvSpPr txBox="1"/>
          <p:nvPr/>
        </p:nvSpPr>
        <p:spPr>
          <a:xfrm>
            <a:off x="2294217" y="2109847"/>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9" name="TextBox 1128">
            <a:extLst>
              <a:ext uri="{FF2B5EF4-FFF2-40B4-BE49-F238E27FC236}">
                <a16:creationId xmlns:a16="http://schemas.microsoft.com/office/drawing/2014/main" id="{F4C31111-E2F5-E502-199B-B5988F918171}"/>
              </a:ext>
            </a:extLst>
          </p:cNvPr>
          <p:cNvSpPr txBox="1"/>
          <p:nvPr/>
        </p:nvSpPr>
        <p:spPr>
          <a:xfrm>
            <a:off x="3665838" y="2616476"/>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0" name="TextBox 1129">
            <a:extLst>
              <a:ext uri="{FF2B5EF4-FFF2-40B4-BE49-F238E27FC236}">
                <a16:creationId xmlns:a16="http://schemas.microsoft.com/office/drawing/2014/main" id="{0A8C5285-4B61-D2D5-5D82-2D5286E92538}"/>
              </a:ext>
            </a:extLst>
          </p:cNvPr>
          <p:cNvSpPr txBox="1"/>
          <p:nvPr/>
        </p:nvSpPr>
        <p:spPr>
          <a:xfrm>
            <a:off x="2985815" y="4352416"/>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1" name="TextBox 1130">
            <a:extLst>
              <a:ext uri="{FF2B5EF4-FFF2-40B4-BE49-F238E27FC236}">
                <a16:creationId xmlns:a16="http://schemas.microsoft.com/office/drawing/2014/main" id="{377E8C33-46FE-5039-988F-D9DE57D2F4A0}"/>
              </a:ext>
            </a:extLst>
          </p:cNvPr>
          <p:cNvSpPr txBox="1"/>
          <p:nvPr/>
        </p:nvSpPr>
        <p:spPr>
          <a:xfrm>
            <a:off x="2985815" y="4779449"/>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2" name="TextBox 1131">
            <a:extLst>
              <a:ext uri="{FF2B5EF4-FFF2-40B4-BE49-F238E27FC236}">
                <a16:creationId xmlns:a16="http://schemas.microsoft.com/office/drawing/2014/main" id="{D333A45B-EEC3-9189-7E64-BF9208D38BE3}"/>
              </a:ext>
            </a:extLst>
          </p:cNvPr>
          <p:cNvSpPr txBox="1"/>
          <p:nvPr/>
        </p:nvSpPr>
        <p:spPr>
          <a:xfrm>
            <a:off x="2992336" y="309440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3" name="TextBox 1132">
            <a:extLst>
              <a:ext uri="{FF2B5EF4-FFF2-40B4-BE49-F238E27FC236}">
                <a16:creationId xmlns:a16="http://schemas.microsoft.com/office/drawing/2014/main" id="{B327EB08-5136-F305-2319-3DB74D8BD62E}"/>
              </a:ext>
            </a:extLst>
          </p:cNvPr>
          <p:cNvSpPr txBox="1"/>
          <p:nvPr/>
        </p:nvSpPr>
        <p:spPr>
          <a:xfrm>
            <a:off x="2298502" y="309440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4" name="TextBox 1133">
            <a:extLst>
              <a:ext uri="{FF2B5EF4-FFF2-40B4-BE49-F238E27FC236}">
                <a16:creationId xmlns:a16="http://schemas.microsoft.com/office/drawing/2014/main" id="{4D164A6D-C549-C9E2-A485-8E0EC29F5F82}"/>
              </a:ext>
            </a:extLst>
          </p:cNvPr>
          <p:cNvSpPr txBox="1"/>
          <p:nvPr/>
        </p:nvSpPr>
        <p:spPr>
          <a:xfrm>
            <a:off x="2289019" y="368019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5" name="TextBox 1134">
            <a:extLst>
              <a:ext uri="{FF2B5EF4-FFF2-40B4-BE49-F238E27FC236}">
                <a16:creationId xmlns:a16="http://schemas.microsoft.com/office/drawing/2014/main" id="{BC867681-655D-3422-D3A8-A0D8896EAF10}"/>
              </a:ext>
            </a:extLst>
          </p:cNvPr>
          <p:cNvSpPr txBox="1"/>
          <p:nvPr/>
        </p:nvSpPr>
        <p:spPr>
          <a:xfrm>
            <a:off x="2993788" y="852140"/>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6" name="TextBox 1135">
            <a:extLst>
              <a:ext uri="{FF2B5EF4-FFF2-40B4-BE49-F238E27FC236}">
                <a16:creationId xmlns:a16="http://schemas.microsoft.com/office/drawing/2014/main" id="{D93B563F-61BE-FC81-FDB4-76A1FF10BC36}"/>
              </a:ext>
            </a:extLst>
          </p:cNvPr>
          <p:cNvSpPr txBox="1"/>
          <p:nvPr/>
        </p:nvSpPr>
        <p:spPr>
          <a:xfrm>
            <a:off x="3671575" y="123745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7" name="TextBox 1136">
            <a:extLst>
              <a:ext uri="{FF2B5EF4-FFF2-40B4-BE49-F238E27FC236}">
                <a16:creationId xmlns:a16="http://schemas.microsoft.com/office/drawing/2014/main" id="{D1698C63-159B-5169-125F-7EC0B4D2E951}"/>
              </a:ext>
            </a:extLst>
          </p:cNvPr>
          <p:cNvSpPr txBox="1"/>
          <p:nvPr/>
        </p:nvSpPr>
        <p:spPr>
          <a:xfrm>
            <a:off x="5552186" y="4352416"/>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8" name="TextBox 1137">
            <a:extLst>
              <a:ext uri="{FF2B5EF4-FFF2-40B4-BE49-F238E27FC236}">
                <a16:creationId xmlns:a16="http://schemas.microsoft.com/office/drawing/2014/main" id="{B77592DD-AE29-135C-FAB2-40C40F48A130}"/>
              </a:ext>
            </a:extLst>
          </p:cNvPr>
          <p:cNvSpPr txBox="1"/>
          <p:nvPr/>
        </p:nvSpPr>
        <p:spPr>
          <a:xfrm>
            <a:off x="5552186" y="4779449"/>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9" name="TextBox 1138">
            <a:extLst>
              <a:ext uri="{FF2B5EF4-FFF2-40B4-BE49-F238E27FC236}">
                <a16:creationId xmlns:a16="http://schemas.microsoft.com/office/drawing/2014/main" id="{74BC602A-49EE-D9DC-B659-C93F6E4F0D6E}"/>
              </a:ext>
            </a:extLst>
          </p:cNvPr>
          <p:cNvSpPr txBox="1"/>
          <p:nvPr/>
        </p:nvSpPr>
        <p:spPr>
          <a:xfrm>
            <a:off x="4487943" y="3094405"/>
            <a:ext cx="245006"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40" name="TextBox 1139">
            <a:extLst>
              <a:ext uri="{FF2B5EF4-FFF2-40B4-BE49-F238E27FC236}">
                <a16:creationId xmlns:a16="http://schemas.microsoft.com/office/drawing/2014/main" id="{81484B59-CAFD-F348-A14E-07863E99EB5F}"/>
              </a:ext>
            </a:extLst>
          </p:cNvPr>
          <p:cNvSpPr txBox="1"/>
          <p:nvPr/>
        </p:nvSpPr>
        <p:spPr>
          <a:xfrm>
            <a:off x="4481422" y="4352416"/>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41" name="TextBox 1140">
            <a:extLst>
              <a:ext uri="{FF2B5EF4-FFF2-40B4-BE49-F238E27FC236}">
                <a16:creationId xmlns:a16="http://schemas.microsoft.com/office/drawing/2014/main" id="{63DEE123-5D81-AC6E-551F-C138EA13DAAE}"/>
              </a:ext>
            </a:extLst>
          </p:cNvPr>
          <p:cNvSpPr txBox="1"/>
          <p:nvPr/>
        </p:nvSpPr>
        <p:spPr>
          <a:xfrm>
            <a:off x="3665838"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1990</TotalTime>
  <Words>274</Words>
  <Application>Microsoft Macintosh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44</cp:revision>
  <dcterms:created xsi:type="dcterms:W3CDTF">2025-02-11T14:31:47Z</dcterms:created>
  <dcterms:modified xsi:type="dcterms:W3CDTF">2025-06-17T20:42:47Z</dcterms:modified>
</cp:coreProperties>
</file>