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7ecdae65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7ecdae65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8568a50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8568a50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7ecdae65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7ecdae65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8568a506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8568a506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8568a506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8568a506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7ecdae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7ecdae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7ecdae65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7ecdae65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7ecdae65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7ecdae65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7ecdae65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7ecdae65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7ecdae65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7ecdae65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7ecdae65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7ecdae65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7ecdae6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7ecdae6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7ecdae65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7ecdae65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7" Type="http://schemas.openxmlformats.org/officeDocument/2006/relationships/image" Target="../media/image29.png"/><Relationship Id="rId8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93600" y="3955975"/>
            <a:ext cx="76881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679">
                <a:solidFill>
                  <a:srgbClr val="000000"/>
                </a:solidFill>
              </a:rPr>
              <a:t>ZARKAN Soumia</a:t>
            </a:r>
            <a:endParaRPr sz="167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679">
                <a:solidFill>
                  <a:srgbClr val="000000"/>
                </a:solidFill>
              </a:rPr>
              <a:t>DAFRANE Safiya </a:t>
            </a:r>
            <a:endParaRPr sz="167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1679">
                <a:solidFill>
                  <a:srgbClr val="000000"/>
                </a:solidFill>
              </a:rPr>
              <a:t>KNOUZI Mohamed-Amine</a:t>
            </a:r>
            <a:endParaRPr sz="1679">
              <a:solidFill>
                <a:srgbClr val="000000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325" y="723525"/>
            <a:ext cx="1099499" cy="5802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94225" y="1978950"/>
            <a:ext cx="76881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TIME SERIES</a:t>
            </a:r>
            <a:endParaRPr b="1" sz="6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25" y="1680000"/>
            <a:ext cx="3320000" cy="25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500" y="1724025"/>
            <a:ext cx="34575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4480500" y="3054525"/>
            <a:ext cx="41229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There is no significant coeff. The autocorrelation of our residuals are really good.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Ho: all correlations are equal to 0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Our p-value=96% &gt; 5%, we accept HO, so there’s no autocorrelation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440825" y="638350"/>
            <a:ext cx="823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Autocorrelation of the residuals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25" y="1415438"/>
            <a:ext cx="3556800" cy="25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475" y="1429000"/>
            <a:ext cx="4122900" cy="58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0475" y="2190000"/>
            <a:ext cx="4608850" cy="5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>
            <p:ph type="title"/>
          </p:nvPr>
        </p:nvSpPr>
        <p:spPr>
          <a:xfrm>
            <a:off x="440825" y="638350"/>
            <a:ext cx="823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Normality distribution assumption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440825" y="4257225"/>
            <a:ext cx="814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If the residuals follow a Normal distribution, the values of res_norm should lie in between -2 and 2, with 95% of chance. We identified outliers in number 5 and this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corresponds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to the observation n°211.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 date of the outlier is 2020 according our model and the graph.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0475" y="2904430"/>
            <a:ext cx="3726225" cy="124974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440825" y="638350"/>
            <a:ext cx="823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</a:t>
            </a:r>
            <a:r>
              <a:rPr lang="fr"/>
              <a:t>omoscedasticity of the residuals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25" y="1511497"/>
            <a:ext cx="3352800" cy="23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825" y="1524125"/>
            <a:ext cx="32670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8813" y="2338700"/>
            <a:ext cx="4322161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440825" y="3952425"/>
            <a:ext cx="81447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 residuals are not homoscedastic, then the variance of the residuals is not constant.  There is an issue of non constant variance.  There is two highly significant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coefficients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: lag  and lag 1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Applying McLeod test, The analysis of the 1st p-value is enough with a p-value= 0.0022 &lt; 5% so we reject the constant variance assumption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440825" y="638350"/>
            <a:ext cx="823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025" y="3898675"/>
            <a:ext cx="3487901" cy="11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440825" y="1470950"/>
            <a:ext cx="848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Model 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500" y="3832225"/>
            <a:ext cx="2711941" cy="3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440825" y="2632050"/>
            <a:ext cx="848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Model 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440825" y="4032375"/>
            <a:ext cx="848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Model 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5338925" y="4369775"/>
            <a:ext cx="3619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The model 4 has the best  AIC = -380 and all coefficient are significant.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027" y="1366050"/>
            <a:ext cx="3032189" cy="10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8925" y="1366050"/>
            <a:ext cx="2775731" cy="3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1025" y="2632050"/>
            <a:ext cx="3155622" cy="10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3850" y="2654750"/>
            <a:ext cx="1624957" cy="3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5383850" y="3173988"/>
            <a:ext cx="3619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The model 3 has an AIC of 105.37 and only sma1 is significant.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5338925" y="1823213"/>
            <a:ext cx="3619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The model 2 has an AIC of -115.98 and only ar2 is non significant.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150" y="3793150"/>
            <a:ext cx="9144000" cy="1350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150" y="2515275"/>
            <a:ext cx="9144000" cy="124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150" y="1329525"/>
            <a:ext cx="9144000" cy="1137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4743475" y="2571750"/>
            <a:ext cx="3681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Here is the forecast for the next 4 periods.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440825" y="638350"/>
            <a:ext cx="823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Forecast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75" y="1770300"/>
            <a:ext cx="3309675" cy="25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48900" y="57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of the time series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600" y="1871103"/>
            <a:ext cx="3941000" cy="305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00" y="1490700"/>
            <a:ext cx="3941000" cy="18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309075" y="3737050"/>
            <a:ext cx="394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We can assume that our series isn’t stationary because of a trend, random components and seasonality.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39825" y="1329700"/>
            <a:ext cx="394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Monthly </a:t>
            </a:r>
            <a:r>
              <a:rPr lang="fr" sz="1300">
                <a:latin typeface="Lato"/>
                <a:ea typeface="Lato"/>
                <a:cs typeface="Lato"/>
                <a:sym typeface="Lato"/>
              </a:rPr>
              <a:t>traffic of Atlanta Airport from October 2002 to August 2022 </a:t>
            </a:r>
            <a:r>
              <a:rPr lang="fr" sz="1300">
                <a:latin typeface="Lato"/>
                <a:ea typeface="Lato"/>
                <a:cs typeface="Lato"/>
                <a:sym typeface="Lato"/>
              </a:rPr>
              <a:t>with 239 observations.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915025" y="4743300"/>
            <a:ext cx="37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We have a variance not constant.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7150" y="628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Stationarity: Is our series stationary?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50" y="1354213"/>
            <a:ext cx="3715376" cy="267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451" y="1355975"/>
            <a:ext cx="3715374" cy="282647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5247225" y="4169825"/>
            <a:ext cx="378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latin typeface="Lato"/>
                <a:ea typeface="Lato"/>
                <a:cs typeface="Lato"/>
                <a:sym typeface="Lato"/>
              </a:rPr>
              <a:t>For PACF :</a:t>
            </a:r>
            <a:endParaRPr sz="13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The significant coefficients at lags 1, 6, 7, 8, 13, 14 .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33425" y="4169825"/>
            <a:ext cx="548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latin typeface="Lato"/>
                <a:ea typeface="Lato"/>
                <a:cs typeface="Lato"/>
                <a:sym typeface="Lato"/>
              </a:rPr>
              <a:t>For ACF :</a:t>
            </a:r>
            <a:endParaRPr sz="13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S</a:t>
            </a:r>
            <a:r>
              <a:rPr lang="fr" sz="1300"/>
              <a:t>ignificant coefficients at lags 1, 2, 3, 4, 5, 6, 7, 8, 9, 10, 11, 12.</a:t>
            </a:r>
            <a:endParaRPr sz="1300"/>
          </a:p>
        </p:txBody>
      </p:sp>
      <p:sp>
        <p:nvSpPr>
          <p:cNvPr id="110" name="Google Shape;110;p15"/>
          <p:cNvSpPr txBox="1"/>
          <p:nvPr/>
        </p:nvSpPr>
        <p:spPr>
          <a:xfrm>
            <a:off x="2025625" y="4662725"/>
            <a:ext cx="570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These significant coefficients shows that our serie isn’t stationary </a:t>
            </a:r>
            <a:endParaRPr sz="1300"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25150" y="59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Stationarity: Is our series stationary?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50" y="1414851"/>
            <a:ext cx="4578074" cy="34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5090100" y="1948825"/>
            <a:ext cx="1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090100" y="1284725"/>
            <a:ext cx="354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That shows that our time series is not stationary.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Decomposition of time series :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For the trend, We can see a fairly steady crescent over time, until 2019.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We have a seasonality that repeats itself over time.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For the random component , We have a regular curve, until 2019.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40825" y="638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Stationarity: Log - 1st transformation 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0" y="1495675"/>
            <a:ext cx="4467176" cy="27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202550" y="4003550"/>
            <a:ext cx="881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Log Transformation : 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The log  remove the variance effect and change it into a constant one as we can see in the graph log(TOTAL).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We see in ACF the same patterns of non stationarity thanks to a persistence of significant coefficients, no fast decay to 0.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We see in PACF, the log(series) is still non stationary.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525" y="554350"/>
            <a:ext cx="2436650" cy="21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068" y="2170850"/>
            <a:ext cx="2127925" cy="19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295775" y="3767600"/>
            <a:ext cx="85224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000000"/>
                </a:solidFill>
              </a:rPr>
              <a:t>1st order difference :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There is no more increasing variance and no more trend thanks to the 1st order difference transformation.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 We can assume that there is still a potential seasonal effects.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ACF and PACF show us that there is a persistence of significant coefficients with seasonality s=12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So The series is still non stationary.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3614"/>
          <a:stretch/>
        </p:blipFill>
        <p:spPr>
          <a:xfrm>
            <a:off x="440825" y="1390950"/>
            <a:ext cx="3181176" cy="24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440825" y="638350"/>
            <a:ext cx="823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Stationarity: 1st order difference -  2nd transformation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600" y="1499475"/>
            <a:ext cx="2195275" cy="19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200" y="1499475"/>
            <a:ext cx="2266275" cy="19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295775" y="3539000"/>
            <a:ext cx="85224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000000"/>
                </a:solidFill>
              </a:rPr>
              <a:t>D</a:t>
            </a:r>
            <a:r>
              <a:rPr lang="fr" u="sng">
                <a:solidFill>
                  <a:srgbClr val="000000"/>
                </a:solidFill>
              </a:rPr>
              <a:t>ifference of order 12 : </a:t>
            </a:r>
            <a:endParaRPr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The difference of order 12 remove the seasonal effects as we can see in the graph TOTAL.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We can identify some perturbations in the traffic after 2020.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On ACF, we see significant coefficients at lags 1,2,3,9,11,12.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On PACF, we see significant coefficients at lags 1,2,12.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440825" y="638350"/>
            <a:ext cx="823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Stationarity: </a:t>
            </a:r>
            <a:r>
              <a:rPr lang="fr">
                <a:solidFill>
                  <a:srgbClr val="000000"/>
                </a:solidFill>
              </a:rPr>
              <a:t>Difference of order 12</a:t>
            </a:r>
            <a:r>
              <a:rPr lang="fr"/>
              <a:t> -  3rd transformation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25" y="1325950"/>
            <a:ext cx="2688752" cy="22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 b="0" l="0" r="0" t="15095"/>
          <a:stretch/>
        </p:blipFill>
        <p:spPr>
          <a:xfrm>
            <a:off x="3281975" y="1659975"/>
            <a:ext cx="2736625" cy="18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 b="0" l="0" r="0" t="15095"/>
          <a:stretch/>
        </p:blipFill>
        <p:spPr>
          <a:xfrm>
            <a:off x="6171000" y="1659975"/>
            <a:ext cx="2736625" cy="18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93500" y="579375"/>
            <a:ext cx="87570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40"/>
              <a:t>Box-Jenkins methodology : Identification of the orders p and q </a:t>
            </a:r>
            <a:endParaRPr sz="2340"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25" y="1521513"/>
            <a:ext cx="4716574" cy="132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950" y="2298163"/>
            <a:ext cx="3154621" cy="4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58325" y="3301175"/>
            <a:ext cx="7661400" cy="15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A1A1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determine our ARIMA model, we had to observe the lags of ACF and PACF. So we determined p, d, q: (2, 1, 1) and P, D, Q: (0, 1, 1). The presence of d = 1 is justified by the difference order of 1. </a:t>
            </a:r>
            <a:endParaRPr sz="1200">
              <a:solidFill>
                <a:srgbClr val="1A1A1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A1A1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presence of D = 1 is justified by the difference order of 12. </a:t>
            </a:r>
            <a:endParaRPr sz="1200">
              <a:solidFill>
                <a:srgbClr val="1A1A1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A1A1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observe an AIC of -112.97, the lower the better so it’s good.</a:t>
            </a:r>
            <a:endParaRPr sz="1200">
              <a:solidFill>
                <a:srgbClr val="1A1A1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A1A1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A1A1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checked p-values of ar1, ar2, ma1 and sma1. All are lower than 5% so they are significant. </a:t>
            </a:r>
            <a:endParaRPr sz="1200">
              <a:solidFill>
                <a:srgbClr val="1A1A1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A1A1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can accept the model.</a:t>
            </a:r>
            <a:endParaRPr sz="1200">
              <a:solidFill>
                <a:srgbClr val="1A1A1A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6175750" y="1634400"/>
            <a:ext cx="21081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1A1A1A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 ARMA model : p,q (2, 1)</a:t>
            </a:r>
            <a:endParaRPr b="1" u="sng">
              <a:solidFill>
                <a:srgbClr val="1A1A1A"/>
              </a:solidFill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0" y="1682874"/>
            <a:ext cx="4108425" cy="29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1312" r="0" t="0"/>
          <a:stretch/>
        </p:blipFill>
        <p:spPr>
          <a:xfrm>
            <a:off x="4888300" y="1173550"/>
            <a:ext cx="3327525" cy="11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type="title"/>
          </p:nvPr>
        </p:nvSpPr>
        <p:spPr>
          <a:xfrm>
            <a:off x="440825" y="638350"/>
            <a:ext cx="823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Residual diagnostic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4812100" y="2587775"/>
            <a:ext cx="4048800" cy="2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We can identify one extreme value: the residuals are less than -2.0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 conclusion, the Ljung-Box test is used to verify the time series model's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assumption of residual independence, as we can see there is some degree of autocorrelation because chi² is not equal to 0.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 p-value is greater than 5%, it means that the residuals of the model appear to be uncorrelated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