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10"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r.mukherjee120@gmail.com" userId="5268d2c0ff5cb361" providerId="LiveId" clId="{62F569EF-DB02-A246-B86E-2642214022CD}"/>
    <pc:docChg chg="custSel addSld modSld sldOrd">
      <pc:chgData name="abir.mukherjee120@gmail.com" userId="5268d2c0ff5cb361" providerId="LiveId" clId="{62F569EF-DB02-A246-B86E-2642214022CD}" dt="2021-09-08T06:59:41.736" v="3037" actId="1076"/>
      <pc:docMkLst>
        <pc:docMk/>
      </pc:docMkLst>
      <pc:sldChg chg="addSp modSp">
        <pc:chgData name="abir.mukherjee120@gmail.com" userId="5268d2c0ff5cb361" providerId="LiveId" clId="{62F569EF-DB02-A246-B86E-2642214022CD}" dt="2021-09-07T17:28:29.099" v="207" actId="1076"/>
        <pc:sldMkLst>
          <pc:docMk/>
          <pc:sldMk cId="912195696" sldId="256"/>
        </pc:sldMkLst>
        <pc:spChg chg="mod">
          <ac:chgData name="abir.mukherjee120@gmail.com" userId="5268d2c0ff5cb361" providerId="LiveId" clId="{62F569EF-DB02-A246-B86E-2642214022CD}" dt="2021-09-07T17:18:13.582" v="35" actId="1076"/>
          <ac:spMkLst>
            <pc:docMk/>
            <pc:sldMk cId="912195696" sldId="256"/>
            <ac:spMk id="2" creationId="{08862F0F-6E90-E546-8799-D3806E742EDD}"/>
          </ac:spMkLst>
        </pc:spChg>
        <pc:spChg chg="mod">
          <ac:chgData name="abir.mukherjee120@gmail.com" userId="5268d2c0ff5cb361" providerId="LiveId" clId="{62F569EF-DB02-A246-B86E-2642214022CD}" dt="2021-09-07T17:24:05.398" v="183" actId="14100"/>
          <ac:spMkLst>
            <pc:docMk/>
            <pc:sldMk cId="912195696" sldId="256"/>
            <ac:spMk id="3" creationId="{F9771465-8DDF-4946-BE8F-864BA3AAA8EB}"/>
          </ac:spMkLst>
        </pc:spChg>
        <pc:spChg chg="add mod">
          <ac:chgData name="abir.mukherjee120@gmail.com" userId="5268d2c0ff5cb361" providerId="LiveId" clId="{62F569EF-DB02-A246-B86E-2642214022CD}" dt="2021-09-07T17:18:51.802" v="59" actId="1076"/>
          <ac:spMkLst>
            <pc:docMk/>
            <pc:sldMk cId="912195696" sldId="256"/>
            <ac:spMk id="4" creationId="{84843042-682E-8F43-9300-4A91671EBD28}"/>
          </ac:spMkLst>
        </pc:spChg>
        <pc:picChg chg="add mod">
          <ac:chgData name="abir.mukherjee120@gmail.com" userId="5268d2c0ff5cb361" providerId="LiveId" clId="{62F569EF-DB02-A246-B86E-2642214022CD}" dt="2021-09-07T17:26:29.662" v="191" actId="1076"/>
          <ac:picMkLst>
            <pc:docMk/>
            <pc:sldMk cId="912195696" sldId="256"/>
            <ac:picMk id="5" creationId="{F38796EC-4BFB-1246-B988-6CCC50CA0FAB}"/>
          </ac:picMkLst>
        </pc:picChg>
        <pc:picChg chg="add mod">
          <ac:chgData name="abir.mukherjee120@gmail.com" userId="5268d2c0ff5cb361" providerId="LiveId" clId="{62F569EF-DB02-A246-B86E-2642214022CD}" dt="2021-09-07T17:28:29.099" v="207" actId="1076"/>
          <ac:picMkLst>
            <pc:docMk/>
            <pc:sldMk cId="912195696" sldId="256"/>
            <ac:picMk id="6" creationId="{F14FD378-7938-7C46-B55B-C5A09840C74E}"/>
          </ac:picMkLst>
        </pc:picChg>
      </pc:sldChg>
      <pc:sldChg chg="addSp delSp modSp new">
        <pc:chgData name="abir.mukherjee120@gmail.com" userId="5268d2c0ff5cb361" providerId="LiveId" clId="{62F569EF-DB02-A246-B86E-2642214022CD}" dt="2021-09-08T04:35:47.693" v="1841" actId="1076"/>
        <pc:sldMkLst>
          <pc:docMk/>
          <pc:sldMk cId="2028078995" sldId="257"/>
        </pc:sldMkLst>
        <pc:spChg chg="add mod">
          <ac:chgData name="abir.mukherjee120@gmail.com" userId="5268d2c0ff5cb361" providerId="LiveId" clId="{62F569EF-DB02-A246-B86E-2642214022CD}" dt="2021-09-08T04:23:38.254" v="1605" actId="1076"/>
          <ac:spMkLst>
            <pc:docMk/>
            <pc:sldMk cId="2028078995" sldId="257"/>
            <ac:spMk id="2" creationId="{2913BEF7-84D9-2D43-9BEC-AA095BBCE81B}"/>
          </ac:spMkLst>
        </pc:spChg>
        <pc:spChg chg="del">
          <ac:chgData name="abir.mukherjee120@gmail.com" userId="5268d2c0ff5cb361" providerId="LiveId" clId="{62F569EF-DB02-A246-B86E-2642214022CD}" dt="2021-09-07T17:31:02.139" v="209" actId="478"/>
          <ac:spMkLst>
            <pc:docMk/>
            <pc:sldMk cId="2028078995" sldId="257"/>
            <ac:spMk id="2" creationId="{681E0779-275B-7446-9367-714516BF5C39}"/>
          </ac:spMkLst>
        </pc:spChg>
        <pc:spChg chg="del">
          <ac:chgData name="abir.mukherjee120@gmail.com" userId="5268d2c0ff5cb361" providerId="LiveId" clId="{62F569EF-DB02-A246-B86E-2642214022CD}" dt="2021-09-07T17:31:03.768" v="210" actId="478"/>
          <ac:spMkLst>
            <pc:docMk/>
            <pc:sldMk cId="2028078995" sldId="257"/>
            <ac:spMk id="3" creationId="{37B8171C-BD9E-B047-A946-40560402187C}"/>
          </ac:spMkLst>
        </pc:spChg>
        <pc:spChg chg="add mod">
          <ac:chgData name="abir.mukherjee120@gmail.com" userId="5268d2c0ff5cb361" providerId="LiveId" clId="{62F569EF-DB02-A246-B86E-2642214022CD}" dt="2021-09-08T04:22:02.860" v="1600" actId="20577"/>
          <ac:spMkLst>
            <pc:docMk/>
            <pc:sldMk cId="2028078995" sldId="257"/>
            <ac:spMk id="3" creationId="{494D7C8B-9403-4443-9196-33BBCE41A03F}"/>
          </ac:spMkLst>
        </pc:spChg>
        <pc:spChg chg="add del mod">
          <ac:chgData name="abir.mukherjee120@gmail.com" userId="5268d2c0ff5cb361" providerId="LiveId" clId="{62F569EF-DB02-A246-B86E-2642214022CD}" dt="2021-09-08T03:24:01.094" v="273" actId="478"/>
          <ac:spMkLst>
            <pc:docMk/>
            <pc:sldMk cId="2028078995" sldId="257"/>
            <ac:spMk id="5" creationId="{748D98FC-3AF5-5649-81C3-097D0E8510B4}"/>
          </ac:spMkLst>
        </pc:spChg>
        <pc:spChg chg="add mod">
          <ac:chgData name="abir.mukherjee120@gmail.com" userId="5268d2c0ff5cb361" providerId="LiveId" clId="{62F569EF-DB02-A246-B86E-2642214022CD}" dt="2021-09-08T04:24:22.173" v="1623" actId="1076"/>
          <ac:spMkLst>
            <pc:docMk/>
            <pc:sldMk cId="2028078995" sldId="257"/>
            <ac:spMk id="5" creationId="{991DEAF2-1B62-6843-A7EF-C4181A5BE884}"/>
          </ac:spMkLst>
        </pc:spChg>
        <pc:spChg chg="add mod">
          <ac:chgData name="abir.mukherjee120@gmail.com" userId="5268d2c0ff5cb361" providerId="LiveId" clId="{62F569EF-DB02-A246-B86E-2642214022CD}" dt="2021-09-08T04:35:47.693" v="1841" actId="1076"/>
          <ac:spMkLst>
            <pc:docMk/>
            <pc:sldMk cId="2028078995" sldId="257"/>
            <ac:spMk id="6" creationId="{EC53AA59-6349-044F-9FC5-8F4070561D6A}"/>
          </ac:spMkLst>
        </pc:spChg>
        <pc:picChg chg="add mod">
          <ac:chgData name="abir.mukherjee120@gmail.com" userId="5268d2c0ff5cb361" providerId="LiveId" clId="{62F569EF-DB02-A246-B86E-2642214022CD}" dt="2021-09-08T03:23:18.203" v="244" actId="1076"/>
          <ac:picMkLst>
            <pc:docMk/>
            <pc:sldMk cId="2028078995" sldId="257"/>
            <ac:picMk id="4" creationId="{6484B891-A356-8A40-B833-7B993424B11A}"/>
          </ac:picMkLst>
        </pc:picChg>
      </pc:sldChg>
      <pc:sldChg chg="addSp delSp modSp new">
        <pc:chgData name="abir.mukherjee120@gmail.com" userId="5268d2c0ff5cb361" providerId="LiveId" clId="{62F569EF-DB02-A246-B86E-2642214022CD}" dt="2021-09-08T06:57:31.173" v="3012"/>
        <pc:sldMkLst>
          <pc:docMk/>
          <pc:sldMk cId="217014881" sldId="258"/>
        </pc:sldMkLst>
        <pc:spChg chg="del">
          <ac:chgData name="abir.mukherjee120@gmail.com" userId="5268d2c0ff5cb361" providerId="LiveId" clId="{62F569EF-DB02-A246-B86E-2642214022CD}" dt="2021-09-08T05:55:13.318" v="1842" actId="478"/>
          <ac:spMkLst>
            <pc:docMk/>
            <pc:sldMk cId="217014881" sldId="258"/>
            <ac:spMk id="2" creationId="{0F92E763-F9C7-944D-A101-08F6D7EFABEB}"/>
          </ac:spMkLst>
        </pc:spChg>
        <pc:spChg chg="add mod">
          <ac:chgData name="abir.mukherjee120@gmail.com" userId="5268d2c0ff5cb361" providerId="LiveId" clId="{62F569EF-DB02-A246-B86E-2642214022CD}" dt="2021-09-08T06:15:32.789" v="1925" actId="1076"/>
          <ac:spMkLst>
            <pc:docMk/>
            <pc:sldMk cId="217014881" sldId="258"/>
            <ac:spMk id="2" creationId="{A0D54156-8F1B-1847-849B-0A3EB7807F80}"/>
          </ac:spMkLst>
        </pc:spChg>
        <pc:spChg chg="add mod">
          <ac:chgData name="abir.mukherjee120@gmail.com" userId="5268d2c0ff5cb361" providerId="LiveId" clId="{62F569EF-DB02-A246-B86E-2642214022CD}" dt="2021-09-08T06:54:49.172" v="2995"/>
          <ac:spMkLst>
            <pc:docMk/>
            <pc:sldMk cId="217014881" sldId="258"/>
            <ac:spMk id="3" creationId="{AF398A33-05EA-2240-825C-25A242C8B443}"/>
          </ac:spMkLst>
        </pc:spChg>
        <pc:spChg chg="del">
          <ac:chgData name="abir.mukherjee120@gmail.com" userId="5268d2c0ff5cb361" providerId="LiveId" clId="{62F569EF-DB02-A246-B86E-2642214022CD}" dt="2021-09-08T05:55:15.074" v="1843" actId="478"/>
          <ac:spMkLst>
            <pc:docMk/>
            <pc:sldMk cId="217014881" sldId="258"/>
            <ac:spMk id="3" creationId="{B016C00F-B08E-7B4B-841C-2C8D1FB450A5}"/>
          </ac:spMkLst>
        </pc:spChg>
        <pc:spChg chg="add mod">
          <ac:chgData name="abir.mukherjee120@gmail.com" userId="5268d2c0ff5cb361" providerId="LiveId" clId="{62F569EF-DB02-A246-B86E-2642214022CD}" dt="2021-09-08T06:00:31.269" v="1896" actId="1076"/>
          <ac:spMkLst>
            <pc:docMk/>
            <pc:sldMk cId="217014881" sldId="258"/>
            <ac:spMk id="7" creationId="{72B9301C-2099-B64B-B51B-A670D5BAA52B}"/>
          </ac:spMkLst>
        </pc:spChg>
        <pc:spChg chg="add mod">
          <ac:chgData name="abir.mukherjee120@gmail.com" userId="5268d2c0ff5cb361" providerId="LiveId" clId="{62F569EF-DB02-A246-B86E-2642214022CD}" dt="2021-09-08T06:18:58.852" v="2079" actId="20577"/>
          <ac:spMkLst>
            <pc:docMk/>
            <pc:sldMk cId="217014881" sldId="258"/>
            <ac:spMk id="8" creationId="{6FD5EC4F-55ED-3A4B-BF8F-D85797DB5317}"/>
          </ac:spMkLst>
        </pc:spChg>
        <pc:spChg chg="add mod">
          <ac:chgData name="abir.mukherjee120@gmail.com" userId="5268d2c0ff5cb361" providerId="LiveId" clId="{62F569EF-DB02-A246-B86E-2642214022CD}" dt="2021-09-08T06:46:53.346" v="2819" actId="1076"/>
          <ac:spMkLst>
            <pc:docMk/>
            <pc:sldMk cId="217014881" sldId="258"/>
            <ac:spMk id="9" creationId="{47DE8FDD-F7FB-F940-A0EA-B61F23B3A67F}"/>
          </ac:spMkLst>
        </pc:spChg>
        <pc:spChg chg="add mod">
          <ac:chgData name="abir.mukherjee120@gmail.com" userId="5268d2c0ff5cb361" providerId="LiveId" clId="{62F569EF-DB02-A246-B86E-2642214022CD}" dt="2021-09-08T06:57:31.173" v="3012"/>
          <ac:spMkLst>
            <pc:docMk/>
            <pc:sldMk cId="217014881" sldId="258"/>
            <ac:spMk id="10" creationId="{35013089-3286-7C45-B550-F92541BA54F8}"/>
          </ac:spMkLst>
        </pc:spChg>
        <pc:spChg chg="add mod">
          <ac:chgData name="abir.mukherjee120@gmail.com" userId="5268d2c0ff5cb361" providerId="LiveId" clId="{62F569EF-DB02-A246-B86E-2642214022CD}" dt="2021-09-08T06:57:13.260" v="3011" actId="1076"/>
          <ac:spMkLst>
            <pc:docMk/>
            <pc:sldMk cId="217014881" sldId="258"/>
            <ac:spMk id="11" creationId="{F681FD5D-A42C-EB4A-BB97-9B2A9BE5F0A3}"/>
          </ac:spMkLst>
        </pc:spChg>
        <pc:picChg chg="add mod">
          <ac:chgData name="abir.mukherjee120@gmail.com" userId="5268d2c0ff5cb361" providerId="LiveId" clId="{62F569EF-DB02-A246-B86E-2642214022CD}" dt="2021-09-08T05:56:40.890" v="1847" actId="1076"/>
          <ac:picMkLst>
            <pc:docMk/>
            <pc:sldMk cId="217014881" sldId="258"/>
            <ac:picMk id="4" creationId="{37A8EEF6-A4F0-7349-851B-F25897842DA8}"/>
          </ac:picMkLst>
        </pc:picChg>
        <pc:picChg chg="add mod">
          <ac:chgData name="abir.mukherjee120@gmail.com" userId="5268d2c0ff5cb361" providerId="LiveId" clId="{62F569EF-DB02-A246-B86E-2642214022CD}" dt="2021-09-08T05:59:12.071" v="1870" actId="14100"/>
          <ac:picMkLst>
            <pc:docMk/>
            <pc:sldMk cId="217014881" sldId="258"/>
            <ac:picMk id="5" creationId="{5C8D895D-C93C-6A4A-93D1-100DE1D13AE3}"/>
          </ac:picMkLst>
        </pc:picChg>
        <pc:picChg chg="add mod">
          <ac:chgData name="abir.mukherjee120@gmail.com" userId="5268d2c0ff5cb361" providerId="LiveId" clId="{62F569EF-DB02-A246-B86E-2642214022CD}" dt="2021-09-08T05:59:01.775" v="1868" actId="14100"/>
          <ac:picMkLst>
            <pc:docMk/>
            <pc:sldMk cId="217014881" sldId="258"/>
            <ac:picMk id="6" creationId="{F90DEF80-9CCF-E14E-8B0E-2F8859F9AE2A}"/>
          </ac:picMkLst>
        </pc:picChg>
      </pc:sldChg>
      <pc:sldChg chg="addSp delSp modSp new ord">
        <pc:chgData name="abir.mukherjee120@gmail.com" userId="5268d2c0ff5cb361" providerId="LiveId" clId="{62F569EF-DB02-A246-B86E-2642214022CD}" dt="2021-09-08T06:59:41.736" v="3037" actId="1076"/>
        <pc:sldMkLst>
          <pc:docMk/>
          <pc:sldMk cId="3317821330" sldId="259"/>
        </pc:sldMkLst>
        <pc:spChg chg="del">
          <ac:chgData name="abir.mukherjee120@gmail.com" userId="5268d2c0ff5cb361" providerId="LiveId" clId="{62F569EF-DB02-A246-B86E-2642214022CD}" dt="2021-09-08T06:58:10.786" v="3015" actId="478"/>
          <ac:spMkLst>
            <pc:docMk/>
            <pc:sldMk cId="3317821330" sldId="259"/>
            <ac:spMk id="2" creationId="{4CF94053-EA22-5B4C-BD3C-047D25D5EC25}"/>
          </ac:spMkLst>
        </pc:spChg>
        <pc:spChg chg="del">
          <ac:chgData name="abir.mukherjee120@gmail.com" userId="5268d2c0ff5cb361" providerId="LiveId" clId="{62F569EF-DB02-A246-B86E-2642214022CD}" dt="2021-09-08T06:58:12.417" v="3016" actId="478"/>
          <ac:spMkLst>
            <pc:docMk/>
            <pc:sldMk cId="3317821330" sldId="259"/>
            <ac:spMk id="3" creationId="{7B60BD18-D57B-2F4B-8BDE-55843680D1B2}"/>
          </ac:spMkLst>
        </pc:spChg>
        <pc:spChg chg="add mod">
          <ac:chgData name="abir.mukherjee120@gmail.com" userId="5268d2c0ff5cb361" providerId="LiveId" clId="{62F569EF-DB02-A246-B86E-2642214022CD}" dt="2021-09-08T06:58:44.611" v="3022" actId="242"/>
          <ac:spMkLst>
            <pc:docMk/>
            <pc:sldMk cId="3317821330" sldId="259"/>
            <ac:spMk id="4" creationId="{50A8B46C-C470-3F4B-AF9F-E2BF2CE0DD3C}"/>
          </ac:spMkLst>
        </pc:spChg>
        <pc:spChg chg="add">
          <ac:chgData name="abir.mukherjee120@gmail.com" userId="5268d2c0ff5cb361" providerId="LiveId" clId="{62F569EF-DB02-A246-B86E-2642214022CD}" dt="2021-09-08T06:58:57.449" v="3023" actId="139"/>
          <ac:spMkLst>
            <pc:docMk/>
            <pc:sldMk cId="3317821330" sldId="259"/>
            <ac:spMk id="5" creationId="{5C0E86E5-B625-1E46-A92B-841DF0F1DA3D}"/>
          </ac:spMkLst>
        </pc:spChg>
        <pc:spChg chg="add mod">
          <ac:chgData name="abir.mukherjee120@gmail.com" userId="5268d2c0ff5cb361" providerId="LiveId" clId="{62F569EF-DB02-A246-B86E-2642214022CD}" dt="2021-09-08T06:59:41.736" v="3037" actId="1076"/>
          <ac:spMkLst>
            <pc:docMk/>
            <pc:sldMk cId="3317821330" sldId="259"/>
            <ac:spMk id="6" creationId="{DC2A717B-D5D9-054E-88BF-9670E49B1BE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2F0F-6E90-E546-8799-D3806E742EDD}"/>
              </a:ext>
            </a:extLst>
          </p:cNvPr>
          <p:cNvSpPr>
            <a:spLocks noGrp="1"/>
          </p:cNvSpPr>
          <p:nvPr>
            <p:ph type="ctrTitle"/>
          </p:nvPr>
        </p:nvSpPr>
        <p:spPr>
          <a:xfrm>
            <a:off x="2119250" y="-482436"/>
            <a:ext cx="7888185" cy="1509156"/>
          </a:xfrm>
        </p:spPr>
        <p:txBody>
          <a:bodyPr>
            <a:normAutofit fontScale="90000"/>
          </a:bodyPr>
          <a:lstStyle/>
          <a:p>
            <a:r>
              <a:rPr lang="en-US" b="1">
                <a:solidFill>
                  <a:schemeClr val="accent6">
                    <a:lumMod val="75000"/>
                  </a:schemeClr>
                </a:solidFill>
              </a:rPr>
              <a:t>2</a:t>
            </a:r>
            <a:r>
              <a:rPr lang="en-US" b="1">
                <a:solidFill>
                  <a:schemeClr val="bg1"/>
                </a:solidFill>
              </a:rPr>
              <a:t> </a:t>
            </a:r>
            <a:r>
              <a:rPr lang="en-US" b="1">
                <a:solidFill>
                  <a:schemeClr val="accent6">
                    <a:lumMod val="75000"/>
                  </a:schemeClr>
                </a:solidFill>
              </a:rPr>
              <a:t>CASE</a:t>
            </a:r>
            <a:r>
              <a:rPr lang="en-US" b="1">
                <a:solidFill>
                  <a:schemeClr val="bg1"/>
                </a:solidFill>
              </a:rPr>
              <a:t> </a:t>
            </a:r>
            <a:r>
              <a:rPr lang="en-US" b="1">
                <a:solidFill>
                  <a:schemeClr val="accent6">
                    <a:lumMod val="75000"/>
                  </a:schemeClr>
                </a:solidFill>
              </a:rPr>
              <a:t>STUDIES</a:t>
            </a:r>
            <a:r>
              <a:rPr lang="en-US" b="1">
                <a:solidFill>
                  <a:schemeClr val="bg1"/>
                </a:solidFill>
              </a:rPr>
              <a:t> </a:t>
            </a:r>
            <a:r>
              <a:rPr lang="en-US" b="1">
                <a:solidFill>
                  <a:schemeClr val="accent6">
                    <a:lumMod val="75000"/>
                  </a:schemeClr>
                </a:solidFill>
              </a:rPr>
              <a:t>OF</a:t>
            </a:r>
            <a:r>
              <a:rPr lang="en-US" b="1">
                <a:solidFill>
                  <a:schemeClr val="bg1"/>
                </a:solidFill>
              </a:rPr>
              <a:t> </a:t>
            </a:r>
            <a:r>
              <a:rPr lang="en-US" b="1">
                <a:solidFill>
                  <a:schemeClr val="accent6">
                    <a:lumMod val="75000"/>
                  </a:schemeClr>
                </a:solidFill>
              </a:rPr>
              <a:t>RECENT</a:t>
            </a:r>
            <a:r>
              <a:rPr lang="en-US" b="1">
                <a:solidFill>
                  <a:schemeClr val="bg1"/>
                </a:solidFill>
              </a:rPr>
              <a:t> </a:t>
            </a:r>
            <a:r>
              <a:rPr lang="en-US" b="1">
                <a:solidFill>
                  <a:schemeClr val="accent6">
                    <a:lumMod val="75000"/>
                  </a:schemeClr>
                </a:solidFill>
              </a:rPr>
              <a:t>HACKS</a:t>
            </a:r>
            <a:r>
              <a:rPr lang="en-US" b="1">
                <a:solidFill>
                  <a:schemeClr val="bg1"/>
                </a:solidFill>
              </a:rPr>
              <a:t> </a:t>
            </a:r>
          </a:p>
        </p:txBody>
      </p:sp>
      <p:sp>
        <p:nvSpPr>
          <p:cNvPr id="3" name="Subtitle 2">
            <a:extLst>
              <a:ext uri="{FF2B5EF4-FFF2-40B4-BE49-F238E27FC236}">
                <a16:creationId xmlns:a16="http://schemas.microsoft.com/office/drawing/2014/main" id="{F9771465-8DDF-4946-BE8F-864BA3AAA8EB}"/>
              </a:ext>
            </a:extLst>
          </p:cNvPr>
          <p:cNvSpPr>
            <a:spLocks noGrp="1"/>
          </p:cNvSpPr>
          <p:nvPr>
            <p:ph type="subTitle" idx="1"/>
          </p:nvPr>
        </p:nvSpPr>
        <p:spPr>
          <a:xfrm>
            <a:off x="659573" y="3136349"/>
            <a:ext cx="7357259" cy="1997255"/>
          </a:xfrm>
        </p:spPr>
        <p:txBody>
          <a:bodyPr>
            <a:normAutofit/>
          </a:bodyPr>
          <a:lstStyle/>
          <a:p>
            <a:pPr marL="457200" indent="-457200">
              <a:buAutoNum type="arabicPeriod"/>
            </a:pPr>
            <a:r>
              <a:rPr lang="en-US" sz="2400" b="1">
                <a:solidFill>
                  <a:srgbClr val="FF0000"/>
                </a:solidFill>
              </a:rPr>
              <a:t>Air India cyber attack 2021</a:t>
            </a:r>
          </a:p>
          <a:p>
            <a:pPr marL="457200" indent="-457200">
              <a:buAutoNum type="arabicPeriod"/>
            </a:pPr>
            <a:r>
              <a:rPr lang="en-US" sz="2400" b="1">
                <a:solidFill>
                  <a:srgbClr val="FF0000"/>
                </a:solidFill>
              </a:rPr>
              <a:t>Pegasus spyware attack   </a:t>
            </a:r>
          </a:p>
        </p:txBody>
      </p:sp>
      <p:sp>
        <p:nvSpPr>
          <p:cNvPr id="4" name="TextBox 3">
            <a:extLst>
              <a:ext uri="{FF2B5EF4-FFF2-40B4-BE49-F238E27FC236}">
                <a16:creationId xmlns:a16="http://schemas.microsoft.com/office/drawing/2014/main" id="{84843042-682E-8F43-9300-4A91671EBD28}"/>
              </a:ext>
            </a:extLst>
          </p:cNvPr>
          <p:cNvSpPr txBox="1"/>
          <p:nvPr/>
        </p:nvSpPr>
        <p:spPr>
          <a:xfrm>
            <a:off x="8016833" y="1131084"/>
            <a:ext cx="4600699" cy="369332"/>
          </a:xfrm>
          <a:prstGeom prst="rect">
            <a:avLst/>
          </a:prstGeom>
          <a:noFill/>
        </p:spPr>
        <p:txBody>
          <a:bodyPr wrap="square" rtlCol="0">
            <a:spAutoFit/>
          </a:bodyPr>
          <a:lstStyle/>
          <a:p>
            <a:pPr algn="l"/>
            <a:r>
              <a:rPr lang="en-US"/>
              <a:t>PRESIDENT BY :- SOUMIK MUKHERJEE </a:t>
            </a:r>
          </a:p>
        </p:txBody>
      </p:sp>
      <p:pic>
        <p:nvPicPr>
          <p:cNvPr id="5" name="Picture 5">
            <a:extLst>
              <a:ext uri="{FF2B5EF4-FFF2-40B4-BE49-F238E27FC236}">
                <a16:creationId xmlns:a16="http://schemas.microsoft.com/office/drawing/2014/main" id="{F38796EC-4BFB-1246-B988-6CCC50CA0FAB}"/>
              </a:ext>
            </a:extLst>
          </p:cNvPr>
          <p:cNvPicPr>
            <a:picLocks noChangeAspect="1"/>
          </p:cNvPicPr>
          <p:nvPr/>
        </p:nvPicPr>
        <p:blipFill>
          <a:blip r:embed="rId2"/>
          <a:stretch>
            <a:fillRect/>
          </a:stretch>
        </p:blipFill>
        <p:spPr>
          <a:xfrm>
            <a:off x="0" y="4292818"/>
            <a:ext cx="3847773" cy="2565182"/>
          </a:xfrm>
          <a:prstGeom prst="rect">
            <a:avLst/>
          </a:prstGeom>
        </p:spPr>
      </p:pic>
      <p:pic>
        <p:nvPicPr>
          <p:cNvPr id="6" name="Picture 6">
            <a:extLst>
              <a:ext uri="{FF2B5EF4-FFF2-40B4-BE49-F238E27FC236}">
                <a16:creationId xmlns:a16="http://schemas.microsoft.com/office/drawing/2014/main" id="{F14FD378-7938-7C46-B55B-C5A09840C74E}"/>
              </a:ext>
            </a:extLst>
          </p:cNvPr>
          <p:cNvPicPr>
            <a:picLocks noChangeAspect="1"/>
          </p:cNvPicPr>
          <p:nvPr/>
        </p:nvPicPr>
        <p:blipFill>
          <a:blip r:embed="rId3"/>
          <a:stretch>
            <a:fillRect/>
          </a:stretch>
        </p:blipFill>
        <p:spPr>
          <a:xfrm>
            <a:off x="8356424" y="3607513"/>
            <a:ext cx="3835576" cy="3250487"/>
          </a:xfrm>
          <a:prstGeom prst="rect">
            <a:avLst/>
          </a:prstGeom>
        </p:spPr>
      </p:pic>
    </p:spTree>
    <p:extLst>
      <p:ext uri="{BB962C8B-B14F-4D97-AF65-F5344CB8AC3E}">
        <p14:creationId xmlns:p14="http://schemas.microsoft.com/office/powerpoint/2010/main" val="91219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484B891-A356-8A40-B833-7B993424B11A}"/>
              </a:ext>
            </a:extLst>
          </p:cNvPr>
          <p:cNvPicPr>
            <a:picLocks noChangeAspect="1"/>
          </p:cNvPicPr>
          <p:nvPr/>
        </p:nvPicPr>
        <p:blipFill>
          <a:blip r:embed="rId2"/>
          <a:stretch>
            <a:fillRect/>
          </a:stretch>
        </p:blipFill>
        <p:spPr>
          <a:xfrm>
            <a:off x="7100335" y="0"/>
            <a:ext cx="5091665" cy="2783279"/>
          </a:xfrm>
          <a:prstGeom prst="rect">
            <a:avLst/>
          </a:prstGeom>
        </p:spPr>
      </p:pic>
      <p:sp>
        <p:nvSpPr>
          <p:cNvPr id="2" name="TextBox 1">
            <a:extLst>
              <a:ext uri="{FF2B5EF4-FFF2-40B4-BE49-F238E27FC236}">
                <a16:creationId xmlns:a16="http://schemas.microsoft.com/office/drawing/2014/main" id="{2913BEF7-84D9-2D43-9BEC-AA095BBCE81B}"/>
              </a:ext>
            </a:extLst>
          </p:cNvPr>
          <p:cNvSpPr txBox="1"/>
          <p:nvPr/>
        </p:nvSpPr>
        <p:spPr>
          <a:xfrm>
            <a:off x="320138" y="1015338"/>
            <a:ext cx="6223661" cy="5355312"/>
          </a:xfrm>
          <a:prstGeom prst="rect">
            <a:avLst/>
          </a:prstGeom>
          <a:noFill/>
        </p:spPr>
        <p:txBody>
          <a:bodyPr wrap="square" rtlCol="0">
            <a:spAutoFit/>
          </a:bodyPr>
          <a:lstStyle/>
          <a:p>
            <a:pPr marL="285750" indent="-285750" algn="l">
              <a:buFont typeface="Arial" panose="020B0604020202020204" pitchFamily="34" charset="0"/>
              <a:buChar char="•"/>
            </a:pPr>
            <a:r>
              <a:rPr lang="en-US"/>
              <a:t>On 21</a:t>
            </a:r>
            <a:r>
              <a:rPr lang="en-US" baseline="30000"/>
              <a:t>st</a:t>
            </a:r>
            <a:r>
              <a:rPr lang="en-US"/>
              <a:t> may 2021, it was reported that Air India was subjected to a cyberattack whereas the personal details of about </a:t>
            </a:r>
            <a:r>
              <a:rPr lang="en-US">
                <a:solidFill>
                  <a:srgbClr val="FFFF00"/>
                </a:solidFill>
              </a:rPr>
              <a:t>4.5</a:t>
            </a:r>
            <a:r>
              <a:rPr lang="en-US"/>
              <a:t> </a:t>
            </a:r>
            <a:r>
              <a:rPr lang="en-US">
                <a:solidFill>
                  <a:srgbClr val="FFFF00"/>
                </a:solidFill>
              </a:rPr>
              <a:t>million</a:t>
            </a:r>
            <a:r>
              <a:rPr lang="en-US"/>
              <a:t> customers around the world were compromised including their passport,  date of birth, credit card details  and ticket information.</a:t>
            </a:r>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Actually cyberattack not happened to air india directly,  Air India’s data processor , </a:t>
            </a:r>
            <a:r>
              <a:rPr lang="en-US">
                <a:solidFill>
                  <a:srgbClr val="FFFF00"/>
                </a:solidFill>
              </a:rPr>
              <a:t>SITA </a:t>
            </a:r>
            <a:r>
              <a:rPr lang="en-US"/>
              <a:t>which is situated in Geneva,Switzerland , a tetechnology company which is also known for offering passenger service system provider reported this data breach to air india in around feburary 2021.</a:t>
            </a:r>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The breach involved personal data registered between 26</a:t>
            </a:r>
            <a:r>
              <a:rPr lang="en-US" baseline="30000"/>
              <a:t>th</a:t>
            </a:r>
            <a:r>
              <a:rPr lang="en-US"/>
              <a:t> august 2011 to 20</a:t>
            </a:r>
            <a:r>
              <a:rPr lang="en-US" baseline="30000"/>
              <a:t>th</a:t>
            </a:r>
            <a:r>
              <a:rPr lang="en-US"/>
              <a:t> february 2021. </a:t>
            </a:r>
            <a:r>
              <a:rPr lang="en-US">
                <a:solidFill>
                  <a:srgbClr val="FFFF00"/>
                </a:solidFill>
              </a:rPr>
              <a:t>SITA </a:t>
            </a:r>
            <a:r>
              <a:rPr lang="en-US"/>
              <a:t>also revealed that the cyberattackers gain the aaccess to the system for a periods of 22 days.</a:t>
            </a:r>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Cyberattackers are unknown to everybody till this date.</a:t>
            </a:r>
          </a:p>
        </p:txBody>
      </p:sp>
      <p:sp>
        <p:nvSpPr>
          <p:cNvPr id="3" name="TextBox 2">
            <a:extLst>
              <a:ext uri="{FF2B5EF4-FFF2-40B4-BE49-F238E27FC236}">
                <a16:creationId xmlns:a16="http://schemas.microsoft.com/office/drawing/2014/main" id="{494D7C8B-9403-4443-9196-33BBCE41A03F}"/>
              </a:ext>
            </a:extLst>
          </p:cNvPr>
          <p:cNvSpPr txBox="1"/>
          <p:nvPr/>
        </p:nvSpPr>
        <p:spPr>
          <a:xfrm>
            <a:off x="6990113" y="3429000"/>
            <a:ext cx="4180114" cy="2031325"/>
          </a:xfrm>
          <a:prstGeom prst="rect">
            <a:avLst/>
          </a:prstGeom>
          <a:noFill/>
        </p:spPr>
        <p:txBody>
          <a:bodyPr wrap="square" rtlCol="0">
            <a:spAutoFit/>
          </a:bodyPr>
          <a:lstStyle/>
          <a:p>
            <a:pPr marL="285750" indent="-285750" algn="l">
              <a:buFont typeface="Arial" panose="020B0604020202020204" pitchFamily="34" charset="0"/>
              <a:buChar char="•"/>
            </a:pPr>
            <a:r>
              <a:rPr lang="en-US"/>
              <a:t>Air India airline ,while admitting that the details of credit card also have been breached but they also clarified that the </a:t>
            </a:r>
            <a:r>
              <a:rPr lang="en-US">
                <a:solidFill>
                  <a:srgbClr val="FFC000"/>
                </a:solidFill>
              </a:rPr>
              <a:t>CVV numbers </a:t>
            </a:r>
            <a:r>
              <a:rPr lang="en-US"/>
              <a:t>– which is the key to execute transactions were not held by its data processor.</a:t>
            </a:r>
          </a:p>
          <a:p>
            <a:pPr algn="l"/>
            <a:r>
              <a:rPr lang="en-US"/>
              <a:t>      Also password data were not affected.</a:t>
            </a:r>
          </a:p>
        </p:txBody>
      </p:sp>
      <p:sp>
        <p:nvSpPr>
          <p:cNvPr id="5" name="TextBox 4">
            <a:extLst>
              <a:ext uri="{FF2B5EF4-FFF2-40B4-BE49-F238E27FC236}">
                <a16:creationId xmlns:a16="http://schemas.microsoft.com/office/drawing/2014/main" id="{991DEAF2-1B62-6843-A7EF-C4181A5BE884}"/>
              </a:ext>
            </a:extLst>
          </p:cNvPr>
          <p:cNvSpPr txBox="1"/>
          <p:nvPr/>
        </p:nvSpPr>
        <p:spPr>
          <a:xfrm>
            <a:off x="656607" y="194962"/>
            <a:ext cx="4724400" cy="584775"/>
          </a:xfrm>
          <a:prstGeom prst="rect">
            <a:avLst/>
          </a:prstGeom>
          <a:noFill/>
        </p:spPr>
        <p:txBody>
          <a:bodyPr wrap="square" rtlCol="0">
            <a:spAutoFit/>
          </a:bodyPr>
          <a:lstStyle/>
          <a:p>
            <a:pPr algn="l"/>
            <a:r>
              <a:rPr lang="en-US" sz="3200">
                <a:solidFill>
                  <a:srgbClr val="FF0000"/>
                </a:solidFill>
              </a:rPr>
              <a:t>AIR INDIA CYBER ATTACK </a:t>
            </a:r>
          </a:p>
        </p:txBody>
      </p:sp>
      <p:sp>
        <p:nvSpPr>
          <p:cNvPr id="6" name="TextBox 5">
            <a:extLst>
              <a:ext uri="{FF2B5EF4-FFF2-40B4-BE49-F238E27FC236}">
                <a16:creationId xmlns:a16="http://schemas.microsoft.com/office/drawing/2014/main" id="{EC53AA59-6349-044F-9FC5-8F4070561D6A}"/>
              </a:ext>
            </a:extLst>
          </p:cNvPr>
          <p:cNvSpPr txBox="1"/>
          <p:nvPr/>
        </p:nvSpPr>
        <p:spPr>
          <a:xfrm>
            <a:off x="6990113" y="5460325"/>
            <a:ext cx="4959432" cy="1200329"/>
          </a:xfrm>
          <a:prstGeom prst="rect">
            <a:avLst/>
          </a:prstGeom>
          <a:noFill/>
        </p:spPr>
        <p:txBody>
          <a:bodyPr wrap="square" rtlCol="0">
            <a:spAutoFit/>
          </a:bodyPr>
          <a:lstStyle/>
          <a:p>
            <a:pPr marL="285750" indent="-285750" algn="l">
              <a:buFont typeface="Arial" panose="020B0604020202020204" pitchFamily="34" charset="0"/>
              <a:buChar char="•"/>
            </a:pPr>
            <a:r>
              <a:rPr lang="en-US"/>
              <a:t>The airline said they </a:t>
            </a:r>
            <a:r>
              <a:rPr lang="en-US">
                <a:solidFill>
                  <a:schemeClr val="accent5"/>
                </a:solidFill>
              </a:rPr>
              <a:t>Secured</a:t>
            </a:r>
            <a:r>
              <a:rPr lang="en-US"/>
              <a:t> the compromised servers, </a:t>
            </a:r>
            <a:r>
              <a:rPr lang="en-US">
                <a:solidFill>
                  <a:schemeClr val="accent5"/>
                </a:solidFill>
              </a:rPr>
              <a:t>engaged</a:t>
            </a:r>
            <a:r>
              <a:rPr lang="en-US"/>
              <a:t> </a:t>
            </a:r>
            <a:r>
              <a:rPr lang="en-US">
                <a:solidFill>
                  <a:schemeClr val="accent5"/>
                </a:solidFill>
              </a:rPr>
              <a:t>external</a:t>
            </a:r>
            <a:r>
              <a:rPr lang="en-US"/>
              <a:t> </a:t>
            </a:r>
            <a:r>
              <a:rPr lang="en-US">
                <a:solidFill>
                  <a:schemeClr val="accent5"/>
                </a:solidFill>
              </a:rPr>
              <a:t>specialists</a:t>
            </a:r>
            <a:r>
              <a:rPr lang="en-US"/>
              <a:t> of data security incidents and also </a:t>
            </a:r>
            <a:r>
              <a:rPr lang="en-US">
                <a:solidFill>
                  <a:schemeClr val="accent5"/>
                </a:solidFill>
              </a:rPr>
              <a:t>notified</a:t>
            </a:r>
            <a:r>
              <a:rPr lang="en-US"/>
              <a:t> their frequent flyer to </a:t>
            </a:r>
            <a:r>
              <a:rPr lang="en-US">
                <a:solidFill>
                  <a:schemeClr val="accent5"/>
                </a:solidFill>
              </a:rPr>
              <a:t>reset</a:t>
            </a:r>
            <a:r>
              <a:rPr lang="en-US"/>
              <a:t> the </a:t>
            </a:r>
            <a:r>
              <a:rPr lang="en-US">
                <a:solidFill>
                  <a:schemeClr val="accent5"/>
                </a:solidFill>
              </a:rPr>
              <a:t>credit</a:t>
            </a:r>
            <a:r>
              <a:rPr lang="en-US"/>
              <a:t> </a:t>
            </a:r>
            <a:r>
              <a:rPr lang="en-US">
                <a:solidFill>
                  <a:schemeClr val="accent5"/>
                </a:solidFill>
              </a:rPr>
              <a:t>card</a:t>
            </a:r>
            <a:r>
              <a:rPr lang="en-US"/>
              <a:t> </a:t>
            </a:r>
            <a:r>
              <a:rPr lang="en-US">
                <a:solidFill>
                  <a:schemeClr val="accent5"/>
                </a:solidFill>
              </a:rPr>
              <a:t>password</a:t>
            </a:r>
            <a:r>
              <a:rPr lang="en-US"/>
              <a:t>.</a:t>
            </a:r>
          </a:p>
        </p:txBody>
      </p:sp>
    </p:spTree>
    <p:extLst>
      <p:ext uri="{BB962C8B-B14F-4D97-AF65-F5344CB8AC3E}">
        <p14:creationId xmlns:p14="http://schemas.microsoft.com/office/powerpoint/2010/main" val="202807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7A8EEF6-A4F0-7349-851B-F25897842DA8}"/>
              </a:ext>
            </a:extLst>
          </p:cNvPr>
          <p:cNvPicPr>
            <a:picLocks noChangeAspect="1"/>
          </p:cNvPicPr>
          <p:nvPr/>
        </p:nvPicPr>
        <p:blipFill>
          <a:blip r:embed="rId2"/>
          <a:stretch>
            <a:fillRect/>
          </a:stretch>
        </p:blipFill>
        <p:spPr>
          <a:xfrm>
            <a:off x="7185396" y="0"/>
            <a:ext cx="5006604" cy="2415223"/>
          </a:xfrm>
          <a:prstGeom prst="rect">
            <a:avLst/>
          </a:prstGeom>
        </p:spPr>
      </p:pic>
      <p:pic>
        <p:nvPicPr>
          <p:cNvPr id="5" name="Picture 5">
            <a:extLst>
              <a:ext uri="{FF2B5EF4-FFF2-40B4-BE49-F238E27FC236}">
                <a16:creationId xmlns:a16="http://schemas.microsoft.com/office/drawing/2014/main" id="{5C8D895D-C93C-6A4A-93D1-100DE1D13AE3}"/>
              </a:ext>
            </a:extLst>
          </p:cNvPr>
          <p:cNvPicPr>
            <a:picLocks noChangeAspect="1"/>
          </p:cNvPicPr>
          <p:nvPr/>
        </p:nvPicPr>
        <p:blipFill>
          <a:blip r:embed="rId3"/>
          <a:stretch>
            <a:fillRect/>
          </a:stretch>
        </p:blipFill>
        <p:spPr>
          <a:xfrm>
            <a:off x="7160016" y="3007570"/>
            <a:ext cx="5031984" cy="2415223"/>
          </a:xfrm>
          <a:prstGeom prst="rect">
            <a:avLst/>
          </a:prstGeom>
        </p:spPr>
      </p:pic>
      <p:pic>
        <p:nvPicPr>
          <p:cNvPr id="6" name="Picture 6">
            <a:extLst>
              <a:ext uri="{FF2B5EF4-FFF2-40B4-BE49-F238E27FC236}">
                <a16:creationId xmlns:a16="http://schemas.microsoft.com/office/drawing/2014/main" id="{F90DEF80-9CCF-E14E-8B0E-2F8859F9AE2A}"/>
              </a:ext>
            </a:extLst>
          </p:cNvPr>
          <p:cNvPicPr>
            <a:picLocks noChangeAspect="1"/>
          </p:cNvPicPr>
          <p:nvPr/>
        </p:nvPicPr>
        <p:blipFill>
          <a:blip r:embed="rId4"/>
          <a:stretch>
            <a:fillRect/>
          </a:stretch>
        </p:blipFill>
        <p:spPr>
          <a:xfrm>
            <a:off x="7160016" y="2415224"/>
            <a:ext cx="5031984" cy="592346"/>
          </a:xfrm>
          <a:prstGeom prst="rect">
            <a:avLst/>
          </a:prstGeom>
        </p:spPr>
      </p:pic>
      <p:sp>
        <p:nvSpPr>
          <p:cNvPr id="7" name="TextBox 6">
            <a:extLst>
              <a:ext uri="{FF2B5EF4-FFF2-40B4-BE49-F238E27FC236}">
                <a16:creationId xmlns:a16="http://schemas.microsoft.com/office/drawing/2014/main" id="{72B9301C-2099-B64B-B51B-A670D5BAA52B}"/>
              </a:ext>
            </a:extLst>
          </p:cNvPr>
          <p:cNvSpPr txBox="1"/>
          <p:nvPr/>
        </p:nvSpPr>
        <p:spPr>
          <a:xfrm rot="10800000" flipH="1" flipV="1">
            <a:off x="777049" y="162679"/>
            <a:ext cx="5228729" cy="523220"/>
          </a:xfrm>
          <a:prstGeom prst="rect">
            <a:avLst/>
          </a:prstGeom>
          <a:noFill/>
        </p:spPr>
        <p:txBody>
          <a:bodyPr wrap="square" rtlCol="0">
            <a:spAutoFit/>
          </a:bodyPr>
          <a:lstStyle/>
          <a:p>
            <a:pPr algn="l"/>
            <a:r>
              <a:rPr lang="en-US" sz="2800">
                <a:solidFill>
                  <a:srgbClr val="FF0000"/>
                </a:solidFill>
              </a:rPr>
              <a:t>PEGASUS SPYWARE ATTACK</a:t>
            </a:r>
          </a:p>
        </p:txBody>
      </p:sp>
      <p:sp>
        <p:nvSpPr>
          <p:cNvPr id="2" name="TextBox 1">
            <a:extLst>
              <a:ext uri="{FF2B5EF4-FFF2-40B4-BE49-F238E27FC236}">
                <a16:creationId xmlns:a16="http://schemas.microsoft.com/office/drawing/2014/main" id="{A0D54156-8F1B-1847-849B-0A3EB7807F80}"/>
              </a:ext>
            </a:extLst>
          </p:cNvPr>
          <p:cNvSpPr txBox="1"/>
          <p:nvPr/>
        </p:nvSpPr>
        <p:spPr>
          <a:xfrm>
            <a:off x="352718" y="685900"/>
            <a:ext cx="2807030" cy="369332"/>
          </a:xfrm>
          <a:prstGeom prst="rect">
            <a:avLst/>
          </a:prstGeom>
          <a:noFill/>
        </p:spPr>
        <p:txBody>
          <a:bodyPr wrap="square" rtlCol="0">
            <a:spAutoFit/>
          </a:bodyPr>
          <a:lstStyle/>
          <a:p>
            <a:pPr algn="l"/>
            <a:r>
              <a:rPr lang="en-US" b="1">
                <a:solidFill>
                  <a:schemeClr val="accent3">
                    <a:lumMod val="60000"/>
                    <a:lumOff val="40000"/>
                  </a:schemeClr>
                </a:solidFill>
              </a:rPr>
              <a:t>What is PEGASUS -</a:t>
            </a:r>
          </a:p>
        </p:txBody>
      </p:sp>
      <p:sp>
        <p:nvSpPr>
          <p:cNvPr id="3" name="TextBox 2">
            <a:extLst>
              <a:ext uri="{FF2B5EF4-FFF2-40B4-BE49-F238E27FC236}">
                <a16:creationId xmlns:a16="http://schemas.microsoft.com/office/drawing/2014/main" id="{AF398A33-05EA-2240-825C-25A242C8B443}"/>
              </a:ext>
            </a:extLst>
          </p:cNvPr>
          <p:cNvSpPr txBox="1"/>
          <p:nvPr/>
        </p:nvSpPr>
        <p:spPr>
          <a:xfrm>
            <a:off x="2309261" y="685900"/>
            <a:ext cx="4540408" cy="2308324"/>
          </a:xfrm>
          <a:prstGeom prst="rect">
            <a:avLst/>
          </a:prstGeom>
          <a:noFill/>
        </p:spPr>
        <p:txBody>
          <a:bodyPr wrap="square" rtlCol="0">
            <a:spAutoFit/>
          </a:bodyPr>
          <a:lstStyle/>
          <a:p>
            <a:pPr algn="l"/>
            <a:r>
              <a:rPr lang="en-US"/>
              <a:t>It is a type of </a:t>
            </a:r>
            <a:r>
              <a:rPr lang="en-US">
                <a:solidFill>
                  <a:srgbClr val="FFFF00"/>
                </a:solidFill>
              </a:rPr>
              <a:t>malicious</a:t>
            </a:r>
            <a:r>
              <a:rPr lang="en-US"/>
              <a:t> </a:t>
            </a:r>
            <a:r>
              <a:rPr lang="en-US">
                <a:solidFill>
                  <a:srgbClr val="FFFF00"/>
                </a:solidFill>
              </a:rPr>
              <a:t>software</a:t>
            </a:r>
            <a:r>
              <a:rPr lang="en-US"/>
              <a:t> or malware classified as a spyware , it has been developed by the </a:t>
            </a:r>
            <a:r>
              <a:rPr lang="en-US">
                <a:solidFill>
                  <a:srgbClr val="FFFF00"/>
                </a:solidFill>
              </a:rPr>
              <a:t>Israeli</a:t>
            </a:r>
            <a:r>
              <a:rPr lang="en-US"/>
              <a:t> firm </a:t>
            </a:r>
            <a:r>
              <a:rPr lang="en-US">
                <a:solidFill>
                  <a:srgbClr val="FFFF00"/>
                </a:solidFill>
              </a:rPr>
              <a:t>NSO</a:t>
            </a:r>
            <a:r>
              <a:rPr lang="en-US"/>
              <a:t> </a:t>
            </a:r>
            <a:r>
              <a:rPr lang="en-US">
                <a:solidFill>
                  <a:srgbClr val="FFFF00"/>
                </a:solidFill>
              </a:rPr>
              <a:t>group</a:t>
            </a:r>
            <a:r>
              <a:rPr lang="en-US"/>
              <a:t>. </a:t>
            </a:r>
          </a:p>
          <a:p>
            <a:pPr algn="l"/>
            <a:r>
              <a:rPr lang="en-US"/>
              <a:t>This is designed to gain access to suspects device without their knowledge and gather all personal details of that suspect and forward everything to that person who is spying on you. It can spy </a:t>
            </a:r>
            <a:r>
              <a:rPr lang="en-US">
                <a:solidFill>
                  <a:srgbClr val="FFFF00"/>
                </a:solidFill>
              </a:rPr>
              <a:t>android</a:t>
            </a:r>
            <a:r>
              <a:rPr lang="en-US"/>
              <a:t> and </a:t>
            </a:r>
            <a:r>
              <a:rPr lang="en-US">
                <a:solidFill>
                  <a:srgbClr val="FFFF00"/>
                </a:solidFill>
              </a:rPr>
              <a:t>iOS</a:t>
            </a:r>
            <a:r>
              <a:rPr lang="en-US"/>
              <a:t> both.</a:t>
            </a:r>
          </a:p>
        </p:txBody>
      </p:sp>
      <p:sp>
        <p:nvSpPr>
          <p:cNvPr id="8" name="TextBox 7">
            <a:extLst>
              <a:ext uri="{FF2B5EF4-FFF2-40B4-BE49-F238E27FC236}">
                <a16:creationId xmlns:a16="http://schemas.microsoft.com/office/drawing/2014/main" id="{6FD5EC4F-55ED-3A4B-BF8F-D85797DB5317}"/>
              </a:ext>
            </a:extLst>
          </p:cNvPr>
          <p:cNvSpPr txBox="1"/>
          <p:nvPr/>
        </p:nvSpPr>
        <p:spPr>
          <a:xfrm>
            <a:off x="5184074" y="2512126"/>
            <a:ext cx="1828800" cy="369332"/>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47DE8FDD-F7FB-F940-A0EA-B61F23B3A67F}"/>
              </a:ext>
            </a:extLst>
          </p:cNvPr>
          <p:cNvSpPr txBox="1"/>
          <p:nvPr/>
        </p:nvSpPr>
        <p:spPr>
          <a:xfrm rot="10800000" flipV="1">
            <a:off x="327978" y="3007240"/>
            <a:ext cx="6592289" cy="400110"/>
          </a:xfrm>
          <a:prstGeom prst="rect">
            <a:avLst/>
          </a:prstGeom>
          <a:noFill/>
        </p:spPr>
        <p:txBody>
          <a:bodyPr wrap="square" rtlCol="0">
            <a:spAutoFit/>
          </a:bodyPr>
          <a:lstStyle/>
          <a:p>
            <a:pPr algn="l"/>
            <a:r>
              <a:rPr lang="en-US" sz="2000">
                <a:solidFill>
                  <a:schemeClr val="accent3">
                    <a:lumMod val="60000"/>
                    <a:lumOff val="40000"/>
                  </a:schemeClr>
                </a:solidFill>
              </a:rPr>
              <a:t>What happened -</a:t>
            </a:r>
          </a:p>
        </p:txBody>
      </p:sp>
      <p:sp>
        <p:nvSpPr>
          <p:cNvPr id="10" name="TextBox 9">
            <a:extLst>
              <a:ext uri="{FF2B5EF4-FFF2-40B4-BE49-F238E27FC236}">
                <a16:creationId xmlns:a16="http://schemas.microsoft.com/office/drawing/2014/main" id="{35013089-3286-7C45-B550-F92541BA54F8}"/>
              </a:ext>
            </a:extLst>
          </p:cNvPr>
          <p:cNvSpPr txBox="1"/>
          <p:nvPr/>
        </p:nvSpPr>
        <p:spPr>
          <a:xfrm rot="10800000" flipV="1">
            <a:off x="2224149" y="3114469"/>
            <a:ext cx="4850755" cy="2308324"/>
          </a:xfrm>
          <a:prstGeom prst="rect">
            <a:avLst/>
          </a:prstGeom>
          <a:noFill/>
        </p:spPr>
        <p:txBody>
          <a:bodyPr wrap="square" rtlCol="0">
            <a:spAutoFit/>
          </a:bodyPr>
          <a:lstStyle/>
          <a:p>
            <a:pPr algn="l"/>
            <a:r>
              <a:rPr lang="en-US"/>
              <a:t>According to a report which published on </a:t>
            </a:r>
            <a:r>
              <a:rPr lang="en-US">
                <a:solidFill>
                  <a:srgbClr val="FFFF00"/>
                </a:solidFill>
              </a:rPr>
              <a:t>18</a:t>
            </a:r>
            <a:r>
              <a:rPr lang="en-US" baseline="30000">
                <a:solidFill>
                  <a:srgbClr val="FFFF00"/>
                </a:solidFill>
              </a:rPr>
              <a:t>th</a:t>
            </a:r>
            <a:r>
              <a:rPr lang="en-US"/>
              <a:t> </a:t>
            </a:r>
            <a:r>
              <a:rPr lang="en-US">
                <a:solidFill>
                  <a:srgbClr val="FFFF00"/>
                </a:solidFill>
              </a:rPr>
              <a:t>july</a:t>
            </a:r>
            <a:r>
              <a:rPr lang="en-US"/>
              <a:t> </a:t>
            </a:r>
            <a:r>
              <a:rPr lang="en-US">
                <a:solidFill>
                  <a:srgbClr val="FFFF00"/>
                </a:solidFill>
              </a:rPr>
              <a:t>2021</a:t>
            </a:r>
            <a:r>
              <a:rPr lang="en-US"/>
              <a:t> ,of India’s nonprofit and opinion website </a:t>
            </a:r>
            <a:r>
              <a:rPr lang="en-US">
                <a:solidFill>
                  <a:srgbClr val="FFFF00"/>
                </a:solidFill>
              </a:rPr>
              <a:t>THE</a:t>
            </a:r>
            <a:r>
              <a:rPr lang="en-US"/>
              <a:t> </a:t>
            </a:r>
            <a:r>
              <a:rPr lang="en-US">
                <a:solidFill>
                  <a:srgbClr val="FFFF00"/>
                </a:solidFill>
              </a:rPr>
              <a:t>WIRE</a:t>
            </a:r>
            <a:r>
              <a:rPr lang="en-US"/>
              <a:t> ,phones of </a:t>
            </a:r>
            <a:r>
              <a:rPr lang="en-US">
                <a:solidFill>
                  <a:srgbClr val="FFFF00"/>
                </a:solidFill>
              </a:rPr>
              <a:t>two</a:t>
            </a:r>
            <a:r>
              <a:rPr lang="en-US"/>
              <a:t> </a:t>
            </a:r>
            <a:r>
              <a:rPr lang="en-US">
                <a:solidFill>
                  <a:srgbClr val="FFFF00"/>
                </a:solidFill>
              </a:rPr>
              <a:t>union</a:t>
            </a:r>
            <a:r>
              <a:rPr lang="en-US"/>
              <a:t> </a:t>
            </a:r>
            <a:r>
              <a:rPr lang="en-US">
                <a:solidFill>
                  <a:srgbClr val="FFFF00"/>
                </a:solidFill>
              </a:rPr>
              <a:t>ministers</a:t>
            </a:r>
            <a:r>
              <a:rPr lang="en-US"/>
              <a:t>, </a:t>
            </a:r>
            <a:r>
              <a:rPr lang="en-US">
                <a:solidFill>
                  <a:srgbClr val="FFFF00"/>
                </a:solidFill>
              </a:rPr>
              <a:t>three</a:t>
            </a:r>
            <a:r>
              <a:rPr lang="en-US"/>
              <a:t> </a:t>
            </a:r>
            <a:r>
              <a:rPr lang="en-US">
                <a:solidFill>
                  <a:srgbClr val="FFFF00"/>
                </a:solidFill>
              </a:rPr>
              <a:t>opposite</a:t>
            </a:r>
            <a:r>
              <a:rPr lang="en-US"/>
              <a:t> </a:t>
            </a:r>
            <a:r>
              <a:rPr lang="en-US">
                <a:solidFill>
                  <a:srgbClr val="FFFF00"/>
                </a:solidFill>
              </a:rPr>
              <a:t>leaders, one constitutional authority , current and former heads of security organizations administrators and 40 senior journalists and activists </a:t>
            </a:r>
            <a:r>
              <a:rPr lang="en-US"/>
              <a:t>from India were attacked by </a:t>
            </a:r>
            <a:r>
              <a:rPr lang="en-US">
                <a:solidFill>
                  <a:srgbClr val="FFFF00"/>
                </a:solidFill>
              </a:rPr>
              <a:t>PEGASUS</a:t>
            </a:r>
            <a:r>
              <a:rPr lang="en-US"/>
              <a:t> and put on surveillance.</a:t>
            </a:r>
          </a:p>
        </p:txBody>
      </p:sp>
      <p:sp>
        <p:nvSpPr>
          <p:cNvPr id="11" name="TextBox 10">
            <a:extLst>
              <a:ext uri="{FF2B5EF4-FFF2-40B4-BE49-F238E27FC236}">
                <a16:creationId xmlns:a16="http://schemas.microsoft.com/office/drawing/2014/main" id="{F681FD5D-A42C-EB4A-BB97-9B2A9BE5F0A3}"/>
              </a:ext>
            </a:extLst>
          </p:cNvPr>
          <p:cNvSpPr txBox="1"/>
          <p:nvPr/>
        </p:nvSpPr>
        <p:spPr>
          <a:xfrm>
            <a:off x="2272231" y="5566538"/>
            <a:ext cx="7743702" cy="923330"/>
          </a:xfrm>
          <a:prstGeom prst="rect">
            <a:avLst/>
          </a:prstGeom>
          <a:noFill/>
        </p:spPr>
        <p:txBody>
          <a:bodyPr wrap="square" rtlCol="0">
            <a:spAutoFit/>
          </a:bodyPr>
          <a:lstStyle/>
          <a:p>
            <a:pPr algn="l"/>
            <a:r>
              <a:rPr lang="en-US">
                <a:solidFill>
                  <a:schemeClr val="accent1">
                    <a:lumMod val="60000"/>
                    <a:lumOff val="40000"/>
                  </a:schemeClr>
                </a:solidFill>
              </a:rPr>
              <a:t>NSO did not openly name anyone behind this attack but they said that their products are use by government intelligence and law enforcement agencies to fight crime and terror.</a:t>
            </a:r>
          </a:p>
        </p:txBody>
      </p:sp>
    </p:spTree>
    <p:extLst>
      <p:ext uri="{BB962C8B-B14F-4D97-AF65-F5344CB8AC3E}">
        <p14:creationId xmlns:p14="http://schemas.microsoft.com/office/powerpoint/2010/main" val="21701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8 Points 3">
            <a:extLst>
              <a:ext uri="{FF2B5EF4-FFF2-40B4-BE49-F238E27FC236}">
                <a16:creationId xmlns:a16="http://schemas.microsoft.com/office/drawing/2014/main" id="{50A8B46C-C470-3F4B-AF9F-E2BF2CE0DD3C}"/>
              </a:ext>
            </a:extLst>
          </p:cNvPr>
          <p:cNvSpPr/>
          <p:nvPr/>
        </p:nvSpPr>
        <p:spPr>
          <a:xfrm>
            <a:off x="2747158" y="631866"/>
            <a:ext cx="7012873" cy="570164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0E86E5-B625-1E46-A92B-841DF0F1DA3D}"/>
              </a:ext>
            </a:extLst>
          </p:cNvPr>
          <p:cNvSpPr txBox="1"/>
          <p:nvPr/>
        </p:nvSpPr>
        <p:spPr>
          <a:xfrm>
            <a:off x="5184074" y="2023506"/>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DC2A717B-D5D9-054E-88BF-9670E49B1BEE}"/>
              </a:ext>
            </a:extLst>
          </p:cNvPr>
          <p:cNvSpPr txBox="1"/>
          <p:nvPr/>
        </p:nvSpPr>
        <p:spPr>
          <a:xfrm>
            <a:off x="4788230" y="2937906"/>
            <a:ext cx="3400796" cy="830997"/>
          </a:xfrm>
          <a:prstGeom prst="rect">
            <a:avLst/>
          </a:prstGeom>
          <a:noFill/>
        </p:spPr>
        <p:txBody>
          <a:bodyPr wrap="square" rtlCol="0">
            <a:spAutoFit/>
          </a:bodyPr>
          <a:lstStyle/>
          <a:p>
            <a:pPr algn="l"/>
            <a:r>
              <a:rPr lang="en-US" sz="4800" b="1">
                <a:solidFill>
                  <a:schemeClr val="bg1"/>
                </a:solidFill>
              </a:rPr>
              <a:t>Thank you </a:t>
            </a:r>
          </a:p>
        </p:txBody>
      </p:sp>
    </p:spTree>
    <p:extLst>
      <p:ext uri="{BB962C8B-B14F-4D97-AF65-F5344CB8AC3E}">
        <p14:creationId xmlns:p14="http://schemas.microsoft.com/office/powerpoint/2010/main" val="3317821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Celestial</vt:lpstr>
      <vt:lpstr>2 CASE STUDIES OF RECENT HACKS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CASE STUDIES OF RECENT HACKS </dc:title>
  <dc:creator>abir.mukherjee120@gmail.com</dc:creator>
  <cp:lastModifiedBy>abir.mukherjee120@gmail.com</cp:lastModifiedBy>
  <cp:revision>10</cp:revision>
  <dcterms:created xsi:type="dcterms:W3CDTF">2021-09-07T17:16:35Z</dcterms:created>
  <dcterms:modified xsi:type="dcterms:W3CDTF">2021-09-08T07:00:25Z</dcterms:modified>
</cp:coreProperties>
</file>