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246E32B-2D46-45B1-A63D-3AFEA9C20C72}" type="datetimeFigureOut">
              <a:rPr lang="en-US" smtClean="0"/>
              <a:pPr/>
              <a:t>03-Feb-24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04E2A0-F182-4D06-AD89-7CB65744A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667000"/>
            <a:ext cx="8839200" cy="40386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COVID-19 is an infectious disease caused by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The recently found virus known as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SAR-CoV-2 [or corona virus ] Before the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Outbreak </a:t>
            </a:r>
            <a:r>
              <a:rPr lang="en-US" b="1" dirty="0" err="1" smtClean="0">
                <a:solidFill>
                  <a:schemeClr val="tx1"/>
                </a:solidFill>
              </a:rPr>
              <a:t>orginated</a:t>
            </a:r>
            <a:r>
              <a:rPr lang="en-US" b="1" dirty="0" smtClean="0">
                <a:solidFill>
                  <a:schemeClr val="tx1"/>
                </a:solidFill>
              </a:rPr>
              <a:t> in Wuhan, China 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December 2019, there was no information </a:t>
            </a:r>
          </a:p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bout this virus</a:t>
            </a:r>
          </a:p>
          <a:p>
            <a:endParaRPr lang="en-US" dirty="0" smtClean="0"/>
          </a:p>
          <a:p>
            <a:r>
              <a:rPr lang="en-US" smtClean="0">
                <a:solidFill>
                  <a:srgbClr val="FF0000"/>
                </a:solidFill>
              </a:rPr>
              <a:t>THANKS </a:t>
            </a:r>
            <a:endParaRPr lang="en-US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40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COVID-19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User</dc:creator>
  <cp:lastModifiedBy>User</cp:lastModifiedBy>
  <cp:revision>4</cp:revision>
  <dcterms:created xsi:type="dcterms:W3CDTF">2022-11-24T14:05:05Z</dcterms:created>
  <dcterms:modified xsi:type="dcterms:W3CDTF">2024-02-03T14:19:17Z</dcterms:modified>
</cp:coreProperties>
</file>