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8" roundtripDataSignature="AMtx7mgVPEQPOlrqwZuJ3HDKdN/cfKFT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141650" y="1080100"/>
            <a:ext cx="68607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6E3BC"/>
              </a:buClr>
              <a:buSzPts val="3200"/>
              <a:buFont typeface="Arial"/>
              <a:buNone/>
            </a:pPr>
            <a:r>
              <a:rPr lang="en-IN" sz="2400">
                <a:solidFill>
                  <a:srgbClr val="D6E3BC"/>
                </a:solidFill>
                <a:latin typeface="Arial"/>
                <a:ea typeface="Arial"/>
                <a:cs typeface="Arial"/>
                <a:sym typeface="Arial"/>
              </a:rPr>
              <a:t>From d</a:t>
            </a:r>
            <a:r>
              <a:rPr lang="en-IN" sz="2400">
                <a:solidFill>
                  <a:srgbClr val="D6E3BC"/>
                </a:solidFill>
                <a:latin typeface="Arial"/>
                <a:ea typeface="Arial"/>
                <a:cs typeface="Arial"/>
                <a:sym typeface="Arial"/>
              </a:rPr>
              <a:t>etection of Galaxy Pairs to Dual Active Galactic Nuclei using Self-Supervised Active Learning Guided Detection System</a:t>
            </a:r>
            <a:br>
              <a:rPr lang="en-IN" sz="2400">
                <a:solidFill>
                  <a:srgbClr val="D6E3B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2400">
                <a:solidFill>
                  <a:srgbClr val="D6E3BC"/>
                </a:solidFill>
                <a:latin typeface="Arial"/>
                <a:ea typeface="Arial"/>
                <a:cs typeface="Arial"/>
                <a:sym typeface="Arial"/>
              </a:rPr>
              <a:t>(SSALD)</a:t>
            </a:r>
            <a:endParaRPr sz="2400">
              <a:solidFill>
                <a:srgbClr val="D6E3B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2394075"/>
            <a:ext cx="64008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6E3BC"/>
              </a:buClr>
              <a:buSzPts val="2040"/>
              <a:buNone/>
            </a:pPr>
            <a:r>
              <a:rPr lang="en-IN" sz="2175">
                <a:solidFill>
                  <a:srgbClr val="D6E3BC"/>
                </a:solidFill>
                <a:latin typeface="Arial"/>
                <a:ea typeface="Arial"/>
                <a:cs typeface="Arial"/>
                <a:sym typeface="Arial"/>
              </a:rPr>
              <a:t>Collaborators:</a:t>
            </a:r>
            <a:endParaRPr sz="2855"/>
          </a:p>
          <a:p>
            <a:pPr indent="0" lvl="0" marL="0" rtl="0" algn="ct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D6E3BC"/>
              </a:buClr>
              <a:buSzPts val="2040"/>
              <a:buNone/>
            </a:pPr>
            <a:r>
              <a:rPr lang="en-IN" sz="2175">
                <a:solidFill>
                  <a:srgbClr val="D6E3BC"/>
                </a:solidFill>
                <a:latin typeface="Arial"/>
                <a:ea typeface="Arial"/>
                <a:cs typeface="Arial"/>
                <a:sym typeface="Arial"/>
              </a:rPr>
              <a:t>Diptarko Choudhury </a:t>
            </a:r>
            <a:endParaRPr sz="2175">
              <a:solidFill>
                <a:srgbClr val="D6E3B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D6E3BC"/>
              </a:buClr>
              <a:buSzPts val="2040"/>
              <a:buNone/>
            </a:pPr>
            <a:r>
              <a:rPr lang="en-IN" sz="2175">
                <a:solidFill>
                  <a:srgbClr val="D6E3BC"/>
                </a:solidFill>
                <a:latin typeface="Arial"/>
                <a:ea typeface="Arial"/>
                <a:cs typeface="Arial"/>
                <a:sym typeface="Arial"/>
              </a:rPr>
              <a:t>Aniket Nath </a:t>
            </a:r>
            <a:endParaRPr sz="2175">
              <a:solidFill>
                <a:srgbClr val="D6E3B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371600" y="3866225"/>
            <a:ext cx="6400800" cy="17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900">
                <a:solidFill>
                  <a:srgbClr val="FFF2CC"/>
                </a:solidFill>
              </a:rPr>
              <a:t>Systematic search for Dual Active Galactic Nuclei is a serendipitous process.We aim to expedite the search process using Machine Learning. We will use the Sloan Digital Sky Survey (SDSS) dataset to implement our algorithm.</a:t>
            </a:r>
            <a:endParaRPr sz="900">
              <a:solidFill>
                <a:srgbClr val="FFF2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>
            <a:alpha val="92941"/>
          </a:schemeClr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pe.png" id="91" name="Google Shape;9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3775" y="136200"/>
            <a:ext cx="4993826" cy="499382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3"/>
          <p:cNvSpPr txBox="1"/>
          <p:nvPr/>
        </p:nvSpPr>
        <p:spPr>
          <a:xfrm>
            <a:off x="-729961" y="315222"/>
            <a:ext cx="633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Training Algorithm and Plans</a:t>
            </a:r>
            <a:endParaRPr sz="24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704188" y="5868750"/>
            <a:ext cx="7735500" cy="81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 Papers: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AutoNum type="arabicPeriod"/>
            </a:pPr>
            <a:r>
              <a:rPr lang="en-I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Automated Detection of Double Nuclei Galaxies using GOTHIC and the Discovery of a Large Sample of Dual AGN, Bhattacharya et. al.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AutoNum type="arabicPeriod"/>
            </a:pPr>
            <a:r>
              <a:rPr lang="en-I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Reducing Label Effort: Self-Supervised meets Active Learning, Bengar at. Al.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More papers to come…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367400" y="734775"/>
            <a:ext cx="3918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●"/>
            </a:pPr>
            <a:r>
              <a:rPr lang="en-IN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Base Line: We will start with literature survey and then we will train a self-supervised </a:t>
            </a:r>
            <a:r>
              <a:rPr lang="en-IN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r>
              <a:rPr lang="en-IN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r>
              <a:rPr lang="en-IN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to understand the morphology of the given dataset </a:t>
            </a:r>
            <a:r>
              <a:rPr lang="en-IN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without</a:t>
            </a:r>
            <a:r>
              <a:rPr lang="en-IN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explicit label and then later finetune it for the downstream task of classification.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●"/>
            </a:pPr>
            <a:r>
              <a:rPr lang="en-IN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Midway targets: To get commendable classification performance from the feature extractor backbone and making sure that it is ready for the next stage.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●"/>
            </a:pPr>
            <a:r>
              <a:rPr lang="en-IN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Expected results: Once the backbone is ready, we will attach it with a active learning based algorithm to fine grain our classification performance and achieve state-of-the-art results.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859975" y="4463150"/>
            <a:ext cx="79875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Teammate with work division: </a:t>
            </a:r>
            <a:endParaRPr sz="17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Aniket Nath: Explore different self-supervised algorithms, Fine tuning the backbone during active learning phase, labelling the samples during active learning phase.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Diptarko Choudhury: </a:t>
            </a:r>
            <a:r>
              <a:rPr lang="en-IN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Explore different self-supervised algorithms, Fine tuning the sampler during active learning phase, labelling the samples during active learning phase.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2023-01-28T16:28:09Z</dcterms:created>
  <dc:creator>Diptarko Choudhury</dc:creator>
</cp:coreProperties>
</file>