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862AFB-F23B-4A9F-B509-85F233150DBE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41544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BC762D3-8439-40BC-BC49-8F99CF04CD9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46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466BA31-6403-411F-AC50-626EB0C8A917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3CDDDD7-D429-4835-97F0-35ADA53E35D4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2BD51F9-B4A4-4133-964F-14072A87B1E8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0E67971-26E4-4875-916C-C5284A0B7F1D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A4E8F3-3DF8-482F-80CB-0C283819D9C0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855C0F6-EE35-47AC-AF58-4934550FBB8E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7AF98F7-BDF3-4D4A-A1AE-C747E4AB35F7}" type="slidenum"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7AA3098-C64B-469E-BF0A-50E5D2D0645C}" type="slidenum">
              <a:t>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93FC46-4B1D-4CD4-993F-60E87C998D2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86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A14D6C-6A8C-4A9F-B307-A73AF722908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23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23701E-45F5-4D6D-8AFA-DFFCAC5E18E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4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9F2823-947C-42B7-8853-331B15D355D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83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074004-D229-402B-9E15-1D4D93D5252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79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4E229A-F0E6-47CA-956B-A9C5D140387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09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A6E18-5807-491E-B0E0-0B18367F362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34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1D9099-AAE8-4E57-80F7-3D9174992DA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53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C760AC-8DBD-43F0-9961-B0AAA1F6252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F7A963-B5C9-44B2-B45D-B486224E1C5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63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2F9535-DB4C-4AB1-8D15-D1E9228E403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47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EF57819-F4AB-4B8A-BD6E-FD265D798A5E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IN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10640" y="-399600"/>
            <a:ext cx="15829920" cy="890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2880" y="-360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IN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10640" y="-399600"/>
            <a:ext cx="15829920" cy="890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2880" y="-360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IN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10640" y="-399600"/>
            <a:ext cx="15829920" cy="890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2880" y="-360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IN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10640" y="-399600"/>
            <a:ext cx="15829920" cy="890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2880" y="-360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IN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10640" y="-399600"/>
            <a:ext cx="15829920" cy="890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2880" y="-360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IN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10640" y="-399600"/>
            <a:ext cx="15829920" cy="890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2880" y="-360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IN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10640" y="-399600"/>
            <a:ext cx="15829920" cy="890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2880" y="-360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IN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10640" y="-399600"/>
            <a:ext cx="15829920" cy="890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2880" y="-360"/>
            <a:ext cx="1007964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Microsoft YaHei</vt:lpstr>
      <vt:lpstr>Arial</vt:lpstr>
      <vt:lpstr>Calibri</vt:lpstr>
      <vt:lpstr>Liberation Sans</vt:lpstr>
      <vt:lpstr>Liberation Serif</vt:lpstr>
      <vt:lpstr>Lucida Sans</vt:lpstr>
      <vt:lpstr>Segoe UI</vt:lpstr>
      <vt:lpstr>Tahoma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word</cp:lastModifiedBy>
  <cp:revision>1</cp:revision>
  <dcterms:created xsi:type="dcterms:W3CDTF">2023-02-23T01:19:19Z</dcterms:created>
  <dcterms:modified xsi:type="dcterms:W3CDTF">2023-02-22T19:58:37Z</dcterms:modified>
</cp:coreProperties>
</file>