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65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C9FAD6-9519-4DEB-8034-CC653C49F157}" type="doc">
      <dgm:prSet loTypeId="urn:microsoft.com/office/officeart/2005/8/layout/pList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75E13-43FA-415E-8552-AB1AC6EE5F0C}">
      <dgm:prSet phldrT="[Text]"/>
      <dgm:spPr/>
      <dgm:t>
        <a:bodyPr/>
        <a:lstStyle/>
        <a:p>
          <a:r>
            <a:rPr lang="en-US" dirty="0"/>
            <a:t>Sifat </a:t>
          </a:r>
          <a:r>
            <a:rPr lang="en-US" dirty="0" err="1"/>
            <a:t>alam</a:t>
          </a:r>
          <a:endParaRPr lang="en-US" dirty="0"/>
        </a:p>
      </dgm:t>
    </dgm:pt>
    <dgm:pt modelId="{5A9EC612-635B-4306-8203-A5A5AE9C8672}" type="parTrans" cxnId="{D92AFAB2-7A59-48BC-BBBA-8A777AD1CF68}">
      <dgm:prSet/>
      <dgm:spPr/>
      <dgm:t>
        <a:bodyPr/>
        <a:lstStyle/>
        <a:p>
          <a:endParaRPr lang="en-US"/>
        </a:p>
      </dgm:t>
    </dgm:pt>
    <dgm:pt modelId="{312B9D1A-FFE5-4A94-8230-2C2629830529}" type="sibTrans" cxnId="{D92AFAB2-7A59-48BC-BBBA-8A777AD1CF68}">
      <dgm:prSet/>
      <dgm:spPr/>
      <dgm:t>
        <a:bodyPr/>
        <a:lstStyle/>
        <a:p>
          <a:endParaRPr lang="en-US"/>
        </a:p>
      </dgm:t>
    </dgm:pt>
    <dgm:pt modelId="{5614D6EF-9443-4314-8B87-68472906D72A}">
      <dgm:prSet phldrT="[Text]" custT="1"/>
      <dgm:spPr/>
      <dgm:t>
        <a:bodyPr/>
        <a:lstStyle/>
        <a:p>
          <a:r>
            <a:rPr lang="en-US" sz="1400" dirty="0">
              <a:latin typeface="Aptos" panose="020B0004020202020204" pitchFamily="34" charset="0"/>
            </a:rPr>
            <a:t>Md. Ashik Ahmed</a:t>
          </a:r>
        </a:p>
      </dgm:t>
    </dgm:pt>
    <dgm:pt modelId="{8E91EAE5-7619-4A46-94DB-7D6F977DF94F}" type="parTrans" cxnId="{4245EE1F-F65F-4137-8249-A8A935A33205}">
      <dgm:prSet/>
      <dgm:spPr/>
      <dgm:t>
        <a:bodyPr/>
        <a:lstStyle/>
        <a:p>
          <a:endParaRPr lang="en-US"/>
        </a:p>
      </dgm:t>
    </dgm:pt>
    <dgm:pt modelId="{2C0A77D9-815F-4259-BFD5-B924E3D2EAFA}" type="sibTrans" cxnId="{4245EE1F-F65F-4137-8249-A8A935A33205}">
      <dgm:prSet/>
      <dgm:spPr/>
      <dgm:t>
        <a:bodyPr/>
        <a:lstStyle/>
        <a:p>
          <a:endParaRPr lang="en-US"/>
        </a:p>
      </dgm:t>
    </dgm:pt>
    <dgm:pt modelId="{54B750AA-CCC2-4850-9BFA-6F561CB6B814}">
      <dgm:prSet phldrT="[Text]"/>
      <dgm:spPr/>
      <dgm:t>
        <a:bodyPr/>
        <a:lstStyle/>
        <a:p>
          <a:r>
            <a:rPr lang="en-US" dirty="0" err="1"/>
            <a:t>Soumik</a:t>
          </a:r>
          <a:r>
            <a:rPr lang="en-US" dirty="0"/>
            <a:t> </a:t>
          </a:r>
          <a:r>
            <a:rPr lang="en-US" dirty="0" err="1"/>
            <a:t>Shanto</a:t>
          </a:r>
          <a:endParaRPr lang="en-US" dirty="0"/>
        </a:p>
      </dgm:t>
    </dgm:pt>
    <dgm:pt modelId="{A66596A2-20A9-454C-BC8D-9DD5C8A466F5}" type="parTrans" cxnId="{0582ABA6-27BE-4FDC-BD6A-D76D9475798B}">
      <dgm:prSet/>
      <dgm:spPr/>
      <dgm:t>
        <a:bodyPr/>
        <a:lstStyle/>
        <a:p>
          <a:endParaRPr lang="en-US"/>
        </a:p>
      </dgm:t>
    </dgm:pt>
    <dgm:pt modelId="{F0AD6436-8B11-4EA9-B615-CF90A94C961F}" type="sibTrans" cxnId="{0582ABA6-27BE-4FDC-BD6A-D76D9475798B}">
      <dgm:prSet/>
      <dgm:spPr/>
      <dgm:t>
        <a:bodyPr/>
        <a:lstStyle/>
        <a:p>
          <a:endParaRPr lang="en-US"/>
        </a:p>
      </dgm:t>
    </dgm:pt>
    <dgm:pt modelId="{F466B18E-64F1-4438-BD5B-9F964FE362AE}">
      <dgm:prSet/>
      <dgm:spPr/>
      <dgm:t>
        <a:bodyPr/>
        <a:lstStyle/>
        <a:p>
          <a:r>
            <a:rPr lang="en-US" dirty="0"/>
            <a:t>Arnab </a:t>
          </a:r>
          <a:r>
            <a:rPr lang="en-US" dirty="0" err="1"/>
            <a:t>musabbir</a:t>
          </a:r>
          <a:endParaRPr lang="en-US" dirty="0"/>
        </a:p>
      </dgm:t>
    </dgm:pt>
    <dgm:pt modelId="{B197E3F8-AF5F-4360-8EE8-49BEBDEAD1A0}" type="parTrans" cxnId="{9071E38F-B226-4B3C-AA94-B21F778F2B29}">
      <dgm:prSet/>
      <dgm:spPr/>
      <dgm:t>
        <a:bodyPr/>
        <a:lstStyle/>
        <a:p>
          <a:endParaRPr lang="en-US"/>
        </a:p>
      </dgm:t>
    </dgm:pt>
    <dgm:pt modelId="{CCCB993D-7531-48E5-A7F2-973C2D522131}" type="sibTrans" cxnId="{9071E38F-B226-4B3C-AA94-B21F778F2B29}">
      <dgm:prSet/>
      <dgm:spPr/>
      <dgm:t>
        <a:bodyPr/>
        <a:lstStyle/>
        <a:p>
          <a:endParaRPr lang="en-US"/>
        </a:p>
      </dgm:t>
    </dgm:pt>
    <dgm:pt modelId="{9079588A-A824-4CDD-AE6F-1924F474F78A}">
      <dgm:prSet/>
      <dgm:spPr/>
      <dgm:t>
        <a:bodyPr/>
        <a:lstStyle/>
        <a:p>
          <a:r>
            <a:rPr lang="en-US" dirty="0"/>
            <a:t>Sadman Sadik Rian</a:t>
          </a:r>
        </a:p>
      </dgm:t>
    </dgm:pt>
    <dgm:pt modelId="{75D14054-4CDB-4FCF-BAC7-CA019D52C1DC}" type="parTrans" cxnId="{72B1C4DA-AF2C-4849-BD78-0A039CA7672D}">
      <dgm:prSet/>
      <dgm:spPr/>
      <dgm:t>
        <a:bodyPr/>
        <a:lstStyle/>
        <a:p>
          <a:endParaRPr lang="en-US"/>
        </a:p>
      </dgm:t>
    </dgm:pt>
    <dgm:pt modelId="{7B97804A-A934-4510-BAEF-AF9B668872EE}" type="sibTrans" cxnId="{72B1C4DA-AF2C-4849-BD78-0A039CA7672D}">
      <dgm:prSet/>
      <dgm:spPr/>
      <dgm:t>
        <a:bodyPr/>
        <a:lstStyle/>
        <a:p>
          <a:endParaRPr lang="en-US"/>
        </a:p>
      </dgm:t>
    </dgm:pt>
    <dgm:pt modelId="{A70FE069-F106-4A3A-BB53-4CA9BBE25E66}">
      <dgm:prSet custT="1"/>
      <dgm:spPr/>
      <dgm:t>
        <a:bodyPr/>
        <a:lstStyle/>
        <a:p>
          <a:r>
            <a:rPr lang="en-US" sz="1800" dirty="0" err="1"/>
            <a:t>Indrojit</a:t>
          </a:r>
          <a:r>
            <a:rPr lang="en-US" sz="1800" dirty="0"/>
            <a:t> sarkar</a:t>
          </a:r>
        </a:p>
      </dgm:t>
    </dgm:pt>
    <dgm:pt modelId="{59E107BD-1582-4BFE-881D-802171750883}" type="parTrans" cxnId="{BCD004EB-E655-45C3-BC73-1D9B47805FA2}">
      <dgm:prSet/>
      <dgm:spPr/>
      <dgm:t>
        <a:bodyPr/>
        <a:lstStyle/>
        <a:p>
          <a:endParaRPr lang="en-US"/>
        </a:p>
      </dgm:t>
    </dgm:pt>
    <dgm:pt modelId="{79620BAE-FCF4-4A22-8FE6-EC0E30D0B7F7}" type="sibTrans" cxnId="{BCD004EB-E655-45C3-BC73-1D9B47805FA2}">
      <dgm:prSet/>
      <dgm:spPr/>
      <dgm:t>
        <a:bodyPr/>
        <a:lstStyle/>
        <a:p>
          <a:endParaRPr lang="en-US"/>
        </a:p>
      </dgm:t>
    </dgm:pt>
    <dgm:pt modelId="{4ED842DA-0353-4BF3-A85B-3BB0D56C73F7}" type="pres">
      <dgm:prSet presAssocID="{A5C9FAD6-9519-4DEB-8034-CC653C49F157}" presName="Name0" presStyleCnt="0">
        <dgm:presLayoutVars>
          <dgm:dir/>
          <dgm:resizeHandles val="exact"/>
        </dgm:presLayoutVars>
      </dgm:prSet>
      <dgm:spPr/>
    </dgm:pt>
    <dgm:pt modelId="{FBA9DBEA-6B5A-4DD1-AC58-363A2E1E04C8}" type="pres">
      <dgm:prSet presAssocID="{A5C9FAD6-9519-4DEB-8034-CC653C49F157}" presName="bkgdShp" presStyleLbl="alignAccFollowNode1" presStyleIdx="0" presStyleCnt="1"/>
      <dgm:spPr>
        <a:noFill/>
      </dgm:spPr>
    </dgm:pt>
    <dgm:pt modelId="{D4956288-94A4-4A9C-90B0-1EF24EB8D949}" type="pres">
      <dgm:prSet presAssocID="{A5C9FAD6-9519-4DEB-8034-CC653C49F157}" presName="linComp" presStyleCnt="0"/>
      <dgm:spPr/>
    </dgm:pt>
    <dgm:pt modelId="{531F6859-2306-4CF1-A75F-C3F45CF4FEBA}" type="pres">
      <dgm:prSet presAssocID="{01A75E13-43FA-415E-8552-AB1AC6EE5F0C}" presName="compNode" presStyleCnt="0"/>
      <dgm:spPr/>
    </dgm:pt>
    <dgm:pt modelId="{8F34EBB4-0F29-4B49-B58A-998C223ED09A}" type="pres">
      <dgm:prSet presAssocID="{01A75E13-43FA-415E-8552-AB1AC6EE5F0C}" presName="node" presStyleLbl="node1" presStyleIdx="0" presStyleCnt="6" custLinFactNeighborX="-2352" custLinFactNeighborY="-937">
        <dgm:presLayoutVars>
          <dgm:bulletEnabled val="1"/>
        </dgm:presLayoutVars>
      </dgm:prSet>
      <dgm:spPr/>
    </dgm:pt>
    <dgm:pt modelId="{C8F29CEB-CE49-45C2-A095-00482E9D2553}" type="pres">
      <dgm:prSet presAssocID="{01A75E13-43FA-415E-8552-AB1AC6EE5F0C}" presName="invisiNode" presStyleLbl="node1" presStyleIdx="0" presStyleCnt="6"/>
      <dgm:spPr/>
    </dgm:pt>
    <dgm:pt modelId="{138ECE41-341C-4CAF-98EE-1BB32E0611BE}" type="pres">
      <dgm:prSet presAssocID="{01A75E13-43FA-415E-8552-AB1AC6EE5F0C}" presName="imagNode" presStyleLbl="fgImgPlac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</dgm:spPr>
    </dgm:pt>
    <dgm:pt modelId="{889F7B37-42C1-4339-8817-690B6B8FD6A4}" type="pres">
      <dgm:prSet presAssocID="{312B9D1A-FFE5-4A94-8230-2C2629830529}" presName="sibTrans" presStyleLbl="sibTrans2D1" presStyleIdx="0" presStyleCnt="0"/>
      <dgm:spPr/>
    </dgm:pt>
    <dgm:pt modelId="{4BDC06FA-D85D-49B1-A8DF-04E1BA37EC39}" type="pres">
      <dgm:prSet presAssocID="{5614D6EF-9443-4314-8B87-68472906D72A}" presName="compNode" presStyleCnt="0"/>
      <dgm:spPr/>
    </dgm:pt>
    <dgm:pt modelId="{92F952CC-3F8D-4C4D-A736-22AE4EA5A004}" type="pres">
      <dgm:prSet presAssocID="{5614D6EF-9443-4314-8B87-68472906D72A}" presName="node" presStyleLbl="node1" presStyleIdx="1" presStyleCnt="6">
        <dgm:presLayoutVars>
          <dgm:bulletEnabled val="1"/>
        </dgm:presLayoutVars>
      </dgm:prSet>
      <dgm:spPr/>
    </dgm:pt>
    <dgm:pt modelId="{A9965918-BF85-421D-8A3A-2D9C7CE2EFB3}" type="pres">
      <dgm:prSet presAssocID="{5614D6EF-9443-4314-8B87-68472906D72A}" presName="invisiNode" presStyleLbl="node1" presStyleIdx="1" presStyleCnt="6"/>
      <dgm:spPr/>
    </dgm:pt>
    <dgm:pt modelId="{EFCA1AA8-B44B-4BA7-ABE6-42E1444B9174}" type="pres">
      <dgm:prSet presAssocID="{5614D6EF-9443-4314-8B87-68472906D72A}" presName="imagNode" presStyleLbl="fgImgPlace1" presStyleIdx="1" presStyleCnt="6"/>
      <dgm:spPr/>
    </dgm:pt>
    <dgm:pt modelId="{EC04FE27-FAC3-4FCE-A860-79B97AE6E7D6}" type="pres">
      <dgm:prSet presAssocID="{2C0A77D9-815F-4259-BFD5-B924E3D2EAFA}" presName="sibTrans" presStyleLbl="sibTrans2D1" presStyleIdx="0" presStyleCnt="0"/>
      <dgm:spPr/>
    </dgm:pt>
    <dgm:pt modelId="{68AC9A55-2795-4821-82D6-5B23ACE0397A}" type="pres">
      <dgm:prSet presAssocID="{A70FE069-F106-4A3A-BB53-4CA9BBE25E66}" presName="compNode" presStyleCnt="0"/>
      <dgm:spPr/>
    </dgm:pt>
    <dgm:pt modelId="{7C059DC1-A401-4636-A760-720C3605582F}" type="pres">
      <dgm:prSet presAssocID="{A70FE069-F106-4A3A-BB53-4CA9BBE25E66}" presName="node" presStyleLbl="node1" presStyleIdx="2" presStyleCnt="6">
        <dgm:presLayoutVars>
          <dgm:bulletEnabled val="1"/>
        </dgm:presLayoutVars>
      </dgm:prSet>
      <dgm:spPr/>
    </dgm:pt>
    <dgm:pt modelId="{EE8BC2AA-EA6B-4C85-B826-4E0D20D34A56}" type="pres">
      <dgm:prSet presAssocID="{A70FE069-F106-4A3A-BB53-4CA9BBE25E66}" presName="invisiNode" presStyleLbl="node1" presStyleIdx="2" presStyleCnt="6"/>
      <dgm:spPr/>
    </dgm:pt>
    <dgm:pt modelId="{A004C6AB-8D16-44CB-B9FB-A7EECD291CFB}" type="pres">
      <dgm:prSet presAssocID="{A70FE069-F106-4A3A-BB53-4CA9BBE25E66}" presName="imagNode" presStyleLbl="fgImgPlace1" presStyleIdx="2" presStyleCnt="6"/>
      <dgm:spPr/>
    </dgm:pt>
    <dgm:pt modelId="{2946AFC5-9769-4176-80C7-7EC514A472E7}" type="pres">
      <dgm:prSet presAssocID="{79620BAE-FCF4-4A22-8FE6-EC0E30D0B7F7}" presName="sibTrans" presStyleLbl="sibTrans2D1" presStyleIdx="0" presStyleCnt="0"/>
      <dgm:spPr/>
    </dgm:pt>
    <dgm:pt modelId="{6976CAA4-3886-475D-AFE4-A5E3DBC85F66}" type="pres">
      <dgm:prSet presAssocID="{9079588A-A824-4CDD-AE6F-1924F474F78A}" presName="compNode" presStyleCnt="0"/>
      <dgm:spPr/>
    </dgm:pt>
    <dgm:pt modelId="{77C3EB21-343E-4522-BCE6-C9295B080BE8}" type="pres">
      <dgm:prSet presAssocID="{9079588A-A824-4CDD-AE6F-1924F474F78A}" presName="node" presStyleLbl="node1" presStyleIdx="3" presStyleCnt="6">
        <dgm:presLayoutVars>
          <dgm:bulletEnabled val="1"/>
        </dgm:presLayoutVars>
      </dgm:prSet>
      <dgm:spPr/>
    </dgm:pt>
    <dgm:pt modelId="{C228CDE1-4223-4322-91AB-D79684F5F6A3}" type="pres">
      <dgm:prSet presAssocID="{9079588A-A824-4CDD-AE6F-1924F474F78A}" presName="invisiNode" presStyleLbl="node1" presStyleIdx="3" presStyleCnt="6"/>
      <dgm:spPr/>
    </dgm:pt>
    <dgm:pt modelId="{D5D18120-7724-40EA-878F-55F82D972C2A}" type="pres">
      <dgm:prSet presAssocID="{9079588A-A824-4CDD-AE6F-1924F474F78A}" presName="imagNode" presStyleLbl="fgImgPlace1" presStyleIdx="3" presStyleCnt="6"/>
      <dgm:spPr/>
    </dgm:pt>
    <dgm:pt modelId="{F9C6CC09-2C1C-4262-BDD0-100C7DCFB13D}" type="pres">
      <dgm:prSet presAssocID="{7B97804A-A934-4510-BAEF-AF9B668872EE}" presName="sibTrans" presStyleLbl="sibTrans2D1" presStyleIdx="0" presStyleCnt="0"/>
      <dgm:spPr/>
    </dgm:pt>
    <dgm:pt modelId="{70AA248A-D114-42E6-814E-5DCF761515B5}" type="pres">
      <dgm:prSet presAssocID="{54B750AA-CCC2-4850-9BFA-6F561CB6B814}" presName="compNode" presStyleCnt="0"/>
      <dgm:spPr/>
    </dgm:pt>
    <dgm:pt modelId="{4E7163AB-A202-4DBE-99EA-6A395F805906}" type="pres">
      <dgm:prSet presAssocID="{54B750AA-CCC2-4850-9BFA-6F561CB6B814}" presName="node" presStyleLbl="node1" presStyleIdx="4" presStyleCnt="6">
        <dgm:presLayoutVars>
          <dgm:bulletEnabled val="1"/>
        </dgm:presLayoutVars>
      </dgm:prSet>
      <dgm:spPr/>
    </dgm:pt>
    <dgm:pt modelId="{EF5A20D7-67B8-4481-8F1D-8201ECA4234F}" type="pres">
      <dgm:prSet presAssocID="{54B750AA-CCC2-4850-9BFA-6F561CB6B814}" presName="invisiNode" presStyleLbl="node1" presStyleIdx="4" presStyleCnt="6"/>
      <dgm:spPr/>
    </dgm:pt>
    <dgm:pt modelId="{6E14C76F-D228-445A-A75B-FC9942A4873E}" type="pres">
      <dgm:prSet presAssocID="{54B750AA-CCC2-4850-9BFA-6F561CB6B814}" presName="imagNode" presStyleLbl="fgImgPlace1" presStyleIdx="4" presStyleCnt="6"/>
      <dgm:spPr/>
    </dgm:pt>
    <dgm:pt modelId="{118EEEC7-D895-4187-B583-49695C6FA591}" type="pres">
      <dgm:prSet presAssocID="{F0AD6436-8B11-4EA9-B615-CF90A94C961F}" presName="sibTrans" presStyleLbl="sibTrans2D1" presStyleIdx="0" presStyleCnt="0"/>
      <dgm:spPr/>
    </dgm:pt>
    <dgm:pt modelId="{4EE6674D-5079-44C1-A0D4-5A8217746BA9}" type="pres">
      <dgm:prSet presAssocID="{F466B18E-64F1-4438-BD5B-9F964FE362AE}" presName="compNode" presStyleCnt="0"/>
      <dgm:spPr/>
    </dgm:pt>
    <dgm:pt modelId="{6FB776E2-E56C-4931-8796-9CD3900ECE5D}" type="pres">
      <dgm:prSet presAssocID="{F466B18E-64F1-4438-BD5B-9F964FE362AE}" presName="node" presStyleLbl="node1" presStyleIdx="5" presStyleCnt="6">
        <dgm:presLayoutVars>
          <dgm:bulletEnabled val="1"/>
        </dgm:presLayoutVars>
      </dgm:prSet>
      <dgm:spPr/>
    </dgm:pt>
    <dgm:pt modelId="{9180322D-7F7D-4873-8FAD-8FAFAB6A5D7B}" type="pres">
      <dgm:prSet presAssocID="{F466B18E-64F1-4438-BD5B-9F964FE362AE}" presName="invisiNode" presStyleLbl="node1" presStyleIdx="5" presStyleCnt="6"/>
      <dgm:spPr/>
    </dgm:pt>
    <dgm:pt modelId="{28D82499-BE6A-41C6-9A02-8E8A757B4173}" type="pres">
      <dgm:prSet presAssocID="{F466B18E-64F1-4438-BD5B-9F964FE362AE}" presName="imagNode" presStyleLbl="fgImgPlace1" presStyleIdx="5" presStyleCnt="6"/>
      <dgm:spPr/>
    </dgm:pt>
  </dgm:ptLst>
  <dgm:cxnLst>
    <dgm:cxn modelId="{429E5B1E-3BFF-4276-B926-5FE5A1310E0D}" type="presOf" srcId="{A5C9FAD6-9519-4DEB-8034-CC653C49F157}" destId="{4ED842DA-0353-4BF3-A85B-3BB0D56C73F7}" srcOrd="0" destOrd="0" presId="urn:microsoft.com/office/officeart/2005/8/layout/pList2"/>
    <dgm:cxn modelId="{4245EE1F-F65F-4137-8249-A8A935A33205}" srcId="{A5C9FAD6-9519-4DEB-8034-CC653C49F157}" destId="{5614D6EF-9443-4314-8B87-68472906D72A}" srcOrd="1" destOrd="0" parTransId="{8E91EAE5-7619-4A46-94DB-7D6F977DF94F}" sibTransId="{2C0A77D9-815F-4259-BFD5-B924E3D2EAFA}"/>
    <dgm:cxn modelId="{868F0B33-B4F2-4F6E-84F7-DB076EEFE0F5}" type="presOf" srcId="{2C0A77D9-815F-4259-BFD5-B924E3D2EAFA}" destId="{EC04FE27-FAC3-4FCE-A860-79B97AE6E7D6}" srcOrd="0" destOrd="0" presId="urn:microsoft.com/office/officeart/2005/8/layout/pList2"/>
    <dgm:cxn modelId="{8BA0AB37-67E7-4D8C-921A-88331351E507}" type="presOf" srcId="{A70FE069-F106-4A3A-BB53-4CA9BBE25E66}" destId="{7C059DC1-A401-4636-A760-720C3605582F}" srcOrd="0" destOrd="0" presId="urn:microsoft.com/office/officeart/2005/8/layout/pList2"/>
    <dgm:cxn modelId="{11905875-CA4E-4878-8134-B014191F37D8}" type="presOf" srcId="{312B9D1A-FFE5-4A94-8230-2C2629830529}" destId="{889F7B37-42C1-4339-8817-690B6B8FD6A4}" srcOrd="0" destOrd="0" presId="urn:microsoft.com/office/officeart/2005/8/layout/pList2"/>
    <dgm:cxn modelId="{4FACE579-C35C-4D08-B1F7-09DC63C6100F}" type="presOf" srcId="{54B750AA-CCC2-4850-9BFA-6F561CB6B814}" destId="{4E7163AB-A202-4DBE-99EA-6A395F805906}" srcOrd="0" destOrd="0" presId="urn:microsoft.com/office/officeart/2005/8/layout/pList2"/>
    <dgm:cxn modelId="{69A5898D-745F-4050-AD4E-16A822ACDE96}" type="presOf" srcId="{F0AD6436-8B11-4EA9-B615-CF90A94C961F}" destId="{118EEEC7-D895-4187-B583-49695C6FA591}" srcOrd="0" destOrd="0" presId="urn:microsoft.com/office/officeart/2005/8/layout/pList2"/>
    <dgm:cxn modelId="{9071E38F-B226-4B3C-AA94-B21F778F2B29}" srcId="{A5C9FAD6-9519-4DEB-8034-CC653C49F157}" destId="{F466B18E-64F1-4438-BD5B-9F964FE362AE}" srcOrd="5" destOrd="0" parTransId="{B197E3F8-AF5F-4360-8EE8-49BEBDEAD1A0}" sibTransId="{CCCB993D-7531-48E5-A7F2-973C2D522131}"/>
    <dgm:cxn modelId="{0582ABA6-27BE-4FDC-BD6A-D76D9475798B}" srcId="{A5C9FAD6-9519-4DEB-8034-CC653C49F157}" destId="{54B750AA-CCC2-4850-9BFA-6F561CB6B814}" srcOrd="4" destOrd="0" parTransId="{A66596A2-20A9-454C-BC8D-9DD5C8A466F5}" sibTransId="{F0AD6436-8B11-4EA9-B615-CF90A94C961F}"/>
    <dgm:cxn modelId="{D92AFAB2-7A59-48BC-BBBA-8A777AD1CF68}" srcId="{A5C9FAD6-9519-4DEB-8034-CC653C49F157}" destId="{01A75E13-43FA-415E-8552-AB1AC6EE5F0C}" srcOrd="0" destOrd="0" parTransId="{5A9EC612-635B-4306-8203-A5A5AE9C8672}" sibTransId="{312B9D1A-FFE5-4A94-8230-2C2629830529}"/>
    <dgm:cxn modelId="{3E35EBBB-A73B-4AEC-B7BC-B988CCA53C55}" type="presOf" srcId="{7B97804A-A934-4510-BAEF-AF9B668872EE}" destId="{F9C6CC09-2C1C-4262-BDD0-100C7DCFB13D}" srcOrd="0" destOrd="0" presId="urn:microsoft.com/office/officeart/2005/8/layout/pList2"/>
    <dgm:cxn modelId="{B7C0B8CF-8B4F-42B4-B867-7A67380D7D99}" type="presOf" srcId="{01A75E13-43FA-415E-8552-AB1AC6EE5F0C}" destId="{8F34EBB4-0F29-4B49-B58A-998C223ED09A}" srcOrd="0" destOrd="0" presId="urn:microsoft.com/office/officeart/2005/8/layout/pList2"/>
    <dgm:cxn modelId="{7C9678D1-CF22-4175-A03E-4FE24C8E49DB}" type="presOf" srcId="{79620BAE-FCF4-4A22-8FE6-EC0E30D0B7F7}" destId="{2946AFC5-9769-4176-80C7-7EC514A472E7}" srcOrd="0" destOrd="0" presId="urn:microsoft.com/office/officeart/2005/8/layout/pList2"/>
    <dgm:cxn modelId="{72B1C4DA-AF2C-4849-BD78-0A039CA7672D}" srcId="{A5C9FAD6-9519-4DEB-8034-CC653C49F157}" destId="{9079588A-A824-4CDD-AE6F-1924F474F78A}" srcOrd="3" destOrd="0" parTransId="{75D14054-4CDB-4FCF-BAC7-CA019D52C1DC}" sibTransId="{7B97804A-A934-4510-BAEF-AF9B668872EE}"/>
    <dgm:cxn modelId="{AD4417DD-9F74-4B2C-96F9-383BBCF2797D}" type="presOf" srcId="{F466B18E-64F1-4438-BD5B-9F964FE362AE}" destId="{6FB776E2-E56C-4931-8796-9CD3900ECE5D}" srcOrd="0" destOrd="0" presId="urn:microsoft.com/office/officeart/2005/8/layout/pList2"/>
    <dgm:cxn modelId="{BCD004EB-E655-45C3-BC73-1D9B47805FA2}" srcId="{A5C9FAD6-9519-4DEB-8034-CC653C49F157}" destId="{A70FE069-F106-4A3A-BB53-4CA9BBE25E66}" srcOrd="2" destOrd="0" parTransId="{59E107BD-1582-4BFE-881D-802171750883}" sibTransId="{79620BAE-FCF4-4A22-8FE6-EC0E30D0B7F7}"/>
    <dgm:cxn modelId="{5C517CF2-B210-4E86-98DC-E966243C27C3}" type="presOf" srcId="{9079588A-A824-4CDD-AE6F-1924F474F78A}" destId="{77C3EB21-343E-4522-BCE6-C9295B080BE8}" srcOrd="0" destOrd="0" presId="urn:microsoft.com/office/officeart/2005/8/layout/pList2"/>
    <dgm:cxn modelId="{464613F7-95BC-459B-9171-A39F278BC658}" type="presOf" srcId="{5614D6EF-9443-4314-8B87-68472906D72A}" destId="{92F952CC-3F8D-4C4D-A736-22AE4EA5A004}" srcOrd="0" destOrd="0" presId="urn:microsoft.com/office/officeart/2005/8/layout/pList2"/>
    <dgm:cxn modelId="{9A00239E-2624-4E29-8F11-770E296EDE1D}" type="presParOf" srcId="{4ED842DA-0353-4BF3-A85B-3BB0D56C73F7}" destId="{FBA9DBEA-6B5A-4DD1-AC58-363A2E1E04C8}" srcOrd="0" destOrd="0" presId="urn:microsoft.com/office/officeart/2005/8/layout/pList2"/>
    <dgm:cxn modelId="{CC32451A-2C8A-4DB9-9B56-81F99DAACD9E}" type="presParOf" srcId="{4ED842DA-0353-4BF3-A85B-3BB0D56C73F7}" destId="{D4956288-94A4-4A9C-90B0-1EF24EB8D949}" srcOrd="1" destOrd="0" presId="urn:microsoft.com/office/officeart/2005/8/layout/pList2"/>
    <dgm:cxn modelId="{D9AD0E4B-D69C-4742-BCCE-17A259A5C792}" type="presParOf" srcId="{D4956288-94A4-4A9C-90B0-1EF24EB8D949}" destId="{531F6859-2306-4CF1-A75F-C3F45CF4FEBA}" srcOrd="0" destOrd="0" presId="urn:microsoft.com/office/officeart/2005/8/layout/pList2"/>
    <dgm:cxn modelId="{F527AD38-4A64-4F7C-9C89-157B1A049189}" type="presParOf" srcId="{531F6859-2306-4CF1-A75F-C3F45CF4FEBA}" destId="{8F34EBB4-0F29-4B49-B58A-998C223ED09A}" srcOrd="0" destOrd="0" presId="urn:microsoft.com/office/officeart/2005/8/layout/pList2"/>
    <dgm:cxn modelId="{D9B23CAC-1980-40F3-A535-DB7F73E8A232}" type="presParOf" srcId="{531F6859-2306-4CF1-A75F-C3F45CF4FEBA}" destId="{C8F29CEB-CE49-45C2-A095-00482E9D2553}" srcOrd="1" destOrd="0" presId="urn:microsoft.com/office/officeart/2005/8/layout/pList2"/>
    <dgm:cxn modelId="{940DC7FD-B28A-4C18-B85C-D08C7C55DE44}" type="presParOf" srcId="{531F6859-2306-4CF1-A75F-C3F45CF4FEBA}" destId="{138ECE41-341C-4CAF-98EE-1BB32E0611BE}" srcOrd="2" destOrd="0" presId="urn:microsoft.com/office/officeart/2005/8/layout/pList2"/>
    <dgm:cxn modelId="{2ED50211-DFEF-4D1D-AD99-D840F86CD132}" type="presParOf" srcId="{D4956288-94A4-4A9C-90B0-1EF24EB8D949}" destId="{889F7B37-42C1-4339-8817-690B6B8FD6A4}" srcOrd="1" destOrd="0" presId="urn:microsoft.com/office/officeart/2005/8/layout/pList2"/>
    <dgm:cxn modelId="{A4FD445C-865D-4157-96AF-8C6E4BF5FB1B}" type="presParOf" srcId="{D4956288-94A4-4A9C-90B0-1EF24EB8D949}" destId="{4BDC06FA-D85D-49B1-A8DF-04E1BA37EC39}" srcOrd="2" destOrd="0" presId="urn:microsoft.com/office/officeart/2005/8/layout/pList2"/>
    <dgm:cxn modelId="{DB323022-1645-4850-BA61-6ABCA2FDC4CC}" type="presParOf" srcId="{4BDC06FA-D85D-49B1-A8DF-04E1BA37EC39}" destId="{92F952CC-3F8D-4C4D-A736-22AE4EA5A004}" srcOrd="0" destOrd="0" presId="urn:microsoft.com/office/officeart/2005/8/layout/pList2"/>
    <dgm:cxn modelId="{2499B31F-F25A-495E-ACCD-74283CCFAF2B}" type="presParOf" srcId="{4BDC06FA-D85D-49B1-A8DF-04E1BA37EC39}" destId="{A9965918-BF85-421D-8A3A-2D9C7CE2EFB3}" srcOrd="1" destOrd="0" presId="urn:microsoft.com/office/officeart/2005/8/layout/pList2"/>
    <dgm:cxn modelId="{D64DAB8E-4523-4804-B8AF-01099BA87039}" type="presParOf" srcId="{4BDC06FA-D85D-49B1-A8DF-04E1BA37EC39}" destId="{EFCA1AA8-B44B-4BA7-ABE6-42E1444B9174}" srcOrd="2" destOrd="0" presId="urn:microsoft.com/office/officeart/2005/8/layout/pList2"/>
    <dgm:cxn modelId="{5DF9D7CF-BF9E-4CF4-B0EA-A32DF5E83CF6}" type="presParOf" srcId="{D4956288-94A4-4A9C-90B0-1EF24EB8D949}" destId="{EC04FE27-FAC3-4FCE-A860-79B97AE6E7D6}" srcOrd="3" destOrd="0" presId="urn:microsoft.com/office/officeart/2005/8/layout/pList2"/>
    <dgm:cxn modelId="{9C7E17F1-7624-496B-B03E-0492B567BC6A}" type="presParOf" srcId="{D4956288-94A4-4A9C-90B0-1EF24EB8D949}" destId="{68AC9A55-2795-4821-82D6-5B23ACE0397A}" srcOrd="4" destOrd="0" presId="urn:microsoft.com/office/officeart/2005/8/layout/pList2"/>
    <dgm:cxn modelId="{1F033026-13B4-495D-97CB-126A169A03CE}" type="presParOf" srcId="{68AC9A55-2795-4821-82D6-5B23ACE0397A}" destId="{7C059DC1-A401-4636-A760-720C3605582F}" srcOrd="0" destOrd="0" presId="urn:microsoft.com/office/officeart/2005/8/layout/pList2"/>
    <dgm:cxn modelId="{E881CFC9-2456-4BCB-BF7F-70E0CE18BB7E}" type="presParOf" srcId="{68AC9A55-2795-4821-82D6-5B23ACE0397A}" destId="{EE8BC2AA-EA6B-4C85-B826-4E0D20D34A56}" srcOrd="1" destOrd="0" presId="urn:microsoft.com/office/officeart/2005/8/layout/pList2"/>
    <dgm:cxn modelId="{02E045E4-7883-44E2-BD2D-25DA66D4AB8A}" type="presParOf" srcId="{68AC9A55-2795-4821-82D6-5B23ACE0397A}" destId="{A004C6AB-8D16-44CB-B9FB-A7EECD291CFB}" srcOrd="2" destOrd="0" presId="urn:microsoft.com/office/officeart/2005/8/layout/pList2"/>
    <dgm:cxn modelId="{B1F6EA9D-3B8D-43C1-B0FC-EDC00D7776A8}" type="presParOf" srcId="{D4956288-94A4-4A9C-90B0-1EF24EB8D949}" destId="{2946AFC5-9769-4176-80C7-7EC514A472E7}" srcOrd="5" destOrd="0" presId="urn:microsoft.com/office/officeart/2005/8/layout/pList2"/>
    <dgm:cxn modelId="{3364543D-6C29-4C8B-877B-3065BD4A3724}" type="presParOf" srcId="{D4956288-94A4-4A9C-90B0-1EF24EB8D949}" destId="{6976CAA4-3886-475D-AFE4-A5E3DBC85F66}" srcOrd="6" destOrd="0" presId="urn:microsoft.com/office/officeart/2005/8/layout/pList2"/>
    <dgm:cxn modelId="{49D4E623-8A3A-424E-95B9-61C75C113079}" type="presParOf" srcId="{6976CAA4-3886-475D-AFE4-A5E3DBC85F66}" destId="{77C3EB21-343E-4522-BCE6-C9295B080BE8}" srcOrd="0" destOrd="0" presId="urn:microsoft.com/office/officeart/2005/8/layout/pList2"/>
    <dgm:cxn modelId="{744760D9-2048-4E58-84B1-F4738113DB87}" type="presParOf" srcId="{6976CAA4-3886-475D-AFE4-A5E3DBC85F66}" destId="{C228CDE1-4223-4322-91AB-D79684F5F6A3}" srcOrd="1" destOrd="0" presId="urn:microsoft.com/office/officeart/2005/8/layout/pList2"/>
    <dgm:cxn modelId="{DE7F96F6-3B7F-43AC-A17C-A295CA97C915}" type="presParOf" srcId="{6976CAA4-3886-475D-AFE4-A5E3DBC85F66}" destId="{D5D18120-7724-40EA-878F-55F82D972C2A}" srcOrd="2" destOrd="0" presId="urn:microsoft.com/office/officeart/2005/8/layout/pList2"/>
    <dgm:cxn modelId="{8FB3C90B-C5BC-4569-A950-1A5FAE5151BB}" type="presParOf" srcId="{D4956288-94A4-4A9C-90B0-1EF24EB8D949}" destId="{F9C6CC09-2C1C-4262-BDD0-100C7DCFB13D}" srcOrd="7" destOrd="0" presId="urn:microsoft.com/office/officeart/2005/8/layout/pList2"/>
    <dgm:cxn modelId="{59AE89BF-D2E8-4E80-8C44-F5A3BE240988}" type="presParOf" srcId="{D4956288-94A4-4A9C-90B0-1EF24EB8D949}" destId="{70AA248A-D114-42E6-814E-5DCF761515B5}" srcOrd="8" destOrd="0" presId="urn:microsoft.com/office/officeart/2005/8/layout/pList2"/>
    <dgm:cxn modelId="{839AD8DA-FF6F-4F34-ABDD-43A43517EA68}" type="presParOf" srcId="{70AA248A-D114-42E6-814E-5DCF761515B5}" destId="{4E7163AB-A202-4DBE-99EA-6A395F805906}" srcOrd="0" destOrd="0" presId="urn:microsoft.com/office/officeart/2005/8/layout/pList2"/>
    <dgm:cxn modelId="{1C228A3A-E0F1-466C-A7A4-184F768956D4}" type="presParOf" srcId="{70AA248A-D114-42E6-814E-5DCF761515B5}" destId="{EF5A20D7-67B8-4481-8F1D-8201ECA4234F}" srcOrd="1" destOrd="0" presId="urn:microsoft.com/office/officeart/2005/8/layout/pList2"/>
    <dgm:cxn modelId="{0766049F-EB07-4492-8337-C03207F011C5}" type="presParOf" srcId="{70AA248A-D114-42E6-814E-5DCF761515B5}" destId="{6E14C76F-D228-445A-A75B-FC9942A4873E}" srcOrd="2" destOrd="0" presId="urn:microsoft.com/office/officeart/2005/8/layout/pList2"/>
    <dgm:cxn modelId="{8EB9D506-1D22-43DC-83DA-4FFB1EBD1FFF}" type="presParOf" srcId="{D4956288-94A4-4A9C-90B0-1EF24EB8D949}" destId="{118EEEC7-D895-4187-B583-49695C6FA591}" srcOrd="9" destOrd="0" presId="urn:microsoft.com/office/officeart/2005/8/layout/pList2"/>
    <dgm:cxn modelId="{5558A1E6-3574-467F-851D-8A4267DD095C}" type="presParOf" srcId="{D4956288-94A4-4A9C-90B0-1EF24EB8D949}" destId="{4EE6674D-5079-44C1-A0D4-5A8217746BA9}" srcOrd="10" destOrd="0" presId="urn:microsoft.com/office/officeart/2005/8/layout/pList2"/>
    <dgm:cxn modelId="{DC73DA9E-A0E0-415A-8AE3-1AE0C9589358}" type="presParOf" srcId="{4EE6674D-5079-44C1-A0D4-5A8217746BA9}" destId="{6FB776E2-E56C-4931-8796-9CD3900ECE5D}" srcOrd="0" destOrd="0" presId="urn:microsoft.com/office/officeart/2005/8/layout/pList2"/>
    <dgm:cxn modelId="{C976F860-690B-4B33-B740-D54220559FF8}" type="presParOf" srcId="{4EE6674D-5079-44C1-A0D4-5A8217746BA9}" destId="{9180322D-7F7D-4873-8FAD-8FAFAB6A5D7B}" srcOrd="1" destOrd="0" presId="urn:microsoft.com/office/officeart/2005/8/layout/pList2"/>
    <dgm:cxn modelId="{DBD399DE-F503-4149-8FDF-EA8DE1F7965F}" type="presParOf" srcId="{4EE6674D-5079-44C1-A0D4-5A8217746BA9}" destId="{28D82499-BE6A-41C6-9A02-8E8A757B4173}" srcOrd="2" destOrd="0" presId="urn:microsoft.com/office/officeart/2005/8/layout/pList2"/>
  </dgm:cxnLst>
  <dgm:bg>
    <a:noFill/>
    <a:effectLst>
      <a:glow rad="228600">
        <a:schemeClr val="accent4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D4D101-7583-4FFD-A271-47583013CC5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0DCF45-5612-4E5E-985E-94268E0483F1}">
      <dgm:prSet phldrT="[Text]"/>
      <dgm:spPr>
        <a:solidFill>
          <a:schemeClr val="bg2">
            <a:lumMod val="75000"/>
            <a:lumOff val="25000"/>
          </a:schemeClr>
        </a:solidFill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50800" dist="38100" dir="8100000" algn="tr" rotWithShape="0">
            <a:prstClr val="black">
              <a:alpha val="40000"/>
            </a:prstClr>
          </a:outerShdw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>
          <a:bevelT w="165100" prst="coolSlant"/>
        </a:sp3d>
      </dgm:spPr>
      <dgm:t>
        <a:bodyPr/>
        <a:lstStyle/>
        <a:p>
          <a:r>
            <a:rPr lang="en-US" b="0" i="0" u="none" dirty="0"/>
            <a:t>Continuous environmental monitoring by sensors</a:t>
          </a:r>
          <a:endParaRPr lang="en-US" dirty="0"/>
        </a:p>
      </dgm:t>
    </dgm:pt>
    <dgm:pt modelId="{526899BB-33A1-4549-9564-6B612E377CED}" type="parTrans" cxnId="{8AF72693-EF64-4156-9321-5C2824D8E897}">
      <dgm:prSet/>
      <dgm:spPr/>
      <dgm:t>
        <a:bodyPr/>
        <a:lstStyle/>
        <a:p>
          <a:endParaRPr lang="en-US"/>
        </a:p>
      </dgm:t>
    </dgm:pt>
    <dgm:pt modelId="{CE2C2D67-311A-4748-B794-42100A493A10}" type="sibTrans" cxnId="{8AF72693-EF64-4156-9321-5C2824D8E897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92F0473A-9140-4A82-9F07-B1F4AEA87910}">
      <dgm:prSet phldrT="[Text]"/>
      <dgm:spPr>
        <a:solidFill>
          <a:schemeClr val="bg2">
            <a:lumMod val="75000"/>
            <a:lumOff val="25000"/>
          </a:schemeClr>
        </a:solidFill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50800" dist="38100" dir="8100000" algn="tr" rotWithShape="0">
            <a:prstClr val="black">
              <a:alpha val="40000"/>
            </a:prstClr>
          </a:outerShdw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coolSlant"/>
        </a:sp3d>
      </dgm:spPr>
      <dgm:t>
        <a:bodyPr/>
        <a:lstStyle/>
        <a:p>
          <a:r>
            <a:rPr lang="en-US" b="0" i="0" u="none" dirty="0"/>
            <a:t>Detect emergencies like fire or earthquake</a:t>
          </a:r>
          <a:endParaRPr lang="en-US" dirty="0"/>
        </a:p>
      </dgm:t>
    </dgm:pt>
    <dgm:pt modelId="{0BEAE4AC-213C-4D2E-B1F8-0103F61B4AC2}" type="parTrans" cxnId="{AB01087E-6F9F-4FE8-8530-40E9A2E8053D}">
      <dgm:prSet/>
      <dgm:spPr/>
      <dgm:t>
        <a:bodyPr/>
        <a:lstStyle/>
        <a:p>
          <a:endParaRPr lang="en-US"/>
        </a:p>
      </dgm:t>
    </dgm:pt>
    <dgm:pt modelId="{6B90CE1C-F07A-44FD-8DC8-C4E616D4AA1E}" type="sibTrans" cxnId="{AB01087E-6F9F-4FE8-8530-40E9A2E8053D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5B4709C8-0919-4C2E-B909-F3F6785BD746}">
      <dgm:prSet phldrT="[Text]"/>
      <dgm:spPr>
        <a:solidFill>
          <a:schemeClr val="bg2">
            <a:lumMod val="75000"/>
            <a:lumOff val="25000"/>
          </a:schemeClr>
        </a:solidFill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50800" dist="38100" dir="8100000" algn="tr" rotWithShape="0">
            <a:prstClr val="black">
              <a:alpha val="40000"/>
            </a:prstClr>
          </a:outerShdw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coolSlant"/>
        </a:sp3d>
      </dgm:spPr>
      <dgm:t>
        <a:bodyPr/>
        <a:lstStyle/>
        <a:p>
          <a:r>
            <a:rPr lang="en-US" b="0" i="0" u="none" dirty="0"/>
            <a:t>The controller is promptly notified upon detection.</a:t>
          </a:r>
          <a:endParaRPr lang="en-US" dirty="0"/>
        </a:p>
      </dgm:t>
    </dgm:pt>
    <dgm:pt modelId="{AFBBEEF8-4890-4123-B422-B5B3DEDC00BB}" type="parTrans" cxnId="{3FFB05C3-A909-4965-8F9B-6D75E38D2CA7}">
      <dgm:prSet/>
      <dgm:spPr/>
      <dgm:t>
        <a:bodyPr/>
        <a:lstStyle/>
        <a:p>
          <a:endParaRPr lang="en-US"/>
        </a:p>
      </dgm:t>
    </dgm:pt>
    <dgm:pt modelId="{93D900B5-C075-4714-8953-A3094360B640}" type="sibTrans" cxnId="{3FFB05C3-A909-4965-8F9B-6D75E38D2CA7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3A2D32BF-73C1-4088-A6BD-F6F89F8B42BE}">
      <dgm:prSet/>
      <dgm:spPr>
        <a:solidFill>
          <a:schemeClr val="bg2">
            <a:lumMod val="75000"/>
            <a:lumOff val="25000"/>
          </a:schemeClr>
        </a:solidFill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50800" dist="38100" dir="8100000" algn="tr" rotWithShape="0">
            <a:prstClr val="black">
              <a:alpha val="40000"/>
            </a:prstClr>
          </a:outerShdw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coolSlant"/>
        </a:sp3d>
      </dgm:spPr>
      <dgm:t>
        <a:bodyPr/>
        <a:lstStyle/>
        <a:p>
          <a:r>
            <a:rPr lang="en-US" b="0" i="0" u="none" dirty="0"/>
            <a:t>Ensuring swift egress.</a:t>
          </a:r>
          <a:endParaRPr lang="en-US" dirty="0"/>
        </a:p>
      </dgm:t>
    </dgm:pt>
    <dgm:pt modelId="{557A26B1-E341-476A-A683-FA4EA8A22F8F}" type="parTrans" cxnId="{9658B7EA-2ADD-4E33-9904-B9ABCE13F9DC}">
      <dgm:prSet/>
      <dgm:spPr/>
      <dgm:t>
        <a:bodyPr/>
        <a:lstStyle/>
        <a:p>
          <a:endParaRPr lang="en-US"/>
        </a:p>
      </dgm:t>
    </dgm:pt>
    <dgm:pt modelId="{C3C6BB61-D7F3-4270-B627-19BABA6494D7}" type="sibTrans" cxnId="{9658B7EA-2ADD-4E33-9904-B9ABCE13F9DC}">
      <dgm:prSet/>
      <dgm:spPr/>
      <dgm:t>
        <a:bodyPr/>
        <a:lstStyle/>
        <a:p>
          <a:endParaRPr lang="en-US"/>
        </a:p>
      </dgm:t>
    </dgm:pt>
    <dgm:pt modelId="{0B53502C-B433-4289-8990-18FBAC35B120}">
      <dgm:prSet/>
      <dgm:spPr>
        <a:solidFill>
          <a:schemeClr val="bg2">
            <a:lumMod val="75000"/>
            <a:lumOff val="25000"/>
          </a:schemeClr>
        </a:solidFill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50800" dist="38100" dir="8100000" algn="tr" rotWithShape="0">
            <a:prstClr val="black">
              <a:alpha val="40000"/>
            </a:prstClr>
          </a:outerShdw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coolSlant"/>
        </a:sp3d>
      </dgm:spPr>
      <dgm:t>
        <a:bodyPr/>
        <a:lstStyle/>
        <a:p>
          <a:r>
            <a:rPr lang="en-US" b="0" i="0" u="none"/>
            <a:t>The actuator opens the door automatically</a:t>
          </a:r>
          <a:endParaRPr lang="en-US" dirty="0"/>
        </a:p>
      </dgm:t>
    </dgm:pt>
    <dgm:pt modelId="{410AB9D9-B157-4200-88C8-6B6ED493B334}" type="parTrans" cxnId="{3E154164-F752-4EC7-8888-EEF8EA428E40}">
      <dgm:prSet/>
      <dgm:spPr/>
      <dgm:t>
        <a:bodyPr/>
        <a:lstStyle/>
        <a:p>
          <a:endParaRPr lang="en-US"/>
        </a:p>
      </dgm:t>
    </dgm:pt>
    <dgm:pt modelId="{47D73A1B-D9A1-43AD-8B9E-8535CAE55DD9}" type="sibTrans" cxnId="{3E154164-F752-4EC7-8888-EEF8EA428E40}">
      <dgm:prSet/>
      <dgm:spPr>
        <a:solidFill>
          <a:schemeClr val="tx2">
            <a:lumMod val="40000"/>
            <a:lumOff val="60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D616B5FF-7E11-4B29-9A57-FEB07E3ED069}" type="pres">
      <dgm:prSet presAssocID="{4CD4D101-7583-4FFD-A271-47583013CC56}" presName="outerComposite" presStyleCnt="0">
        <dgm:presLayoutVars>
          <dgm:chMax val="5"/>
          <dgm:dir/>
          <dgm:resizeHandles val="exact"/>
        </dgm:presLayoutVars>
      </dgm:prSet>
      <dgm:spPr/>
    </dgm:pt>
    <dgm:pt modelId="{E7302BE3-62FB-4A7B-BD98-F9361BBC1844}" type="pres">
      <dgm:prSet presAssocID="{4CD4D101-7583-4FFD-A271-47583013CC56}" presName="dummyMaxCanvas" presStyleCnt="0">
        <dgm:presLayoutVars/>
      </dgm:prSet>
      <dgm:spPr/>
    </dgm:pt>
    <dgm:pt modelId="{1DE57A77-7A3F-4212-9342-D25CD8E96D12}" type="pres">
      <dgm:prSet presAssocID="{4CD4D101-7583-4FFD-A271-47583013CC56}" presName="FiveNodes_1" presStyleLbl="node1" presStyleIdx="0" presStyleCnt="5" custScaleY="70503" custLinFactNeighborX="0">
        <dgm:presLayoutVars>
          <dgm:bulletEnabled val="1"/>
        </dgm:presLayoutVars>
      </dgm:prSet>
      <dgm:spPr/>
    </dgm:pt>
    <dgm:pt modelId="{A5C5556A-FA95-436E-A03A-F57ADC1FBF57}" type="pres">
      <dgm:prSet presAssocID="{4CD4D101-7583-4FFD-A271-47583013CC56}" presName="FiveNodes_2" presStyleLbl="node1" presStyleIdx="1" presStyleCnt="5" custScaleY="69181" custLinFactNeighborX="0">
        <dgm:presLayoutVars>
          <dgm:bulletEnabled val="1"/>
        </dgm:presLayoutVars>
      </dgm:prSet>
      <dgm:spPr/>
    </dgm:pt>
    <dgm:pt modelId="{57F7AE99-9E32-4CB2-8D23-446BE7B54E18}" type="pres">
      <dgm:prSet presAssocID="{4CD4D101-7583-4FFD-A271-47583013CC56}" presName="FiveNodes_3" presStyleLbl="node1" presStyleIdx="2" presStyleCnt="5" custScaleY="63938" custLinFactNeighborX="0">
        <dgm:presLayoutVars>
          <dgm:bulletEnabled val="1"/>
        </dgm:presLayoutVars>
      </dgm:prSet>
      <dgm:spPr/>
    </dgm:pt>
    <dgm:pt modelId="{6D886413-4C34-44A0-8F4A-16C7CC259CD1}" type="pres">
      <dgm:prSet presAssocID="{4CD4D101-7583-4FFD-A271-47583013CC56}" presName="FiveNodes_4" presStyleLbl="node1" presStyleIdx="3" presStyleCnt="5" custScaleY="75746" custLinFactNeighborX="0">
        <dgm:presLayoutVars>
          <dgm:bulletEnabled val="1"/>
        </dgm:presLayoutVars>
      </dgm:prSet>
      <dgm:spPr/>
    </dgm:pt>
    <dgm:pt modelId="{61D893A6-988F-4A3E-9456-7869670459CF}" type="pres">
      <dgm:prSet presAssocID="{4CD4D101-7583-4FFD-A271-47583013CC56}" presName="FiveNodes_5" presStyleLbl="node1" presStyleIdx="4" presStyleCnt="5" custScaleY="64819" custLinFactNeighborX="0">
        <dgm:presLayoutVars>
          <dgm:bulletEnabled val="1"/>
        </dgm:presLayoutVars>
      </dgm:prSet>
      <dgm:spPr/>
    </dgm:pt>
    <dgm:pt modelId="{BAD07600-4A85-4880-B7FE-56E5C14873FA}" type="pres">
      <dgm:prSet presAssocID="{4CD4D101-7583-4FFD-A271-47583013CC56}" presName="FiveConn_1-2" presStyleLbl="fgAccFollowNode1" presStyleIdx="0" presStyleCnt="4">
        <dgm:presLayoutVars>
          <dgm:bulletEnabled val="1"/>
        </dgm:presLayoutVars>
      </dgm:prSet>
      <dgm:spPr/>
    </dgm:pt>
    <dgm:pt modelId="{1C734F2F-7E63-43A0-9BE9-3E93DDE6A973}" type="pres">
      <dgm:prSet presAssocID="{4CD4D101-7583-4FFD-A271-47583013CC56}" presName="FiveConn_2-3" presStyleLbl="fgAccFollowNode1" presStyleIdx="1" presStyleCnt="4">
        <dgm:presLayoutVars>
          <dgm:bulletEnabled val="1"/>
        </dgm:presLayoutVars>
      </dgm:prSet>
      <dgm:spPr/>
    </dgm:pt>
    <dgm:pt modelId="{9DD77CB1-323C-4B56-8673-71E04B4324F0}" type="pres">
      <dgm:prSet presAssocID="{4CD4D101-7583-4FFD-A271-47583013CC56}" presName="FiveConn_3-4" presStyleLbl="fgAccFollowNode1" presStyleIdx="2" presStyleCnt="4">
        <dgm:presLayoutVars>
          <dgm:bulletEnabled val="1"/>
        </dgm:presLayoutVars>
      </dgm:prSet>
      <dgm:spPr/>
    </dgm:pt>
    <dgm:pt modelId="{87B67772-732D-4353-A459-D247B6730A2B}" type="pres">
      <dgm:prSet presAssocID="{4CD4D101-7583-4FFD-A271-47583013CC56}" presName="FiveConn_4-5" presStyleLbl="fgAccFollowNode1" presStyleIdx="3" presStyleCnt="4">
        <dgm:presLayoutVars>
          <dgm:bulletEnabled val="1"/>
        </dgm:presLayoutVars>
      </dgm:prSet>
      <dgm:spPr/>
    </dgm:pt>
    <dgm:pt modelId="{E42BB86D-FC1E-4AF8-8861-4146D2DECE17}" type="pres">
      <dgm:prSet presAssocID="{4CD4D101-7583-4FFD-A271-47583013CC56}" presName="FiveNodes_1_text" presStyleLbl="node1" presStyleIdx="4" presStyleCnt="5">
        <dgm:presLayoutVars>
          <dgm:bulletEnabled val="1"/>
        </dgm:presLayoutVars>
      </dgm:prSet>
      <dgm:spPr/>
    </dgm:pt>
    <dgm:pt modelId="{9DECE4B0-950E-4C22-AFA9-4763F765E761}" type="pres">
      <dgm:prSet presAssocID="{4CD4D101-7583-4FFD-A271-47583013CC56}" presName="FiveNodes_2_text" presStyleLbl="node1" presStyleIdx="4" presStyleCnt="5">
        <dgm:presLayoutVars>
          <dgm:bulletEnabled val="1"/>
        </dgm:presLayoutVars>
      </dgm:prSet>
      <dgm:spPr/>
    </dgm:pt>
    <dgm:pt modelId="{FE017530-BA1B-4B67-A020-349A7AD22A86}" type="pres">
      <dgm:prSet presAssocID="{4CD4D101-7583-4FFD-A271-47583013CC56}" presName="FiveNodes_3_text" presStyleLbl="node1" presStyleIdx="4" presStyleCnt="5">
        <dgm:presLayoutVars>
          <dgm:bulletEnabled val="1"/>
        </dgm:presLayoutVars>
      </dgm:prSet>
      <dgm:spPr/>
    </dgm:pt>
    <dgm:pt modelId="{511F4FDB-02AA-4BA1-9235-D5FDAEC60406}" type="pres">
      <dgm:prSet presAssocID="{4CD4D101-7583-4FFD-A271-47583013CC56}" presName="FiveNodes_4_text" presStyleLbl="node1" presStyleIdx="4" presStyleCnt="5">
        <dgm:presLayoutVars>
          <dgm:bulletEnabled val="1"/>
        </dgm:presLayoutVars>
      </dgm:prSet>
      <dgm:spPr/>
    </dgm:pt>
    <dgm:pt modelId="{FDF9D201-A203-4B8A-9391-1EC60049C549}" type="pres">
      <dgm:prSet presAssocID="{4CD4D101-7583-4FFD-A271-47583013CC5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1900F01-5B78-4FD3-9525-6E7CFEE6AD8F}" type="presOf" srcId="{92F0473A-9140-4A82-9F07-B1F4AEA87910}" destId="{A5C5556A-FA95-436E-A03A-F57ADC1FBF57}" srcOrd="0" destOrd="0" presId="urn:microsoft.com/office/officeart/2005/8/layout/vProcess5"/>
    <dgm:cxn modelId="{864C5A26-1AC4-4414-82EE-15F6AC3EF7E7}" type="presOf" srcId="{93D900B5-C075-4714-8953-A3094360B640}" destId="{9DD77CB1-323C-4B56-8673-71E04B4324F0}" srcOrd="0" destOrd="0" presId="urn:microsoft.com/office/officeart/2005/8/layout/vProcess5"/>
    <dgm:cxn modelId="{0335762D-37A2-4939-BD6D-85C3FDF6E13E}" type="presOf" srcId="{4CD4D101-7583-4FFD-A271-47583013CC56}" destId="{D616B5FF-7E11-4B29-9A57-FEB07E3ED069}" srcOrd="0" destOrd="0" presId="urn:microsoft.com/office/officeart/2005/8/layout/vProcess5"/>
    <dgm:cxn modelId="{3E154164-F752-4EC7-8888-EEF8EA428E40}" srcId="{4CD4D101-7583-4FFD-A271-47583013CC56}" destId="{0B53502C-B433-4289-8990-18FBAC35B120}" srcOrd="3" destOrd="0" parTransId="{410AB9D9-B157-4200-88C8-6B6ED493B334}" sibTransId="{47D73A1B-D9A1-43AD-8B9E-8535CAE55DD9}"/>
    <dgm:cxn modelId="{34FEF666-C5BB-48E6-ACF9-F831373E097A}" type="presOf" srcId="{3A2D32BF-73C1-4088-A6BD-F6F89F8B42BE}" destId="{61D893A6-988F-4A3E-9456-7869670459CF}" srcOrd="0" destOrd="0" presId="urn:microsoft.com/office/officeart/2005/8/layout/vProcess5"/>
    <dgm:cxn modelId="{8EE8BA67-5183-4141-AD8F-EA59310109D8}" type="presOf" srcId="{5B4709C8-0919-4C2E-B909-F3F6785BD746}" destId="{57F7AE99-9E32-4CB2-8D23-446BE7B54E18}" srcOrd="0" destOrd="0" presId="urn:microsoft.com/office/officeart/2005/8/layout/vProcess5"/>
    <dgm:cxn modelId="{B481A848-D412-4CFB-8176-0A3398ABE82A}" type="presOf" srcId="{510DCF45-5612-4E5E-985E-94268E0483F1}" destId="{1DE57A77-7A3F-4212-9342-D25CD8E96D12}" srcOrd="0" destOrd="0" presId="urn:microsoft.com/office/officeart/2005/8/layout/vProcess5"/>
    <dgm:cxn modelId="{9335CD49-624C-4EE4-B5E2-47BD25BA545F}" type="presOf" srcId="{0B53502C-B433-4289-8990-18FBAC35B120}" destId="{511F4FDB-02AA-4BA1-9235-D5FDAEC60406}" srcOrd="1" destOrd="0" presId="urn:microsoft.com/office/officeart/2005/8/layout/vProcess5"/>
    <dgm:cxn modelId="{8132C651-9ADE-44D6-B6C4-1B5A35F39601}" type="presOf" srcId="{6B90CE1C-F07A-44FD-8DC8-C4E616D4AA1E}" destId="{1C734F2F-7E63-43A0-9BE9-3E93DDE6A973}" srcOrd="0" destOrd="0" presId="urn:microsoft.com/office/officeart/2005/8/layout/vProcess5"/>
    <dgm:cxn modelId="{04E4EA57-C467-43CA-92D5-35FE90601F15}" type="presOf" srcId="{0B53502C-B433-4289-8990-18FBAC35B120}" destId="{6D886413-4C34-44A0-8F4A-16C7CC259CD1}" srcOrd="0" destOrd="0" presId="urn:microsoft.com/office/officeart/2005/8/layout/vProcess5"/>
    <dgm:cxn modelId="{AB01087E-6F9F-4FE8-8530-40E9A2E8053D}" srcId="{4CD4D101-7583-4FFD-A271-47583013CC56}" destId="{92F0473A-9140-4A82-9F07-B1F4AEA87910}" srcOrd="1" destOrd="0" parTransId="{0BEAE4AC-213C-4D2E-B1F8-0103F61B4AC2}" sibTransId="{6B90CE1C-F07A-44FD-8DC8-C4E616D4AA1E}"/>
    <dgm:cxn modelId="{8AF72693-EF64-4156-9321-5C2824D8E897}" srcId="{4CD4D101-7583-4FFD-A271-47583013CC56}" destId="{510DCF45-5612-4E5E-985E-94268E0483F1}" srcOrd="0" destOrd="0" parTransId="{526899BB-33A1-4549-9564-6B612E377CED}" sibTransId="{CE2C2D67-311A-4748-B794-42100A493A10}"/>
    <dgm:cxn modelId="{EC3487A3-1798-4658-9215-A927A3137313}" type="presOf" srcId="{5B4709C8-0919-4C2E-B909-F3F6785BD746}" destId="{FE017530-BA1B-4B67-A020-349A7AD22A86}" srcOrd="1" destOrd="0" presId="urn:microsoft.com/office/officeart/2005/8/layout/vProcess5"/>
    <dgm:cxn modelId="{FA1799B9-C28C-49FB-919D-DECFF1457A9E}" type="presOf" srcId="{92F0473A-9140-4A82-9F07-B1F4AEA87910}" destId="{9DECE4B0-950E-4C22-AFA9-4763F765E761}" srcOrd="1" destOrd="0" presId="urn:microsoft.com/office/officeart/2005/8/layout/vProcess5"/>
    <dgm:cxn modelId="{3FFB05C3-A909-4965-8F9B-6D75E38D2CA7}" srcId="{4CD4D101-7583-4FFD-A271-47583013CC56}" destId="{5B4709C8-0919-4C2E-B909-F3F6785BD746}" srcOrd="2" destOrd="0" parTransId="{AFBBEEF8-4890-4123-B422-B5B3DEDC00BB}" sibTransId="{93D900B5-C075-4714-8953-A3094360B640}"/>
    <dgm:cxn modelId="{F75F61C6-E6FD-4103-AF29-71B2E328FCE0}" type="presOf" srcId="{3A2D32BF-73C1-4088-A6BD-F6F89F8B42BE}" destId="{FDF9D201-A203-4B8A-9391-1EC60049C549}" srcOrd="1" destOrd="0" presId="urn:microsoft.com/office/officeart/2005/8/layout/vProcess5"/>
    <dgm:cxn modelId="{2D078DCE-18E0-448E-84E8-9279AA69C174}" type="presOf" srcId="{47D73A1B-D9A1-43AD-8B9E-8535CAE55DD9}" destId="{87B67772-732D-4353-A459-D247B6730A2B}" srcOrd="0" destOrd="0" presId="urn:microsoft.com/office/officeart/2005/8/layout/vProcess5"/>
    <dgm:cxn modelId="{62872CD7-5F13-4318-A7AB-2806AC7E3613}" type="presOf" srcId="{CE2C2D67-311A-4748-B794-42100A493A10}" destId="{BAD07600-4A85-4880-B7FE-56E5C14873FA}" srcOrd="0" destOrd="0" presId="urn:microsoft.com/office/officeart/2005/8/layout/vProcess5"/>
    <dgm:cxn modelId="{76DE1CE7-295A-4B81-A3EA-7BA78CF0CAF0}" type="presOf" srcId="{510DCF45-5612-4E5E-985E-94268E0483F1}" destId="{E42BB86D-FC1E-4AF8-8861-4146D2DECE17}" srcOrd="1" destOrd="0" presId="urn:microsoft.com/office/officeart/2005/8/layout/vProcess5"/>
    <dgm:cxn modelId="{9658B7EA-2ADD-4E33-9904-B9ABCE13F9DC}" srcId="{4CD4D101-7583-4FFD-A271-47583013CC56}" destId="{3A2D32BF-73C1-4088-A6BD-F6F89F8B42BE}" srcOrd="4" destOrd="0" parTransId="{557A26B1-E341-476A-A683-FA4EA8A22F8F}" sibTransId="{C3C6BB61-D7F3-4270-B627-19BABA6494D7}"/>
    <dgm:cxn modelId="{83C81F04-C36F-4F7C-90F2-434DA089C89B}" type="presParOf" srcId="{D616B5FF-7E11-4B29-9A57-FEB07E3ED069}" destId="{E7302BE3-62FB-4A7B-BD98-F9361BBC1844}" srcOrd="0" destOrd="0" presId="urn:microsoft.com/office/officeart/2005/8/layout/vProcess5"/>
    <dgm:cxn modelId="{2996A997-EDAA-4146-8013-A7D09C5F7A23}" type="presParOf" srcId="{D616B5FF-7E11-4B29-9A57-FEB07E3ED069}" destId="{1DE57A77-7A3F-4212-9342-D25CD8E96D12}" srcOrd="1" destOrd="0" presId="urn:microsoft.com/office/officeart/2005/8/layout/vProcess5"/>
    <dgm:cxn modelId="{4C187E53-E20B-4073-BD89-5015BD347AC1}" type="presParOf" srcId="{D616B5FF-7E11-4B29-9A57-FEB07E3ED069}" destId="{A5C5556A-FA95-436E-A03A-F57ADC1FBF57}" srcOrd="2" destOrd="0" presId="urn:microsoft.com/office/officeart/2005/8/layout/vProcess5"/>
    <dgm:cxn modelId="{E1ED0764-3156-4D23-B4F2-BF1E1C8F68E5}" type="presParOf" srcId="{D616B5FF-7E11-4B29-9A57-FEB07E3ED069}" destId="{57F7AE99-9E32-4CB2-8D23-446BE7B54E18}" srcOrd="3" destOrd="0" presId="urn:microsoft.com/office/officeart/2005/8/layout/vProcess5"/>
    <dgm:cxn modelId="{B6945526-2B3A-43F7-BFBF-B657E06C07B1}" type="presParOf" srcId="{D616B5FF-7E11-4B29-9A57-FEB07E3ED069}" destId="{6D886413-4C34-44A0-8F4A-16C7CC259CD1}" srcOrd="4" destOrd="0" presId="urn:microsoft.com/office/officeart/2005/8/layout/vProcess5"/>
    <dgm:cxn modelId="{B8FAFEF2-094C-4AAB-9306-66604912206D}" type="presParOf" srcId="{D616B5FF-7E11-4B29-9A57-FEB07E3ED069}" destId="{61D893A6-988F-4A3E-9456-7869670459CF}" srcOrd="5" destOrd="0" presId="urn:microsoft.com/office/officeart/2005/8/layout/vProcess5"/>
    <dgm:cxn modelId="{2D383A3B-BA3F-448F-A389-36F1878141F6}" type="presParOf" srcId="{D616B5FF-7E11-4B29-9A57-FEB07E3ED069}" destId="{BAD07600-4A85-4880-B7FE-56E5C14873FA}" srcOrd="6" destOrd="0" presId="urn:microsoft.com/office/officeart/2005/8/layout/vProcess5"/>
    <dgm:cxn modelId="{6CC00628-DB33-4454-8702-5CF0A63160F2}" type="presParOf" srcId="{D616B5FF-7E11-4B29-9A57-FEB07E3ED069}" destId="{1C734F2F-7E63-43A0-9BE9-3E93DDE6A973}" srcOrd="7" destOrd="0" presId="urn:microsoft.com/office/officeart/2005/8/layout/vProcess5"/>
    <dgm:cxn modelId="{CA1D219F-68FA-4C2D-B732-14959B316D2A}" type="presParOf" srcId="{D616B5FF-7E11-4B29-9A57-FEB07E3ED069}" destId="{9DD77CB1-323C-4B56-8673-71E04B4324F0}" srcOrd="8" destOrd="0" presId="urn:microsoft.com/office/officeart/2005/8/layout/vProcess5"/>
    <dgm:cxn modelId="{9922DE89-5FE6-4291-8741-9D2DA38711D8}" type="presParOf" srcId="{D616B5FF-7E11-4B29-9A57-FEB07E3ED069}" destId="{87B67772-732D-4353-A459-D247B6730A2B}" srcOrd="9" destOrd="0" presId="urn:microsoft.com/office/officeart/2005/8/layout/vProcess5"/>
    <dgm:cxn modelId="{8BEAD2CD-A3CD-493D-AAFA-0D5F7B9EF727}" type="presParOf" srcId="{D616B5FF-7E11-4B29-9A57-FEB07E3ED069}" destId="{E42BB86D-FC1E-4AF8-8861-4146D2DECE17}" srcOrd="10" destOrd="0" presId="urn:microsoft.com/office/officeart/2005/8/layout/vProcess5"/>
    <dgm:cxn modelId="{D6EB6CDF-8195-4482-94A7-358E4440D440}" type="presParOf" srcId="{D616B5FF-7E11-4B29-9A57-FEB07E3ED069}" destId="{9DECE4B0-950E-4C22-AFA9-4763F765E761}" srcOrd="11" destOrd="0" presId="urn:microsoft.com/office/officeart/2005/8/layout/vProcess5"/>
    <dgm:cxn modelId="{A0A472EE-0090-4621-9AA3-4A71710FB2C4}" type="presParOf" srcId="{D616B5FF-7E11-4B29-9A57-FEB07E3ED069}" destId="{FE017530-BA1B-4B67-A020-349A7AD22A86}" srcOrd="12" destOrd="0" presId="urn:microsoft.com/office/officeart/2005/8/layout/vProcess5"/>
    <dgm:cxn modelId="{DDBAC20B-5103-4AE1-A521-1233A0BA6585}" type="presParOf" srcId="{D616B5FF-7E11-4B29-9A57-FEB07E3ED069}" destId="{511F4FDB-02AA-4BA1-9235-D5FDAEC60406}" srcOrd="13" destOrd="0" presId="urn:microsoft.com/office/officeart/2005/8/layout/vProcess5"/>
    <dgm:cxn modelId="{21C0FD3A-FF47-4384-9895-021EB0984AA8}" type="presParOf" srcId="{D616B5FF-7E11-4B29-9A57-FEB07E3ED069}" destId="{FDF9D201-A203-4B8A-9391-1EC60049C54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6D1DA8-6C92-4E35-AA07-6A770046762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BF309-D06F-4129-BE2E-03253F5FD216}">
      <dgm:prSet phldrT="[Text]"/>
      <dgm:spPr/>
      <dgm:t>
        <a:bodyPr/>
        <a:lstStyle/>
        <a:p>
          <a:r>
            <a:rPr lang="en-US" dirty="0"/>
            <a:t>12 13 fb</a:t>
          </a:r>
        </a:p>
        <a:p>
          <a:r>
            <a:rPr lang="en-US" dirty="0"/>
            <a:t>23 b4 d5</a:t>
          </a:r>
        </a:p>
        <a:p>
          <a:r>
            <a:rPr lang="en-US" dirty="0"/>
            <a:t>15 68 91</a:t>
          </a:r>
        </a:p>
      </dgm:t>
    </dgm:pt>
    <dgm:pt modelId="{9D03ACFF-122B-4913-8534-5AEF1CF413D1}" type="parTrans" cxnId="{5FB1E972-BE9B-457F-A295-BA12CD483EA0}">
      <dgm:prSet/>
      <dgm:spPr/>
      <dgm:t>
        <a:bodyPr/>
        <a:lstStyle/>
        <a:p>
          <a:endParaRPr lang="en-US"/>
        </a:p>
      </dgm:t>
    </dgm:pt>
    <dgm:pt modelId="{2C671F04-59D2-4EDE-AAAF-09984678D800}" type="sibTrans" cxnId="{5FB1E972-BE9B-457F-A295-BA12CD483EA0}">
      <dgm:prSet/>
      <dgm:spPr/>
      <dgm:t>
        <a:bodyPr/>
        <a:lstStyle/>
        <a:p>
          <a:endParaRPr lang="en-US"/>
        </a:p>
      </dgm:t>
    </dgm:pt>
    <dgm:pt modelId="{D349BDAC-8942-4616-AACE-301617A212BB}">
      <dgm:prSet phldrT="[Text]"/>
      <dgm:spPr/>
      <dgm:t>
        <a:bodyPr/>
        <a:lstStyle/>
        <a:p>
          <a:r>
            <a:rPr lang="en-US" dirty="0"/>
            <a:t>e1 13 e2</a:t>
          </a:r>
        </a:p>
        <a:p>
          <a:r>
            <a:rPr lang="en-US" dirty="0"/>
            <a:t>11 a1 da</a:t>
          </a:r>
        </a:p>
        <a:p>
          <a:r>
            <a:rPr lang="en-US" dirty="0"/>
            <a:t>20 5f 3f</a:t>
          </a:r>
        </a:p>
      </dgm:t>
    </dgm:pt>
    <dgm:pt modelId="{B5E05CEF-2D16-492B-BDC5-1146D65816A0}" type="parTrans" cxnId="{4EC4F3EF-2F49-474C-A919-912A930D64C3}">
      <dgm:prSet/>
      <dgm:spPr/>
      <dgm:t>
        <a:bodyPr/>
        <a:lstStyle/>
        <a:p>
          <a:endParaRPr lang="en-US"/>
        </a:p>
      </dgm:t>
    </dgm:pt>
    <dgm:pt modelId="{67EAA1EA-DC27-4993-94D6-E4FA504ED76F}" type="sibTrans" cxnId="{4EC4F3EF-2F49-474C-A919-912A930D64C3}">
      <dgm:prSet/>
      <dgm:spPr/>
      <dgm:t>
        <a:bodyPr/>
        <a:lstStyle/>
        <a:p>
          <a:endParaRPr lang="en-US"/>
        </a:p>
      </dgm:t>
    </dgm:pt>
    <dgm:pt modelId="{306D4FA7-5042-4A15-AA67-36D520665F7F}">
      <dgm:prSet phldrT="[Text]" phldr="1"/>
      <dgm:spPr/>
      <dgm:t>
        <a:bodyPr/>
        <a:lstStyle/>
        <a:p>
          <a:endParaRPr lang="en-US"/>
        </a:p>
      </dgm:t>
    </dgm:pt>
    <dgm:pt modelId="{4989EC83-01AC-4424-A4B8-20AA305121FA}" type="parTrans" cxnId="{E9BE4D05-B863-4A8B-85C3-1B9C448A3AEC}">
      <dgm:prSet/>
      <dgm:spPr/>
      <dgm:t>
        <a:bodyPr/>
        <a:lstStyle/>
        <a:p>
          <a:endParaRPr lang="en-US"/>
        </a:p>
      </dgm:t>
    </dgm:pt>
    <dgm:pt modelId="{1A34B762-8345-4FE4-8E30-748FC2B0C853}" type="sibTrans" cxnId="{E9BE4D05-B863-4A8B-85C3-1B9C448A3AEC}">
      <dgm:prSet/>
      <dgm:spPr/>
      <dgm:t>
        <a:bodyPr/>
        <a:lstStyle/>
        <a:p>
          <a:endParaRPr lang="en-US"/>
        </a:p>
      </dgm:t>
    </dgm:pt>
    <dgm:pt modelId="{68CA635D-1AF0-4C47-B711-9235161D8329}">
      <dgm:prSet phldrT="[Text]" phldr="1"/>
      <dgm:spPr/>
      <dgm:t>
        <a:bodyPr/>
        <a:lstStyle/>
        <a:p>
          <a:endParaRPr lang="en-US"/>
        </a:p>
      </dgm:t>
    </dgm:pt>
    <dgm:pt modelId="{FC1EC422-44DB-4458-8FC2-A4D689EE5569}" type="parTrans" cxnId="{0F8699F4-C061-404C-92E4-44DB737134D3}">
      <dgm:prSet/>
      <dgm:spPr/>
      <dgm:t>
        <a:bodyPr/>
        <a:lstStyle/>
        <a:p>
          <a:endParaRPr lang="en-US"/>
        </a:p>
      </dgm:t>
    </dgm:pt>
    <dgm:pt modelId="{797A188B-DFAA-41A0-B1F1-DBA2FE2ACF45}" type="sibTrans" cxnId="{0F8699F4-C061-404C-92E4-44DB737134D3}">
      <dgm:prSet/>
      <dgm:spPr/>
      <dgm:t>
        <a:bodyPr/>
        <a:lstStyle/>
        <a:p>
          <a:endParaRPr lang="en-US"/>
        </a:p>
      </dgm:t>
    </dgm:pt>
    <dgm:pt modelId="{F48C43A1-0130-4C2A-B7E4-B74DDBCAE02D}">
      <dgm:prSet phldrT="[Text]"/>
      <dgm:spPr/>
      <dgm:t>
        <a:bodyPr/>
        <a:lstStyle/>
        <a:p>
          <a:r>
            <a:rPr lang="en-US" dirty="0"/>
            <a:t>b7 b6 5e</a:t>
          </a:r>
        </a:p>
        <a:p>
          <a:r>
            <a:rPr lang="en-US" dirty="0"/>
            <a:t>86 11 70</a:t>
          </a:r>
        </a:p>
        <a:p>
          <a:r>
            <a:rPr lang="en-US" dirty="0"/>
            <a:t>b0 </a:t>
          </a:r>
          <a:r>
            <a:rPr lang="en-US" dirty="0" err="1"/>
            <a:t>bc</a:t>
          </a:r>
          <a:r>
            <a:rPr lang="en-US" dirty="0"/>
            <a:t> 34</a:t>
          </a:r>
        </a:p>
      </dgm:t>
    </dgm:pt>
    <dgm:pt modelId="{9C1FE3AB-BAB9-44A6-9384-45432B97FF05}" type="parTrans" cxnId="{C8E41F9A-5DF1-4D0E-8CBD-4B878F23D333}">
      <dgm:prSet/>
      <dgm:spPr/>
      <dgm:t>
        <a:bodyPr/>
        <a:lstStyle/>
        <a:p>
          <a:endParaRPr lang="en-US"/>
        </a:p>
      </dgm:t>
    </dgm:pt>
    <dgm:pt modelId="{02767CEB-B2C6-4135-996D-181C35DEEA5C}" type="sibTrans" cxnId="{C8E41F9A-5DF1-4D0E-8CBD-4B878F23D333}">
      <dgm:prSet/>
      <dgm:spPr/>
      <dgm:t>
        <a:bodyPr/>
        <a:lstStyle/>
        <a:p>
          <a:endParaRPr lang="en-US"/>
        </a:p>
      </dgm:t>
    </dgm:pt>
    <dgm:pt modelId="{46844726-8D04-46FF-8468-02F5B955F7CC}" type="pres">
      <dgm:prSet presAssocID="{056D1DA8-6C92-4E35-AA07-6A7700467623}" presName="cycle" presStyleCnt="0">
        <dgm:presLayoutVars>
          <dgm:dir/>
          <dgm:resizeHandles val="exact"/>
        </dgm:presLayoutVars>
      </dgm:prSet>
      <dgm:spPr/>
    </dgm:pt>
    <dgm:pt modelId="{595CDCDF-23E6-416E-9F30-AF2A429592AA}" type="pres">
      <dgm:prSet presAssocID="{F19BF309-D06F-4129-BE2E-03253F5FD216}" presName="node" presStyleLbl="node1" presStyleIdx="0" presStyleCnt="5">
        <dgm:presLayoutVars>
          <dgm:bulletEnabled val="1"/>
        </dgm:presLayoutVars>
      </dgm:prSet>
      <dgm:spPr/>
    </dgm:pt>
    <dgm:pt modelId="{67A8D761-75D7-45AB-AD97-7F7452FF9FEB}" type="pres">
      <dgm:prSet presAssocID="{F19BF309-D06F-4129-BE2E-03253F5FD216}" presName="spNode" presStyleCnt="0"/>
      <dgm:spPr/>
    </dgm:pt>
    <dgm:pt modelId="{E0C923A3-FBC0-4AC4-AFAB-433C106D294E}" type="pres">
      <dgm:prSet presAssocID="{2C671F04-59D2-4EDE-AAAF-09984678D800}" presName="sibTrans" presStyleLbl="sibTrans1D1" presStyleIdx="0" presStyleCnt="5"/>
      <dgm:spPr/>
    </dgm:pt>
    <dgm:pt modelId="{D62240C5-EA06-42E8-9557-3CD41277039A}" type="pres">
      <dgm:prSet presAssocID="{D349BDAC-8942-4616-AACE-301617A212BB}" presName="node" presStyleLbl="node1" presStyleIdx="1" presStyleCnt="5">
        <dgm:presLayoutVars>
          <dgm:bulletEnabled val="1"/>
        </dgm:presLayoutVars>
      </dgm:prSet>
      <dgm:spPr/>
    </dgm:pt>
    <dgm:pt modelId="{83A1F4BB-4FF5-4DD4-8204-C50F500EC5AC}" type="pres">
      <dgm:prSet presAssocID="{D349BDAC-8942-4616-AACE-301617A212BB}" presName="spNode" presStyleCnt="0"/>
      <dgm:spPr/>
    </dgm:pt>
    <dgm:pt modelId="{5154B902-D8FB-4919-B950-062058C92F4D}" type="pres">
      <dgm:prSet presAssocID="{67EAA1EA-DC27-4993-94D6-E4FA504ED76F}" presName="sibTrans" presStyleLbl="sibTrans1D1" presStyleIdx="1" presStyleCnt="5"/>
      <dgm:spPr/>
    </dgm:pt>
    <dgm:pt modelId="{5B97B04F-3257-4815-84A2-21F786C45C64}" type="pres">
      <dgm:prSet presAssocID="{306D4FA7-5042-4A15-AA67-36D520665F7F}" presName="node" presStyleLbl="node1" presStyleIdx="2" presStyleCnt="5">
        <dgm:presLayoutVars>
          <dgm:bulletEnabled val="1"/>
        </dgm:presLayoutVars>
      </dgm:prSet>
      <dgm:spPr/>
    </dgm:pt>
    <dgm:pt modelId="{2C5DB6D6-E3AD-4A86-A4B0-524DA70A6540}" type="pres">
      <dgm:prSet presAssocID="{306D4FA7-5042-4A15-AA67-36D520665F7F}" presName="spNode" presStyleCnt="0"/>
      <dgm:spPr/>
    </dgm:pt>
    <dgm:pt modelId="{F993DA2A-7ECE-4462-BD9D-EE8CFAA6FFE6}" type="pres">
      <dgm:prSet presAssocID="{1A34B762-8345-4FE4-8E30-748FC2B0C853}" presName="sibTrans" presStyleLbl="sibTrans1D1" presStyleIdx="2" presStyleCnt="5"/>
      <dgm:spPr/>
    </dgm:pt>
    <dgm:pt modelId="{FE762882-577C-4373-BF80-F3E204E27A6E}" type="pres">
      <dgm:prSet presAssocID="{68CA635D-1AF0-4C47-B711-9235161D8329}" presName="node" presStyleLbl="node1" presStyleIdx="3" presStyleCnt="5">
        <dgm:presLayoutVars>
          <dgm:bulletEnabled val="1"/>
        </dgm:presLayoutVars>
      </dgm:prSet>
      <dgm:spPr/>
    </dgm:pt>
    <dgm:pt modelId="{FAB3EDD1-7DED-47DD-97A6-14B8767A08BE}" type="pres">
      <dgm:prSet presAssocID="{68CA635D-1AF0-4C47-B711-9235161D8329}" presName="spNode" presStyleCnt="0"/>
      <dgm:spPr/>
    </dgm:pt>
    <dgm:pt modelId="{BF8AE527-8411-4C53-AD76-D71229E63A1B}" type="pres">
      <dgm:prSet presAssocID="{797A188B-DFAA-41A0-B1F1-DBA2FE2ACF45}" presName="sibTrans" presStyleLbl="sibTrans1D1" presStyleIdx="3" presStyleCnt="5"/>
      <dgm:spPr/>
    </dgm:pt>
    <dgm:pt modelId="{38149FF2-5EBD-4F5C-9081-305C65FE2E94}" type="pres">
      <dgm:prSet presAssocID="{F48C43A1-0130-4C2A-B7E4-B74DDBCAE02D}" presName="node" presStyleLbl="node1" presStyleIdx="4" presStyleCnt="5">
        <dgm:presLayoutVars>
          <dgm:bulletEnabled val="1"/>
        </dgm:presLayoutVars>
      </dgm:prSet>
      <dgm:spPr/>
    </dgm:pt>
    <dgm:pt modelId="{5ADE760D-9A52-4DD5-93D2-F5912926D29A}" type="pres">
      <dgm:prSet presAssocID="{F48C43A1-0130-4C2A-B7E4-B74DDBCAE02D}" presName="spNode" presStyleCnt="0"/>
      <dgm:spPr/>
    </dgm:pt>
    <dgm:pt modelId="{4E89D613-2BE8-4DD9-A06C-CABA6F82B72F}" type="pres">
      <dgm:prSet presAssocID="{02767CEB-B2C6-4135-996D-181C35DEEA5C}" presName="sibTrans" presStyleLbl="sibTrans1D1" presStyleIdx="4" presStyleCnt="5"/>
      <dgm:spPr/>
    </dgm:pt>
  </dgm:ptLst>
  <dgm:cxnLst>
    <dgm:cxn modelId="{A25F8403-EF5D-407A-905B-D42A6131E4AA}" type="presOf" srcId="{2C671F04-59D2-4EDE-AAAF-09984678D800}" destId="{E0C923A3-FBC0-4AC4-AFAB-433C106D294E}" srcOrd="0" destOrd="0" presId="urn:microsoft.com/office/officeart/2005/8/layout/cycle5"/>
    <dgm:cxn modelId="{E9BE4D05-B863-4A8B-85C3-1B9C448A3AEC}" srcId="{056D1DA8-6C92-4E35-AA07-6A7700467623}" destId="{306D4FA7-5042-4A15-AA67-36D520665F7F}" srcOrd="2" destOrd="0" parTransId="{4989EC83-01AC-4424-A4B8-20AA305121FA}" sibTransId="{1A34B762-8345-4FE4-8E30-748FC2B0C853}"/>
    <dgm:cxn modelId="{4BD5791E-DEF5-4C18-A6B0-D073640BA760}" type="presOf" srcId="{D349BDAC-8942-4616-AACE-301617A212BB}" destId="{D62240C5-EA06-42E8-9557-3CD41277039A}" srcOrd="0" destOrd="0" presId="urn:microsoft.com/office/officeart/2005/8/layout/cycle5"/>
    <dgm:cxn modelId="{0299D420-B973-4F5F-8591-1C4908243B50}" type="presOf" srcId="{F48C43A1-0130-4C2A-B7E4-B74DDBCAE02D}" destId="{38149FF2-5EBD-4F5C-9081-305C65FE2E94}" srcOrd="0" destOrd="0" presId="urn:microsoft.com/office/officeart/2005/8/layout/cycle5"/>
    <dgm:cxn modelId="{61A77531-C6F2-4C76-966B-A8455E37CD61}" type="presOf" srcId="{68CA635D-1AF0-4C47-B711-9235161D8329}" destId="{FE762882-577C-4373-BF80-F3E204E27A6E}" srcOrd="0" destOrd="0" presId="urn:microsoft.com/office/officeart/2005/8/layout/cycle5"/>
    <dgm:cxn modelId="{1F4F4F48-1945-46D2-A3BF-CD20512CAF6F}" type="presOf" srcId="{67EAA1EA-DC27-4993-94D6-E4FA504ED76F}" destId="{5154B902-D8FB-4919-B950-062058C92F4D}" srcOrd="0" destOrd="0" presId="urn:microsoft.com/office/officeart/2005/8/layout/cycle5"/>
    <dgm:cxn modelId="{E806E46D-C298-439E-B1E7-AAE1742EFB70}" type="presOf" srcId="{306D4FA7-5042-4A15-AA67-36D520665F7F}" destId="{5B97B04F-3257-4815-84A2-21F786C45C64}" srcOrd="0" destOrd="0" presId="urn:microsoft.com/office/officeart/2005/8/layout/cycle5"/>
    <dgm:cxn modelId="{5FB1E972-BE9B-457F-A295-BA12CD483EA0}" srcId="{056D1DA8-6C92-4E35-AA07-6A7700467623}" destId="{F19BF309-D06F-4129-BE2E-03253F5FD216}" srcOrd="0" destOrd="0" parTransId="{9D03ACFF-122B-4913-8534-5AEF1CF413D1}" sibTransId="{2C671F04-59D2-4EDE-AAAF-09984678D800}"/>
    <dgm:cxn modelId="{61DAC591-F485-4F85-BA44-F9B32762D783}" type="presOf" srcId="{02767CEB-B2C6-4135-996D-181C35DEEA5C}" destId="{4E89D613-2BE8-4DD9-A06C-CABA6F82B72F}" srcOrd="0" destOrd="0" presId="urn:microsoft.com/office/officeart/2005/8/layout/cycle5"/>
    <dgm:cxn modelId="{C8E41F9A-5DF1-4D0E-8CBD-4B878F23D333}" srcId="{056D1DA8-6C92-4E35-AA07-6A7700467623}" destId="{F48C43A1-0130-4C2A-B7E4-B74DDBCAE02D}" srcOrd="4" destOrd="0" parTransId="{9C1FE3AB-BAB9-44A6-9384-45432B97FF05}" sibTransId="{02767CEB-B2C6-4135-996D-181C35DEEA5C}"/>
    <dgm:cxn modelId="{CFF9A1A1-2B28-46C5-9318-6DD98DDF6AD9}" type="presOf" srcId="{1A34B762-8345-4FE4-8E30-748FC2B0C853}" destId="{F993DA2A-7ECE-4462-BD9D-EE8CFAA6FFE6}" srcOrd="0" destOrd="0" presId="urn:microsoft.com/office/officeart/2005/8/layout/cycle5"/>
    <dgm:cxn modelId="{2E22ACB4-0BFD-41F1-A88A-0C2C3F0EF5F6}" type="presOf" srcId="{797A188B-DFAA-41A0-B1F1-DBA2FE2ACF45}" destId="{BF8AE527-8411-4C53-AD76-D71229E63A1B}" srcOrd="0" destOrd="0" presId="urn:microsoft.com/office/officeart/2005/8/layout/cycle5"/>
    <dgm:cxn modelId="{689CF5BF-B78B-4443-919C-E564780E00E9}" type="presOf" srcId="{F19BF309-D06F-4129-BE2E-03253F5FD216}" destId="{595CDCDF-23E6-416E-9F30-AF2A429592AA}" srcOrd="0" destOrd="0" presId="urn:microsoft.com/office/officeart/2005/8/layout/cycle5"/>
    <dgm:cxn modelId="{692852EF-F984-4BB4-B600-A9AB6B2E8D9A}" type="presOf" srcId="{056D1DA8-6C92-4E35-AA07-6A7700467623}" destId="{46844726-8D04-46FF-8468-02F5B955F7CC}" srcOrd="0" destOrd="0" presId="urn:microsoft.com/office/officeart/2005/8/layout/cycle5"/>
    <dgm:cxn modelId="{4EC4F3EF-2F49-474C-A919-912A930D64C3}" srcId="{056D1DA8-6C92-4E35-AA07-6A7700467623}" destId="{D349BDAC-8942-4616-AACE-301617A212BB}" srcOrd="1" destOrd="0" parTransId="{B5E05CEF-2D16-492B-BDC5-1146D65816A0}" sibTransId="{67EAA1EA-DC27-4993-94D6-E4FA504ED76F}"/>
    <dgm:cxn modelId="{0F8699F4-C061-404C-92E4-44DB737134D3}" srcId="{056D1DA8-6C92-4E35-AA07-6A7700467623}" destId="{68CA635D-1AF0-4C47-B711-9235161D8329}" srcOrd="3" destOrd="0" parTransId="{FC1EC422-44DB-4458-8FC2-A4D689EE5569}" sibTransId="{797A188B-DFAA-41A0-B1F1-DBA2FE2ACF45}"/>
    <dgm:cxn modelId="{029DBA01-0BC6-4701-83FC-D25F2D810C27}" type="presParOf" srcId="{46844726-8D04-46FF-8468-02F5B955F7CC}" destId="{595CDCDF-23E6-416E-9F30-AF2A429592AA}" srcOrd="0" destOrd="0" presId="urn:microsoft.com/office/officeart/2005/8/layout/cycle5"/>
    <dgm:cxn modelId="{25103D9E-0033-4DBD-87A5-7B676F58C9EA}" type="presParOf" srcId="{46844726-8D04-46FF-8468-02F5B955F7CC}" destId="{67A8D761-75D7-45AB-AD97-7F7452FF9FEB}" srcOrd="1" destOrd="0" presId="urn:microsoft.com/office/officeart/2005/8/layout/cycle5"/>
    <dgm:cxn modelId="{FBE64C60-BD9D-425C-8C9B-53AB763DE3EE}" type="presParOf" srcId="{46844726-8D04-46FF-8468-02F5B955F7CC}" destId="{E0C923A3-FBC0-4AC4-AFAB-433C106D294E}" srcOrd="2" destOrd="0" presId="urn:microsoft.com/office/officeart/2005/8/layout/cycle5"/>
    <dgm:cxn modelId="{6B1897E9-1DB9-4CD3-ABA4-CD1E1F37E00C}" type="presParOf" srcId="{46844726-8D04-46FF-8468-02F5B955F7CC}" destId="{D62240C5-EA06-42E8-9557-3CD41277039A}" srcOrd="3" destOrd="0" presId="urn:microsoft.com/office/officeart/2005/8/layout/cycle5"/>
    <dgm:cxn modelId="{D3C35039-071C-4C3F-AB86-9AE28ABE29CC}" type="presParOf" srcId="{46844726-8D04-46FF-8468-02F5B955F7CC}" destId="{83A1F4BB-4FF5-4DD4-8204-C50F500EC5AC}" srcOrd="4" destOrd="0" presId="urn:microsoft.com/office/officeart/2005/8/layout/cycle5"/>
    <dgm:cxn modelId="{59D480EC-5BB8-4B5E-AF94-8A9282867C01}" type="presParOf" srcId="{46844726-8D04-46FF-8468-02F5B955F7CC}" destId="{5154B902-D8FB-4919-B950-062058C92F4D}" srcOrd="5" destOrd="0" presId="urn:microsoft.com/office/officeart/2005/8/layout/cycle5"/>
    <dgm:cxn modelId="{D6AC8047-4FFC-4F36-91B2-5AA721E5FC91}" type="presParOf" srcId="{46844726-8D04-46FF-8468-02F5B955F7CC}" destId="{5B97B04F-3257-4815-84A2-21F786C45C64}" srcOrd="6" destOrd="0" presId="urn:microsoft.com/office/officeart/2005/8/layout/cycle5"/>
    <dgm:cxn modelId="{612E23CE-D945-4C06-930A-BAFD7C5D1674}" type="presParOf" srcId="{46844726-8D04-46FF-8468-02F5B955F7CC}" destId="{2C5DB6D6-E3AD-4A86-A4B0-524DA70A6540}" srcOrd="7" destOrd="0" presId="urn:microsoft.com/office/officeart/2005/8/layout/cycle5"/>
    <dgm:cxn modelId="{59FD6B64-3406-4436-B714-7DE154FEF196}" type="presParOf" srcId="{46844726-8D04-46FF-8468-02F5B955F7CC}" destId="{F993DA2A-7ECE-4462-BD9D-EE8CFAA6FFE6}" srcOrd="8" destOrd="0" presId="urn:microsoft.com/office/officeart/2005/8/layout/cycle5"/>
    <dgm:cxn modelId="{373A5F24-CF00-4DBD-942D-C2F68CAB54C6}" type="presParOf" srcId="{46844726-8D04-46FF-8468-02F5B955F7CC}" destId="{FE762882-577C-4373-BF80-F3E204E27A6E}" srcOrd="9" destOrd="0" presId="urn:microsoft.com/office/officeart/2005/8/layout/cycle5"/>
    <dgm:cxn modelId="{7E1789EF-46F2-4EEF-9850-75D3EF2799E9}" type="presParOf" srcId="{46844726-8D04-46FF-8468-02F5B955F7CC}" destId="{FAB3EDD1-7DED-47DD-97A6-14B8767A08BE}" srcOrd="10" destOrd="0" presId="urn:microsoft.com/office/officeart/2005/8/layout/cycle5"/>
    <dgm:cxn modelId="{6A572482-276C-4B86-A77B-833DE2250D4D}" type="presParOf" srcId="{46844726-8D04-46FF-8468-02F5B955F7CC}" destId="{BF8AE527-8411-4C53-AD76-D71229E63A1B}" srcOrd="11" destOrd="0" presId="urn:microsoft.com/office/officeart/2005/8/layout/cycle5"/>
    <dgm:cxn modelId="{4ABB500A-A5CC-4C26-874D-D34126782C60}" type="presParOf" srcId="{46844726-8D04-46FF-8468-02F5B955F7CC}" destId="{38149FF2-5EBD-4F5C-9081-305C65FE2E94}" srcOrd="12" destOrd="0" presId="urn:microsoft.com/office/officeart/2005/8/layout/cycle5"/>
    <dgm:cxn modelId="{9E9316C9-CA6A-4E3C-A795-59F9F153F6D8}" type="presParOf" srcId="{46844726-8D04-46FF-8468-02F5B955F7CC}" destId="{5ADE760D-9A52-4DD5-93D2-F5912926D29A}" srcOrd="13" destOrd="0" presId="urn:microsoft.com/office/officeart/2005/8/layout/cycle5"/>
    <dgm:cxn modelId="{33CC242D-EBBD-4689-B6B7-E302DFDF2F50}" type="presParOf" srcId="{46844726-8D04-46FF-8468-02F5B955F7CC}" destId="{4E89D613-2BE8-4DD9-A06C-CABA6F82B72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81DA74-0881-4113-A95F-F97CF879513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6130B-3C5B-4FA2-9DF8-BB6133CD77E3}">
      <dgm:prSet phldrT="[Text]"/>
      <dgm:spPr>
        <a:solidFill>
          <a:schemeClr val="tx2">
            <a:lumMod val="50000"/>
          </a:schemeClr>
        </a:solidFill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 prst="coolSlant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i="1" u="none" strike="noStrike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OTP and RFID</a:t>
          </a:r>
          <a:endParaRPr lang="en-US" b="1" i="1" dirty="0">
            <a:ln>
              <a:solidFill>
                <a:schemeClr val="tx2">
                  <a:lumMod val="20000"/>
                  <a:lumOff val="80000"/>
                </a:schemeClr>
              </a:solidFill>
            </a:ln>
            <a:solidFill>
              <a:schemeClr val="tx1"/>
            </a:solidFill>
          </a:endParaRPr>
        </a:p>
      </dgm:t>
    </dgm:pt>
    <dgm:pt modelId="{1F320653-BABE-427B-B4B3-A65A69F5B7D6}" type="parTrans" cxnId="{58DDA317-1FEB-4CAA-A4B0-A3DE18C616D7}">
      <dgm:prSet/>
      <dgm:spPr/>
      <dgm:t>
        <a:bodyPr/>
        <a:lstStyle/>
        <a:p>
          <a:endParaRPr lang="en-US"/>
        </a:p>
      </dgm:t>
    </dgm:pt>
    <dgm:pt modelId="{00E537B4-E685-468A-90E9-7A431ABFE7FC}" type="sibTrans" cxnId="{58DDA317-1FEB-4CAA-A4B0-A3DE18C616D7}">
      <dgm:prSet/>
      <dgm:spPr/>
      <dgm:t>
        <a:bodyPr/>
        <a:lstStyle/>
        <a:p>
          <a:endParaRPr lang="en-US"/>
        </a:p>
      </dgm:t>
    </dgm:pt>
    <dgm:pt modelId="{D72AAEFB-E63D-4815-BE73-8E3A08E337FA}">
      <dgm:prSet phldrT="[Text]"/>
      <dgm:spPr>
        <a:solidFill>
          <a:schemeClr val="tx2">
            <a:lumMod val="50000"/>
          </a:schemeClr>
        </a:solidFill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 prst="coolSlant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i="1" u="none" strike="noStrike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Encryption and Security Measures</a:t>
          </a:r>
          <a:endParaRPr lang="en-US" b="1" i="1" dirty="0">
            <a:ln>
              <a:solidFill>
                <a:schemeClr val="tx2">
                  <a:lumMod val="20000"/>
                  <a:lumOff val="80000"/>
                </a:schemeClr>
              </a:solidFill>
            </a:ln>
            <a:solidFill>
              <a:schemeClr val="tx1"/>
            </a:solidFill>
          </a:endParaRPr>
        </a:p>
      </dgm:t>
    </dgm:pt>
    <dgm:pt modelId="{94407FD6-C354-4F64-AFE4-E54F23245A85}" type="parTrans" cxnId="{B21FBD5E-0E22-4141-8B66-B19476D79EFA}">
      <dgm:prSet/>
      <dgm:spPr/>
      <dgm:t>
        <a:bodyPr/>
        <a:lstStyle/>
        <a:p>
          <a:endParaRPr lang="en-US"/>
        </a:p>
      </dgm:t>
    </dgm:pt>
    <dgm:pt modelId="{6B124B9D-D6F9-406D-B896-1E4461757C46}" type="sibTrans" cxnId="{B21FBD5E-0E22-4141-8B66-B19476D79EFA}">
      <dgm:prSet/>
      <dgm:spPr/>
      <dgm:t>
        <a:bodyPr/>
        <a:lstStyle/>
        <a:p>
          <a:endParaRPr lang="en-US"/>
        </a:p>
      </dgm:t>
    </dgm:pt>
    <dgm:pt modelId="{8021B0E0-5EE7-4BEF-B940-3EB81E951B69}">
      <dgm:prSet phldrT="[Text]"/>
      <dgm:spPr>
        <a:solidFill>
          <a:schemeClr val="tx2">
            <a:lumMod val="50000"/>
          </a:schemeClr>
        </a:solidFill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 prst="coolSlant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i="1" u="none" strike="noStrike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Emergency Response</a:t>
          </a:r>
          <a:endParaRPr lang="en-US" b="1" i="1" dirty="0">
            <a:ln>
              <a:solidFill>
                <a:schemeClr val="tx2">
                  <a:lumMod val="20000"/>
                  <a:lumOff val="80000"/>
                </a:schemeClr>
              </a:solidFill>
            </a:ln>
            <a:solidFill>
              <a:schemeClr val="tx1"/>
            </a:solidFill>
          </a:endParaRPr>
        </a:p>
      </dgm:t>
    </dgm:pt>
    <dgm:pt modelId="{DF10E16F-C168-4FFC-BC8A-8FE9BDB596CE}" type="parTrans" cxnId="{B254D60F-4F6D-45C6-8AAF-DFB9721049EA}">
      <dgm:prSet/>
      <dgm:spPr/>
      <dgm:t>
        <a:bodyPr/>
        <a:lstStyle/>
        <a:p>
          <a:endParaRPr lang="en-US"/>
        </a:p>
      </dgm:t>
    </dgm:pt>
    <dgm:pt modelId="{01C0A8BA-C88A-4CD2-A204-62C016CD88AB}" type="sibTrans" cxnId="{B254D60F-4F6D-45C6-8AAF-DFB9721049EA}">
      <dgm:prSet/>
      <dgm:spPr/>
      <dgm:t>
        <a:bodyPr/>
        <a:lstStyle/>
        <a:p>
          <a:endParaRPr lang="en-US"/>
        </a:p>
      </dgm:t>
    </dgm:pt>
    <dgm:pt modelId="{CE9985AE-ACC9-4E92-8719-66A123B6A9C8}">
      <dgm:prSet/>
      <dgm:spPr>
        <a:solidFill>
          <a:schemeClr val="tx2">
            <a:lumMod val="50000"/>
          </a:schemeClr>
        </a:solidFill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 prst="coolSlant"/>
        </a:sp3d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i="1" u="none" strike="noStrike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Remote Accessibility</a:t>
          </a:r>
          <a:endParaRPr lang="en-US" b="1" i="1" dirty="0">
            <a:ln>
              <a:solidFill>
                <a:schemeClr val="tx2">
                  <a:lumMod val="20000"/>
                  <a:lumOff val="80000"/>
                </a:schemeClr>
              </a:solidFill>
            </a:ln>
            <a:solidFill>
              <a:schemeClr val="tx1"/>
            </a:solidFill>
          </a:endParaRPr>
        </a:p>
      </dgm:t>
    </dgm:pt>
    <dgm:pt modelId="{D7A1CAA8-F3C9-473A-B521-17A43B16B808}" type="parTrans" cxnId="{06776A2F-DE6D-403A-AA66-E7965ECE75EE}">
      <dgm:prSet/>
      <dgm:spPr/>
      <dgm:t>
        <a:bodyPr/>
        <a:lstStyle/>
        <a:p>
          <a:endParaRPr lang="en-US"/>
        </a:p>
      </dgm:t>
    </dgm:pt>
    <dgm:pt modelId="{DD74AD68-C44D-4C15-BD84-2367B6FED719}" type="sibTrans" cxnId="{06776A2F-DE6D-403A-AA66-E7965ECE75EE}">
      <dgm:prSet/>
      <dgm:spPr/>
      <dgm:t>
        <a:bodyPr/>
        <a:lstStyle/>
        <a:p>
          <a:endParaRPr lang="en-US"/>
        </a:p>
      </dgm:t>
    </dgm:pt>
    <dgm:pt modelId="{0F7EBEDB-1BC0-4F6D-A2AF-E94CE4640F0C}">
      <dgm:prSet/>
      <dgm:spPr>
        <a:solidFill>
          <a:schemeClr val="tx2">
            <a:lumMod val="50000"/>
          </a:schemeClr>
        </a:solidFill>
        <a:ln>
          <a:noFill/>
        </a:ln>
        <a:effectLst>
          <a:glow rad="63500">
            <a:schemeClr val="accent2">
              <a:satMod val="175000"/>
              <a:alpha val="40000"/>
            </a:schemeClr>
          </a:glow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 prst="coolSlant"/>
        </a:sp3d>
      </dgm:spPr>
      <dgm:t>
        <a:bodyPr/>
        <a:lstStyle/>
        <a:p>
          <a:r>
            <a:rPr lang="en-US" b="1" i="1" u="none" strike="noStrike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Abnormal Activity Detection</a:t>
          </a:r>
          <a:endParaRPr lang="en-US" b="1" i="1" dirty="0">
            <a:ln>
              <a:solidFill>
                <a:schemeClr val="tx2">
                  <a:lumMod val="20000"/>
                  <a:lumOff val="80000"/>
                </a:schemeClr>
              </a:solidFill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5DE190-22D2-4C8F-9D1D-AD529BB18779}" type="parTrans" cxnId="{A56DB9E2-3CF5-42FF-96F4-95D8E2DBAA2B}">
      <dgm:prSet/>
      <dgm:spPr/>
      <dgm:t>
        <a:bodyPr/>
        <a:lstStyle/>
        <a:p>
          <a:endParaRPr lang="en-US"/>
        </a:p>
      </dgm:t>
    </dgm:pt>
    <dgm:pt modelId="{932A6618-1E4B-4603-8AE8-4012E3D72F64}" type="sibTrans" cxnId="{A56DB9E2-3CF5-42FF-96F4-95D8E2DBAA2B}">
      <dgm:prSet/>
      <dgm:spPr/>
      <dgm:t>
        <a:bodyPr/>
        <a:lstStyle/>
        <a:p>
          <a:endParaRPr lang="en-US"/>
        </a:p>
      </dgm:t>
    </dgm:pt>
    <dgm:pt modelId="{0CF51E2F-3ACE-4B10-B8FF-A3415B17355E}" type="pres">
      <dgm:prSet presAssocID="{BD81DA74-0881-4113-A95F-F97CF879513A}" presName="Name0" presStyleCnt="0">
        <dgm:presLayoutVars>
          <dgm:chMax val="7"/>
          <dgm:chPref val="7"/>
          <dgm:dir/>
        </dgm:presLayoutVars>
      </dgm:prSet>
      <dgm:spPr/>
    </dgm:pt>
    <dgm:pt modelId="{78D25B29-A0D2-4FB2-A740-1D653839558A}" type="pres">
      <dgm:prSet presAssocID="{BD81DA74-0881-4113-A95F-F97CF879513A}" presName="Name1" presStyleCnt="0"/>
      <dgm:spPr/>
    </dgm:pt>
    <dgm:pt modelId="{95B9FAA0-F78F-465D-ABC1-74A66C196BEC}" type="pres">
      <dgm:prSet presAssocID="{BD81DA74-0881-4113-A95F-F97CF879513A}" presName="cycle" presStyleCnt="0"/>
      <dgm:spPr/>
    </dgm:pt>
    <dgm:pt modelId="{4C174892-B895-4F05-9CD5-DAEB6319ECDF}" type="pres">
      <dgm:prSet presAssocID="{BD81DA74-0881-4113-A95F-F97CF879513A}" presName="srcNode" presStyleLbl="node1" presStyleIdx="0" presStyleCnt="5"/>
      <dgm:spPr/>
    </dgm:pt>
    <dgm:pt modelId="{C373ADFF-6C28-4288-86AE-0866704B2713}" type="pres">
      <dgm:prSet presAssocID="{BD81DA74-0881-4113-A95F-F97CF879513A}" presName="conn" presStyleLbl="parChTrans1D2" presStyleIdx="0" presStyleCnt="1"/>
      <dgm:spPr/>
    </dgm:pt>
    <dgm:pt modelId="{88F3536F-86A4-4640-B5E7-C664C6C84B88}" type="pres">
      <dgm:prSet presAssocID="{BD81DA74-0881-4113-A95F-F97CF879513A}" presName="extraNode" presStyleLbl="node1" presStyleIdx="0" presStyleCnt="5"/>
      <dgm:spPr/>
    </dgm:pt>
    <dgm:pt modelId="{62ACE0AE-A404-4EA9-AE7B-9F7E5FE4107C}" type="pres">
      <dgm:prSet presAssocID="{BD81DA74-0881-4113-A95F-F97CF879513A}" presName="dstNode" presStyleLbl="node1" presStyleIdx="0" presStyleCnt="5"/>
      <dgm:spPr/>
    </dgm:pt>
    <dgm:pt modelId="{4F382393-A8B4-4CFB-90C2-12F300C67704}" type="pres">
      <dgm:prSet presAssocID="{C7C6130B-3C5B-4FA2-9DF8-BB6133CD77E3}" presName="text_1" presStyleLbl="node1" presStyleIdx="0" presStyleCnt="5" custLinFactNeighborX="1070">
        <dgm:presLayoutVars>
          <dgm:bulletEnabled val="1"/>
        </dgm:presLayoutVars>
      </dgm:prSet>
      <dgm:spPr/>
    </dgm:pt>
    <dgm:pt modelId="{6CB00FAC-B00F-40B4-AE9E-F79BCEE3F39F}" type="pres">
      <dgm:prSet presAssocID="{C7C6130B-3C5B-4FA2-9DF8-BB6133CD77E3}" presName="accent_1" presStyleCnt="0"/>
      <dgm:spPr/>
    </dgm:pt>
    <dgm:pt modelId="{91B336EF-5499-4551-B98A-B8E199264217}" type="pres">
      <dgm:prSet presAssocID="{C7C6130B-3C5B-4FA2-9DF8-BB6133CD77E3}" presName="accentRepeatNode" presStyleLbl="solidFgAcc1" presStyleIdx="0" presStyleCnt="5"/>
      <dgm:spPr>
        <a:solidFill>
          <a:schemeClr val="bg2">
            <a:lumMod val="75000"/>
            <a:lumOff val="25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D729058B-68F3-471A-A8BE-0776E1B9BDBE}" type="pres">
      <dgm:prSet presAssocID="{D72AAEFB-E63D-4815-BE73-8E3A08E337FA}" presName="text_2" presStyleLbl="node1" presStyleIdx="1" presStyleCnt="5">
        <dgm:presLayoutVars>
          <dgm:bulletEnabled val="1"/>
        </dgm:presLayoutVars>
      </dgm:prSet>
      <dgm:spPr/>
    </dgm:pt>
    <dgm:pt modelId="{6B274A9D-A287-4114-A6EF-8BC479E0CF06}" type="pres">
      <dgm:prSet presAssocID="{D72AAEFB-E63D-4815-BE73-8E3A08E337FA}" presName="accent_2" presStyleCnt="0"/>
      <dgm:spPr/>
    </dgm:pt>
    <dgm:pt modelId="{968D26FA-88F6-406A-8829-C6393E667F2E}" type="pres">
      <dgm:prSet presAssocID="{D72AAEFB-E63D-4815-BE73-8E3A08E337FA}" presName="accentRepeatNode" presStyleLbl="solidFgAcc1" presStyleIdx="1" presStyleCnt="5"/>
      <dgm:spPr>
        <a:solidFill>
          <a:schemeClr val="bg2">
            <a:lumMod val="75000"/>
            <a:lumOff val="25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E05BE51E-A3D1-4DF9-89DA-0885BF95B707}" type="pres">
      <dgm:prSet presAssocID="{8021B0E0-5EE7-4BEF-B940-3EB81E951B69}" presName="text_3" presStyleLbl="node1" presStyleIdx="2" presStyleCnt="5">
        <dgm:presLayoutVars>
          <dgm:bulletEnabled val="1"/>
        </dgm:presLayoutVars>
      </dgm:prSet>
      <dgm:spPr/>
    </dgm:pt>
    <dgm:pt modelId="{66C93A7A-4443-4398-89AF-30743BD892D2}" type="pres">
      <dgm:prSet presAssocID="{8021B0E0-5EE7-4BEF-B940-3EB81E951B69}" presName="accent_3" presStyleCnt="0"/>
      <dgm:spPr/>
    </dgm:pt>
    <dgm:pt modelId="{9397CBA5-A073-4467-92A4-2B6307C1C90B}" type="pres">
      <dgm:prSet presAssocID="{8021B0E0-5EE7-4BEF-B940-3EB81E951B69}" presName="accentRepeatNode" presStyleLbl="solidFgAcc1" presStyleIdx="2" presStyleCnt="5"/>
      <dgm:spPr>
        <a:solidFill>
          <a:schemeClr val="bg2">
            <a:lumMod val="75000"/>
            <a:lumOff val="25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43BA5532-126F-42DB-90E7-B982DBA1AB33}" type="pres">
      <dgm:prSet presAssocID="{CE9985AE-ACC9-4E92-8719-66A123B6A9C8}" presName="text_4" presStyleLbl="node1" presStyleIdx="3" presStyleCnt="5">
        <dgm:presLayoutVars>
          <dgm:bulletEnabled val="1"/>
        </dgm:presLayoutVars>
      </dgm:prSet>
      <dgm:spPr/>
    </dgm:pt>
    <dgm:pt modelId="{BA6A8211-BE94-45D1-B438-14B5FFD4C7EC}" type="pres">
      <dgm:prSet presAssocID="{CE9985AE-ACC9-4E92-8719-66A123B6A9C8}" presName="accent_4" presStyleCnt="0"/>
      <dgm:spPr/>
    </dgm:pt>
    <dgm:pt modelId="{560B41FA-BDC8-4FC4-AE88-C39D88EAF6CD}" type="pres">
      <dgm:prSet presAssocID="{CE9985AE-ACC9-4E92-8719-66A123B6A9C8}" presName="accentRepeatNode" presStyleLbl="solidFgAcc1" presStyleIdx="3" presStyleCnt="5"/>
      <dgm:spPr>
        <a:solidFill>
          <a:schemeClr val="bg2">
            <a:lumMod val="75000"/>
            <a:lumOff val="25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A2506B27-CC87-4193-B3F0-D7ABACEBED2F}" type="pres">
      <dgm:prSet presAssocID="{0F7EBEDB-1BC0-4F6D-A2AF-E94CE4640F0C}" presName="text_5" presStyleLbl="node1" presStyleIdx="4" presStyleCnt="5">
        <dgm:presLayoutVars>
          <dgm:bulletEnabled val="1"/>
        </dgm:presLayoutVars>
      </dgm:prSet>
      <dgm:spPr/>
    </dgm:pt>
    <dgm:pt modelId="{6EBD3755-51AB-4F0F-9EB9-A9DBC258D388}" type="pres">
      <dgm:prSet presAssocID="{0F7EBEDB-1BC0-4F6D-A2AF-E94CE4640F0C}" presName="accent_5" presStyleCnt="0"/>
      <dgm:spPr/>
    </dgm:pt>
    <dgm:pt modelId="{C2E5BF1E-12D0-4C74-856A-FB80D16A3109}" type="pres">
      <dgm:prSet presAssocID="{0F7EBEDB-1BC0-4F6D-A2AF-E94CE4640F0C}" presName="accentRepeatNode" presStyleLbl="solidFgAcc1" presStyleIdx="4" presStyleCnt="5"/>
      <dgm:spPr>
        <a:solidFill>
          <a:schemeClr val="bg2">
            <a:lumMod val="75000"/>
            <a:lumOff val="25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</dgm:ptLst>
  <dgm:cxnLst>
    <dgm:cxn modelId="{B254D60F-4F6D-45C6-8AAF-DFB9721049EA}" srcId="{BD81DA74-0881-4113-A95F-F97CF879513A}" destId="{8021B0E0-5EE7-4BEF-B940-3EB81E951B69}" srcOrd="2" destOrd="0" parTransId="{DF10E16F-C168-4FFC-BC8A-8FE9BDB596CE}" sibTransId="{01C0A8BA-C88A-4CD2-A204-62C016CD88AB}"/>
    <dgm:cxn modelId="{58DDA317-1FEB-4CAA-A4B0-A3DE18C616D7}" srcId="{BD81DA74-0881-4113-A95F-F97CF879513A}" destId="{C7C6130B-3C5B-4FA2-9DF8-BB6133CD77E3}" srcOrd="0" destOrd="0" parTransId="{1F320653-BABE-427B-B4B3-A65A69F5B7D6}" sibTransId="{00E537B4-E685-468A-90E9-7A431ABFE7FC}"/>
    <dgm:cxn modelId="{9931081C-27FA-40C4-B8A3-9D587E120979}" type="presOf" srcId="{CE9985AE-ACC9-4E92-8719-66A123B6A9C8}" destId="{43BA5532-126F-42DB-90E7-B982DBA1AB33}" srcOrd="0" destOrd="0" presId="urn:microsoft.com/office/officeart/2008/layout/VerticalCurvedList"/>
    <dgm:cxn modelId="{06776A2F-DE6D-403A-AA66-E7965ECE75EE}" srcId="{BD81DA74-0881-4113-A95F-F97CF879513A}" destId="{CE9985AE-ACC9-4E92-8719-66A123B6A9C8}" srcOrd="3" destOrd="0" parTransId="{D7A1CAA8-F3C9-473A-B521-17A43B16B808}" sibTransId="{DD74AD68-C44D-4C15-BD84-2367B6FED719}"/>
    <dgm:cxn modelId="{1425B637-E0FF-4F66-8D7D-5544622F7BC4}" type="presOf" srcId="{0F7EBEDB-1BC0-4F6D-A2AF-E94CE4640F0C}" destId="{A2506B27-CC87-4193-B3F0-D7ABACEBED2F}" srcOrd="0" destOrd="0" presId="urn:microsoft.com/office/officeart/2008/layout/VerticalCurvedList"/>
    <dgm:cxn modelId="{B21FBD5E-0E22-4141-8B66-B19476D79EFA}" srcId="{BD81DA74-0881-4113-A95F-F97CF879513A}" destId="{D72AAEFB-E63D-4815-BE73-8E3A08E337FA}" srcOrd="1" destOrd="0" parTransId="{94407FD6-C354-4F64-AFE4-E54F23245A85}" sibTransId="{6B124B9D-D6F9-406D-B896-1E4461757C46}"/>
    <dgm:cxn modelId="{10EDC28A-49BC-4B59-A268-2D182F73F004}" type="presOf" srcId="{BD81DA74-0881-4113-A95F-F97CF879513A}" destId="{0CF51E2F-3ACE-4B10-B8FF-A3415B17355E}" srcOrd="0" destOrd="0" presId="urn:microsoft.com/office/officeart/2008/layout/VerticalCurvedList"/>
    <dgm:cxn modelId="{59FF028B-1FCC-4D7F-AC13-1112C39F95EC}" type="presOf" srcId="{D72AAEFB-E63D-4815-BE73-8E3A08E337FA}" destId="{D729058B-68F3-471A-A8BE-0776E1B9BDBE}" srcOrd="0" destOrd="0" presId="urn:microsoft.com/office/officeart/2008/layout/VerticalCurvedList"/>
    <dgm:cxn modelId="{38AE1A90-714C-40F0-9EF8-BEA676E1DC13}" type="presOf" srcId="{8021B0E0-5EE7-4BEF-B940-3EB81E951B69}" destId="{E05BE51E-A3D1-4DF9-89DA-0885BF95B707}" srcOrd="0" destOrd="0" presId="urn:microsoft.com/office/officeart/2008/layout/VerticalCurvedList"/>
    <dgm:cxn modelId="{3FB918AB-E1E7-4CFD-A062-07414389F149}" type="presOf" srcId="{C7C6130B-3C5B-4FA2-9DF8-BB6133CD77E3}" destId="{4F382393-A8B4-4CFB-90C2-12F300C67704}" srcOrd="0" destOrd="0" presId="urn:microsoft.com/office/officeart/2008/layout/VerticalCurvedList"/>
    <dgm:cxn modelId="{FB34FBCC-12F9-49E9-8D9C-528E23D78B8D}" type="presOf" srcId="{00E537B4-E685-468A-90E9-7A431ABFE7FC}" destId="{C373ADFF-6C28-4288-86AE-0866704B2713}" srcOrd="0" destOrd="0" presId="urn:microsoft.com/office/officeart/2008/layout/VerticalCurvedList"/>
    <dgm:cxn modelId="{A56DB9E2-3CF5-42FF-96F4-95D8E2DBAA2B}" srcId="{BD81DA74-0881-4113-A95F-F97CF879513A}" destId="{0F7EBEDB-1BC0-4F6D-A2AF-E94CE4640F0C}" srcOrd="4" destOrd="0" parTransId="{155DE190-22D2-4C8F-9D1D-AD529BB18779}" sibTransId="{932A6618-1E4B-4603-8AE8-4012E3D72F64}"/>
    <dgm:cxn modelId="{913AC59A-B5E0-4A94-91C3-3CE888AD57FE}" type="presParOf" srcId="{0CF51E2F-3ACE-4B10-B8FF-A3415B17355E}" destId="{78D25B29-A0D2-4FB2-A740-1D653839558A}" srcOrd="0" destOrd="0" presId="urn:microsoft.com/office/officeart/2008/layout/VerticalCurvedList"/>
    <dgm:cxn modelId="{38C06FA9-A686-45A7-8DCA-59E97EC02349}" type="presParOf" srcId="{78D25B29-A0D2-4FB2-A740-1D653839558A}" destId="{95B9FAA0-F78F-465D-ABC1-74A66C196BEC}" srcOrd="0" destOrd="0" presId="urn:microsoft.com/office/officeart/2008/layout/VerticalCurvedList"/>
    <dgm:cxn modelId="{E0D69BC9-B2A0-4D42-8DE4-BD37B6B0A3F3}" type="presParOf" srcId="{95B9FAA0-F78F-465D-ABC1-74A66C196BEC}" destId="{4C174892-B895-4F05-9CD5-DAEB6319ECDF}" srcOrd="0" destOrd="0" presId="urn:microsoft.com/office/officeart/2008/layout/VerticalCurvedList"/>
    <dgm:cxn modelId="{096E9F67-ABE6-455A-8AB5-2565711ACAD0}" type="presParOf" srcId="{95B9FAA0-F78F-465D-ABC1-74A66C196BEC}" destId="{C373ADFF-6C28-4288-86AE-0866704B2713}" srcOrd="1" destOrd="0" presId="urn:microsoft.com/office/officeart/2008/layout/VerticalCurvedList"/>
    <dgm:cxn modelId="{26DE62EC-87A2-48F0-AB8A-268F1DE41ECB}" type="presParOf" srcId="{95B9FAA0-F78F-465D-ABC1-74A66C196BEC}" destId="{88F3536F-86A4-4640-B5E7-C664C6C84B88}" srcOrd="2" destOrd="0" presId="urn:microsoft.com/office/officeart/2008/layout/VerticalCurvedList"/>
    <dgm:cxn modelId="{D968F491-32B1-4FFD-A8C6-F660860CEFC9}" type="presParOf" srcId="{95B9FAA0-F78F-465D-ABC1-74A66C196BEC}" destId="{62ACE0AE-A404-4EA9-AE7B-9F7E5FE4107C}" srcOrd="3" destOrd="0" presId="urn:microsoft.com/office/officeart/2008/layout/VerticalCurvedList"/>
    <dgm:cxn modelId="{DDB2017D-65FB-4EEE-A51D-E773471CAA16}" type="presParOf" srcId="{78D25B29-A0D2-4FB2-A740-1D653839558A}" destId="{4F382393-A8B4-4CFB-90C2-12F300C67704}" srcOrd="1" destOrd="0" presId="urn:microsoft.com/office/officeart/2008/layout/VerticalCurvedList"/>
    <dgm:cxn modelId="{FF000777-7610-4027-AFEC-53A8AAF61E84}" type="presParOf" srcId="{78D25B29-A0D2-4FB2-A740-1D653839558A}" destId="{6CB00FAC-B00F-40B4-AE9E-F79BCEE3F39F}" srcOrd="2" destOrd="0" presId="urn:microsoft.com/office/officeart/2008/layout/VerticalCurvedList"/>
    <dgm:cxn modelId="{5200B797-DE88-4CF3-B7D4-41D89AEDEA7B}" type="presParOf" srcId="{6CB00FAC-B00F-40B4-AE9E-F79BCEE3F39F}" destId="{91B336EF-5499-4551-B98A-B8E199264217}" srcOrd="0" destOrd="0" presId="urn:microsoft.com/office/officeart/2008/layout/VerticalCurvedList"/>
    <dgm:cxn modelId="{814D2ED2-F30D-49B9-806F-15BF52B7A2ED}" type="presParOf" srcId="{78D25B29-A0D2-4FB2-A740-1D653839558A}" destId="{D729058B-68F3-471A-A8BE-0776E1B9BDBE}" srcOrd="3" destOrd="0" presId="urn:microsoft.com/office/officeart/2008/layout/VerticalCurvedList"/>
    <dgm:cxn modelId="{89EF1952-0421-4164-B5CB-F0E5FA0D08C0}" type="presParOf" srcId="{78D25B29-A0D2-4FB2-A740-1D653839558A}" destId="{6B274A9D-A287-4114-A6EF-8BC479E0CF06}" srcOrd="4" destOrd="0" presId="urn:microsoft.com/office/officeart/2008/layout/VerticalCurvedList"/>
    <dgm:cxn modelId="{29893433-78E3-4781-8259-AF393E2BE202}" type="presParOf" srcId="{6B274A9D-A287-4114-A6EF-8BC479E0CF06}" destId="{968D26FA-88F6-406A-8829-C6393E667F2E}" srcOrd="0" destOrd="0" presId="urn:microsoft.com/office/officeart/2008/layout/VerticalCurvedList"/>
    <dgm:cxn modelId="{B432CB83-2103-4AD4-8CC2-59F30104DDF7}" type="presParOf" srcId="{78D25B29-A0D2-4FB2-A740-1D653839558A}" destId="{E05BE51E-A3D1-4DF9-89DA-0885BF95B707}" srcOrd="5" destOrd="0" presId="urn:microsoft.com/office/officeart/2008/layout/VerticalCurvedList"/>
    <dgm:cxn modelId="{B4E2DF7F-5482-4051-B1D0-B744BF1525E9}" type="presParOf" srcId="{78D25B29-A0D2-4FB2-A740-1D653839558A}" destId="{66C93A7A-4443-4398-89AF-30743BD892D2}" srcOrd="6" destOrd="0" presId="urn:microsoft.com/office/officeart/2008/layout/VerticalCurvedList"/>
    <dgm:cxn modelId="{22CDA09C-00CC-4852-8930-BCAF11608DFA}" type="presParOf" srcId="{66C93A7A-4443-4398-89AF-30743BD892D2}" destId="{9397CBA5-A073-4467-92A4-2B6307C1C90B}" srcOrd="0" destOrd="0" presId="urn:microsoft.com/office/officeart/2008/layout/VerticalCurvedList"/>
    <dgm:cxn modelId="{E6EDC9E9-79DE-4355-9098-FF9438F33E1D}" type="presParOf" srcId="{78D25B29-A0D2-4FB2-A740-1D653839558A}" destId="{43BA5532-126F-42DB-90E7-B982DBA1AB33}" srcOrd="7" destOrd="0" presId="urn:microsoft.com/office/officeart/2008/layout/VerticalCurvedList"/>
    <dgm:cxn modelId="{2FF91B10-56B5-47C2-A5E7-6A0C0E1D82FB}" type="presParOf" srcId="{78D25B29-A0D2-4FB2-A740-1D653839558A}" destId="{BA6A8211-BE94-45D1-B438-14B5FFD4C7EC}" srcOrd="8" destOrd="0" presId="urn:microsoft.com/office/officeart/2008/layout/VerticalCurvedList"/>
    <dgm:cxn modelId="{40CD990E-9183-4A77-9389-9097347CA29B}" type="presParOf" srcId="{BA6A8211-BE94-45D1-B438-14B5FFD4C7EC}" destId="{560B41FA-BDC8-4FC4-AE88-C39D88EAF6CD}" srcOrd="0" destOrd="0" presId="urn:microsoft.com/office/officeart/2008/layout/VerticalCurvedList"/>
    <dgm:cxn modelId="{F3C659D3-97D8-489B-BAB9-24926A4A5978}" type="presParOf" srcId="{78D25B29-A0D2-4FB2-A740-1D653839558A}" destId="{A2506B27-CC87-4193-B3F0-D7ABACEBED2F}" srcOrd="9" destOrd="0" presId="urn:microsoft.com/office/officeart/2008/layout/VerticalCurvedList"/>
    <dgm:cxn modelId="{93C41200-BA8E-4207-977F-236BAE11E6F7}" type="presParOf" srcId="{78D25B29-A0D2-4FB2-A740-1D653839558A}" destId="{6EBD3755-51AB-4F0F-9EB9-A9DBC258D388}" srcOrd="10" destOrd="0" presId="urn:microsoft.com/office/officeart/2008/layout/VerticalCurvedList"/>
    <dgm:cxn modelId="{31ECCCCB-3041-4525-A78A-DB06B9BA4724}" type="presParOf" srcId="{6EBD3755-51AB-4F0F-9EB9-A9DBC258D388}" destId="{C2E5BF1E-12D0-4C74-856A-FB80D16A310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6757EF-DFFE-4182-BB64-2B27A4BFEFC3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DCBE361-C6A1-47E6-B2F1-3F07544BD3EF}">
      <dgm:prSet phldrT="[Text]" custT="1"/>
      <dgm:spPr>
        <a:noFill/>
      </dgm:spPr>
      <dgm:t>
        <a:bodyPr/>
        <a:lstStyle/>
        <a:p>
          <a:r>
            <a:rPr lang="en-US" sz="2000" b="1" i="0" u="none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Entering from outside</a:t>
          </a:r>
          <a:endParaRPr lang="en-US" sz="2000" b="1" dirty="0">
            <a:ln>
              <a:solidFill>
                <a:schemeClr val="tx1"/>
              </a:solidFill>
            </a:ln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D492B-FD65-4BAC-8B68-4912998F533A}" type="parTrans" cxnId="{B83F1825-2B1E-440D-8BD0-3C22AEA04863}">
      <dgm:prSet/>
      <dgm:spPr/>
      <dgm:t>
        <a:bodyPr/>
        <a:lstStyle/>
        <a:p>
          <a:endParaRPr lang="en-US"/>
        </a:p>
      </dgm:t>
    </dgm:pt>
    <dgm:pt modelId="{4E5CFC47-BA0E-4374-AEB2-8425908CC71D}" type="sibTrans" cxnId="{B83F1825-2B1E-440D-8BD0-3C22AEA04863}">
      <dgm:prSet/>
      <dgm:spPr/>
      <dgm:t>
        <a:bodyPr/>
        <a:lstStyle/>
        <a:p>
          <a:endParaRPr lang="en-US"/>
        </a:p>
      </dgm:t>
    </dgm:pt>
    <dgm:pt modelId="{5538003A-4883-4BBE-B72A-BA31C7C8F95E}" type="pres">
      <dgm:prSet presAssocID="{BB6757EF-DFFE-4182-BB64-2B27A4BFEFC3}" presName="Name0" presStyleCnt="0">
        <dgm:presLayoutVars>
          <dgm:dir/>
          <dgm:animLvl val="lvl"/>
          <dgm:resizeHandles val="exact"/>
        </dgm:presLayoutVars>
      </dgm:prSet>
      <dgm:spPr/>
    </dgm:pt>
    <dgm:pt modelId="{24144A58-1740-495F-884E-8B1F527147B6}" type="pres">
      <dgm:prSet presAssocID="{BB6757EF-DFFE-4182-BB64-2B27A4BFEFC3}" presName="dummy" presStyleCnt="0"/>
      <dgm:spPr/>
    </dgm:pt>
    <dgm:pt modelId="{C2966723-DC4E-42B6-8723-4A4731D383FE}" type="pres">
      <dgm:prSet presAssocID="{BB6757EF-DFFE-4182-BB64-2B27A4BFEFC3}" presName="linH" presStyleCnt="0"/>
      <dgm:spPr/>
    </dgm:pt>
    <dgm:pt modelId="{8F33CF26-44D1-4D0D-8A3A-05B202C8590D}" type="pres">
      <dgm:prSet presAssocID="{BB6757EF-DFFE-4182-BB64-2B27A4BFEFC3}" presName="padding1" presStyleCnt="0"/>
      <dgm:spPr/>
    </dgm:pt>
    <dgm:pt modelId="{61432659-8D54-42B5-81B7-28BECEFA1657}" type="pres">
      <dgm:prSet presAssocID="{2DCBE361-C6A1-47E6-B2F1-3F07544BD3EF}" presName="linV" presStyleCnt="0"/>
      <dgm:spPr/>
    </dgm:pt>
    <dgm:pt modelId="{5698C813-A15C-48F8-9B18-109B0C1E2230}" type="pres">
      <dgm:prSet presAssocID="{2DCBE361-C6A1-47E6-B2F1-3F07544BD3EF}" presName="spVertical1" presStyleCnt="0"/>
      <dgm:spPr/>
    </dgm:pt>
    <dgm:pt modelId="{67E7760E-3355-40D9-AD34-44477377F938}" type="pres">
      <dgm:prSet presAssocID="{2DCBE361-C6A1-47E6-B2F1-3F07544BD3EF}" presName="parTx" presStyleLbl="revTx" presStyleIdx="0" presStyleCnt="1" custScaleX="111368" custScaleY="108569">
        <dgm:presLayoutVars>
          <dgm:chMax val="0"/>
          <dgm:chPref val="0"/>
          <dgm:bulletEnabled val="1"/>
        </dgm:presLayoutVars>
      </dgm:prSet>
      <dgm:spPr/>
    </dgm:pt>
    <dgm:pt modelId="{D00856E2-5CB0-4E14-B99A-1270378EA4F0}" type="pres">
      <dgm:prSet presAssocID="{2DCBE361-C6A1-47E6-B2F1-3F07544BD3EF}" presName="spVertical2" presStyleCnt="0"/>
      <dgm:spPr/>
    </dgm:pt>
    <dgm:pt modelId="{350735F2-54ED-4B89-B681-6B63E5AC307B}" type="pres">
      <dgm:prSet presAssocID="{2DCBE361-C6A1-47E6-B2F1-3F07544BD3EF}" presName="spVertical3" presStyleCnt="0"/>
      <dgm:spPr/>
    </dgm:pt>
    <dgm:pt modelId="{9CB57042-9B77-4EBC-872D-31F49A7BFC6C}" type="pres">
      <dgm:prSet presAssocID="{BB6757EF-DFFE-4182-BB64-2B27A4BFEFC3}" presName="padding2" presStyleCnt="0"/>
      <dgm:spPr/>
    </dgm:pt>
    <dgm:pt modelId="{25933F60-0828-49A7-8D03-9F5AAF29D515}" type="pres">
      <dgm:prSet presAssocID="{BB6757EF-DFFE-4182-BB64-2B27A4BFEFC3}" presName="negArrow" presStyleCnt="0"/>
      <dgm:spPr/>
    </dgm:pt>
    <dgm:pt modelId="{14397482-12BC-44A7-AEF2-99C34FF2B92F}" type="pres">
      <dgm:prSet presAssocID="{BB6757EF-DFFE-4182-BB64-2B27A4BFEFC3}" presName="backgroundArrow" presStyleLbl="node1" presStyleIdx="0" presStyleCnt="1" custLinFactNeighborX="606" custLinFactNeighborY="-24244"/>
      <dgm:spPr>
        <a:solidFill>
          <a:schemeClr val="tx2">
            <a:lumMod val="50000"/>
          </a:schemeClr>
        </a:solidFill>
      </dgm:spPr>
    </dgm:pt>
  </dgm:ptLst>
  <dgm:cxnLst>
    <dgm:cxn modelId="{B83F1825-2B1E-440D-8BD0-3C22AEA04863}" srcId="{BB6757EF-DFFE-4182-BB64-2B27A4BFEFC3}" destId="{2DCBE361-C6A1-47E6-B2F1-3F07544BD3EF}" srcOrd="0" destOrd="0" parTransId="{4B5D492B-FD65-4BAC-8B68-4912998F533A}" sibTransId="{4E5CFC47-BA0E-4374-AEB2-8425908CC71D}"/>
    <dgm:cxn modelId="{69682AEF-8FB7-4F8C-BCDA-C71A9F1C5876}" type="presOf" srcId="{2DCBE361-C6A1-47E6-B2F1-3F07544BD3EF}" destId="{67E7760E-3355-40D9-AD34-44477377F938}" srcOrd="0" destOrd="0" presId="urn:microsoft.com/office/officeart/2005/8/layout/hProcess3"/>
    <dgm:cxn modelId="{78249CF3-4936-4367-B8C2-AC3E20BE480E}" type="presOf" srcId="{BB6757EF-DFFE-4182-BB64-2B27A4BFEFC3}" destId="{5538003A-4883-4BBE-B72A-BA31C7C8F95E}" srcOrd="0" destOrd="0" presId="urn:microsoft.com/office/officeart/2005/8/layout/hProcess3"/>
    <dgm:cxn modelId="{9577E2EF-0ED1-4CDA-B5B1-C7AA6648842E}" type="presParOf" srcId="{5538003A-4883-4BBE-B72A-BA31C7C8F95E}" destId="{24144A58-1740-495F-884E-8B1F527147B6}" srcOrd="0" destOrd="0" presId="urn:microsoft.com/office/officeart/2005/8/layout/hProcess3"/>
    <dgm:cxn modelId="{93BDEEFC-EFB9-42A4-95A8-B4091BE36364}" type="presParOf" srcId="{5538003A-4883-4BBE-B72A-BA31C7C8F95E}" destId="{C2966723-DC4E-42B6-8723-4A4731D383FE}" srcOrd="1" destOrd="0" presId="urn:microsoft.com/office/officeart/2005/8/layout/hProcess3"/>
    <dgm:cxn modelId="{FF9836A5-E3C5-4921-91B0-77DC77F2CAAE}" type="presParOf" srcId="{C2966723-DC4E-42B6-8723-4A4731D383FE}" destId="{8F33CF26-44D1-4D0D-8A3A-05B202C8590D}" srcOrd="0" destOrd="0" presId="urn:microsoft.com/office/officeart/2005/8/layout/hProcess3"/>
    <dgm:cxn modelId="{8CA406F1-9AE8-484B-AC97-34EFE91BDE30}" type="presParOf" srcId="{C2966723-DC4E-42B6-8723-4A4731D383FE}" destId="{61432659-8D54-42B5-81B7-28BECEFA1657}" srcOrd="1" destOrd="0" presId="urn:microsoft.com/office/officeart/2005/8/layout/hProcess3"/>
    <dgm:cxn modelId="{CB58A496-AE7F-45EB-8A50-578271FB9F73}" type="presParOf" srcId="{61432659-8D54-42B5-81B7-28BECEFA1657}" destId="{5698C813-A15C-48F8-9B18-109B0C1E2230}" srcOrd="0" destOrd="0" presId="urn:microsoft.com/office/officeart/2005/8/layout/hProcess3"/>
    <dgm:cxn modelId="{7E850295-5DC7-40F5-B3B7-29329E0C6608}" type="presParOf" srcId="{61432659-8D54-42B5-81B7-28BECEFA1657}" destId="{67E7760E-3355-40D9-AD34-44477377F938}" srcOrd="1" destOrd="0" presId="urn:microsoft.com/office/officeart/2005/8/layout/hProcess3"/>
    <dgm:cxn modelId="{CB0061E9-6898-4DBA-9459-2FF4592C00BE}" type="presParOf" srcId="{61432659-8D54-42B5-81B7-28BECEFA1657}" destId="{D00856E2-5CB0-4E14-B99A-1270378EA4F0}" srcOrd="2" destOrd="0" presId="urn:microsoft.com/office/officeart/2005/8/layout/hProcess3"/>
    <dgm:cxn modelId="{2B913DC9-AAF5-4EA6-9FE8-CB17E5638E72}" type="presParOf" srcId="{61432659-8D54-42B5-81B7-28BECEFA1657}" destId="{350735F2-54ED-4B89-B681-6B63E5AC307B}" srcOrd="3" destOrd="0" presId="urn:microsoft.com/office/officeart/2005/8/layout/hProcess3"/>
    <dgm:cxn modelId="{50E64FEC-40E6-4FC5-A0FE-35BF3DEEAF0B}" type="presParOf" srcId="{C2966723-DC4E-42B6-8723-4A4731D383FE}" destId="{9CB57042-9B77-4EBC-872D-31F49A7BFC6C}" srcOrd="2" destOrd="0" presId="urn:microsoft.com/office/officeart/2005/8/layout/hProcess3"/>
    <dgm:cxn modelId="{CAB7DA1B-F9CE-4820-B2AA-BC651631193B}" type="presParOf" srcId="{C2966723-DC4E-42B6-8723-4A4731D383FE}" destId="{25933F60-0828-49A7-8D03-9F5AAF29D515}" srcOrd="3" destOrd="0" presId="urn:microsoft.com/office/officeart/2005/8/layout/hProcess3"/>
    <dgm:cxn modelId="{931B45CA-5554-41DA-BF53-BA422F2C956C}" type="presParOf" srcId="{C2966723-DC4E-42B6-8723-4A4731D383FE}" destId="{14397482-12BC-44A7-AEF2-99C34FF2B92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6757EF-DFFE-4182-BB64-2B27A4BFEFC3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DCBE361-C6A1-47E6-B2F1-3F07544BD3EF}">
      <dgm:prSet phldrT="[Text]" custT="1"/>
      <dgm:spPr>
        <a:noFill/>
      </dgm:spPr>
      <dgm:t>
        <a:bodyPr/>
        <a:lstStyle/>
        <a:p>
          <a:r>
            <a:rPr lang="en-US" sz="20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Sent to the Microcontroller</a:t>
          </a:r>
          <a:endParaRPr lang="en-US" sz="2000" b="1" dirty="0">
            <a:ln>
              <a:solidFill>
                <a:schemeClr val="tx1"/>
              </a:solidFill>
            </a:ln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D492B-FD65-4BAC-8B68-4912998F533A}" type="parTrans" cxnId="{B83F1825-2B1E-440D-8BD0-3C22AEA04863}">
      <dgm:prSet/>
      <dgm:spPr/>
      <dgm:t>
        <a:bodyPr/>
        <a:lstStyle/>
        <a:p>
          <a:endParaRPr lang="en-US"/>
        </a:p>
      </dgm:t>
    </dgm:pt>
    <dgm:pt modelId="{4E5CFC47-BA0E-4374-AEB2-8425908CC71D}" type="sibTrans" cxnId="{B83F1825-2B1E-440D-8BD0-3C22AEA04863}">
      <dgm:prSet/>
      <dgm:spPr/>
      <dgm:t>
        <a:bodyPr/>
        <a:lstStyle/>
        <a:p>
          <a:endParaRPr lang="en-US"/>
        </a:p>
      </dgm:t>
    </dgm:pt>
    <dgm:pt modelId="{5538003A-4883-4BBE-B72A-BA31C7C8F95E}" type="pres">
      <dgm:prSet presAssocID="{BB6757EF-DFFE-4182-BB64-2B27A4BFEFC3}" presName="Name0" presStyleCnt="0">
        <dgm:presLayoutVars>
          <dgm:dir/>
          <dgm:animLvl val="lvl"/>
          <dgm:resizeHandles val="exact"/>
        </dgm:presLayoutVars>
      </dgm:prSet>
      <dgm:spPr/>
    </dgm:pt>
    <dgm:pt modelId="{24144A58-1740-495F-884E-8B1F527147B6}" type="pres">
      <dgm:prSet presAssocID="{BB6757EF-DFFE-4182-BB64-2B27A4BFEFC3}" presName="dummy" presStyleCnt="0"/>
      <dgm:spPr/>
    </dgm:pt>
    <dgm:pt modelId="{C2966723-DC4E-42B6-8723-4A4731D383FE}" type="pres">
      <dgm:prSet presAssocID="{BB6757EF-DFFE-4182-BB64-2B27A4BFEFC3}" presName="linH" presStyleCnt="0"/>
      <dgm:spPr/>
    </dgm:pt>
    <dgm:pt modelId="{8F33CF26-44D1-4D0D-8A3A-05B202C8590D}" type="pres">
      <dgm:prSet presAssocID="{BB6757EF-DFFE-4182-BB64-2B27A4BFEFC3}" presName="padding1" presStyleCnt="0"/>
      <dgm:spPr/>
    </dgm:pt>
    <dgm:pt modelId="{61432659-8D54-42B5-81B7-28BECEFA1657}" type="pres">
      <dgm:prSet presAssocID="{2DCBE361-C6A1-47E6-B2F1-3F07544BD3EF}" presName="linV" presStyleCnt="0"/>
      <dgm:spPr/>
    </dgm:pt>
    <dgm:pt modelId="{5698C813-A15C-48F8-9B18-109B0C1E2230}" type="pres">
      <dgm:prSet presAssocID="{2DCBE361-C6A1-47E6-B2F1-3F07544BD3EF}" presName="spVertical1" presStyleCnt="0"/>
      <dgm:spPr/>
    </dgm:pt>
    <dgm:pt modelId="{67E7760E-3355-40D9-AD34-44477377F938}" type="pres">
      <dgm:prSet presAssocID="{2DCBE361-C6A1-47E6-B2F1-3F07544BD3EF}" presName="parTx" presStyleLbl="revTx" presStyleIdx="0" presStyleCnt="1" custScaleX="111368" custScaleY="108569">
        <dgm:presLayoutVars>
          <dgm:chMax val="0"/>
          <dgm:chPref val="0"/>
          <dgm:bulletEnabled val="1"/>
        </dgm:presLayoutVars>
      </dgm:prSet>
      <dgm:spPr/>
    </dgm:pt>
    <dgm:pt modelId="{D00856E2-5CB0-4E14-B99A-1270378EA4F0}" type="pres">
      <dgm:prSet presAssocID="{2DCBE361-C6A1-47E6-B2F1-3F07544BD3EF}" presName="spVertical2" presStyleCnt="0"/>
      <dgm:spPr/>
    </dgm:pt>
    <dgm:pt modelId="{350735F2-54ED-4B89-B681-6B63E5AC307B}" type="pres">
      <dgm:prSet presAssocID="{2DCBE361-C6A1-47E6-B2F1-3F07544BD3EF}" presName="spVertical3" presStyleCnt="0"/>
      <dgm:spPr/>
    </dgm:pt>
    <dgm:pt modelId="{9CB57042-9B77-4EBC-872D-31F49A7BFC6C}" type="pres">
      <dgm:prSet presAssocID="{BB6757EF-DFFE-4182-BB64-2B27A4BFEFC3}" presName="padding2" presStyleCnt="0"/>
      <dgm:spPr/>
    </dgm:pt>
    <dgm:pt modelId="{25933F60-0828-49A7-8D03-9F5AAF29D515}" type="pres">
      <dgm:prSet presAssocID="{BB6757EF-DFFE-4182-BB64-2B27A4BFEFC3}" presName="negArrow" presStyleCnt="0"/>
      <dgm:spPr/>
    </dgm:pt>
    <dgm:pt modelId="{14397482-12BC-44A7-AEF2-99C34FF2B92F}" type="pres">
      <dgm:prSet presAssocID="{BB6757EF-DFFE-4182-BB64-2B27A4BFEFC3}" presName="backgroundArrow" presStyleLbl="node1" presStyleIdx="0" presStyleCnt="1" custLinFactNeighborX="35916" custLinFactNeighborY="-22533"/>
      <dgm:spPr>
        <a:solidFill>
          <a:schemeClr val="tx2">
            <a:lumMod val="50000"/>
          </a:schemeClr>
        </a:solidFill>
      </dgm:spPr>
    </dgm:pt>
  </dgm:ptLst>
  <dgm:cxnLst>
    <dgm:cxn modelId="{B83F1825-2B1E-440D-8BD0-3C22AEA04863}" srcId="{BB6757EF-DFFE-4182-BB64-2B27A4BFEFC3}" destId="{2DCBE361-C6A1-47E6-B2F1-3F07544BD3EF}" srcOrd="0" destOrd="0" parTransId="{4B5D492B-FD65-4BAC-8B68-4912998F533A}" sibTransId="{4E5CFC47-BA0E-4374-AEB2-8425908CC71D}"/>
    <dgm:cxn modelId="{69682AEF-8FB7-4F8C-BCDA-C71A9F1C5876}" type="presOf" srcId="{2DCBE361-C6A1-47E6-B2F1-3F07544BD3EF}" destId="{67E7760E-3355-40D9-AD34-44477377F938}" srcOrd="0" destOrd="0" presId="urn:microsoft.com/office/officeart/2005/8/layout/hProcess3"/>
    <dgm:cxn modelId="{78249CF3-4936-4367-B8C2-AC3E20BE480E}" type="presOf" srcId="{BB6757EF-DFFE-4182-BB64-2B27A4BFEFC3}" destId="{5538003A-4883-4BBE-B72A-BA31C7C8F95E}" srcOrd="0" destOrd="0" presId="urn:microsoft.com/office/officeart/2005/8/layout/hProcess3"/>
    <dgm:cxn modelId="{9577E2EF-0ED1-4CDA-B5B1-C7AA6648842E}" type="presParOf" srcId="{5538003A-4883-4BBE-B72A-BA31C7C8F95E}" destId="{24144A58-1740-495F-884E-8B1F527147B6}" srcOrd="0" destOrd="0" presId="urn:microsoft.com/office/officeart/2005/8/layout/hProcess3"/>
    <dgm:cxn modelId="{93BDEEFC-EFB9-42A4-95A8-B4091BE36364}" type="presParOf" srcId="{5538003A-4883-4BBE-B72A-BA31C7C8F95E}" destId="{C2966723-DC4E-42B6-8723-4A4731D383FE}" srcOrd="1" destOrd="0" presId="urn:microsoft.com/office/officeart/2005/8/layout/hProcess3"/>
    <dgm:cxn modelId="{FF9836A5-E3C5-4921-91B0-77DC77F2CAAE}" type="presParOf" srcId="{C2966723-DC4E-42B6-8723-4A4731D383FE}" destId="{8F33CF26-44D1-4D0D-8A3A-05B202C8590D}" srcOrd="0" destOrd="0" presId="urn:microsoft.com/office/officeart/2005/8/layout/hProcess3"/>
    <dgm:cxn modelId="{8CA406F1-9AE8-484B-AC97-34EFE91BDE30}" type="presParOf" srcId="{C2966723-DC4E-42B6-8723-4A4731D383FE}" destId="{61432659-8D54-42B5-81B7-28BECEFA1657}" srcOrd="1" destOrd="0" presId="urn:microsoft.com/office/officeart/2005/8/layout/hProcess3"/>
    <dgm:cxn modelId="{CB58A496-AE7F-45EB-8A50-578271FB9F73}" type="presParOf" srcId="{61432659-8D54-42B5-81B7-28BECEFA1657}" destId="{5698C813-A15C-48F8-9B18-109B0C1E2230}" srcOrd="0" destOrd="0" presId="urn:microsoft.com/office/officeart/2005/8/layout/hProcess3"/>
    <dgm:cxn modelId="{7E850295-5DC7-40F5-B3B7-29329E0C6608}" type="presParOf" srcId="{61432659-8D54-42B5-81B7-28BECEFA1657}" destId="{67E7760E-3355-40D9-AD34-44477377F938}" srcOrd="1" destOrd="0" presId="urn:microsoft.com/office/officeart/2005/8/layout/hProcess3"/>
    <dgm:cxn modelId="{CB0061E9-6898-4DBA-9459-2FF4592C00BE}" type="presParOf" srcId="{61432659-8D54-42B5-81B7-28BECEFA1657}" destId="{D00856E2-5CB0-4E14-B99A-1270378EA4F0}" srcOrd="2" destOrd="0" presId="urn:microsoft.com/office/officeart/2005/8/layout/hProcess3"/>
    <dgm:cxn modelId="{2B913DC9-AAF5-4EA6-9FE8-CB17E5638E72}" type="presParOf" srcId="{61432659-8D54-42B5-81B7-28BECEFA1657}" destId="{350735F2-54ED-4B89-B681-6B63E5AC307B}" srcOrd="3" destOrd="0" presId="urn:microsoft.com/office/officeart/2005/8/layout/hProcess3"/>
    <dgm:cxn modelId="{50E64FEC-40E6-4FC5-A0FE-35BF3DEEAF0B}" type="presParOf" srcId="{C2966723-DC4E-42B6-8723-4A4731D383FE}" destId="{9CB57042-9B77-4EBC-872D-31F49A7BFC6C}" srcOrd="2" destOrd="0" presId="urn:microsoft.com/office/officeart/2005/8/layout/hProcess3"/>
    <dgm:cxn modelId="{CAB7DA1B-F9CE-4820-B2AA-BC651631193B}" type="presParOf" srcId="{C2966723-DC4E-42B6-8723-4A4731D383FE}" destId="{25933F60-0828-49A7-8D03-9F5AAF29D515}" srcOrd="3" destOrd="0" presId="urn:microsoft.com/office/officeart/2005/8/layout/hProcess3"/>
    <dgm:cxn modelId="{931B45CA-5554-41DA-BF53-BA422F2C956C}" type="presParOf" srcId="{C2966723-DC4E-42B6-8723-4A4731D383FE}" destId="{14397482-12BC-44A7-AEF2-99C34FF2B92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5E5881-C4A1-4326-BA98-80503A4817B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D95D4C2-021F-4AEF-AAA1-4D1A75BACB7E}">
      <dgm:prSet phldrT="[Text]"/>
      <dgm:spPr>
        <a:solidFill>
          <a:schemeClr val="bg2">
            <a:lumMod val="90000"/>
            <a:lumOff val="10000"/>
          </a:schemeClr>
        </a:soli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i="0" u="none" dirty="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rPr>
            <a:t>Request a passcode from the resident.</a:t>
          </a:r>
          <a:endParaRPr lang="en-US" dirty="0">
            <a:ln>
              <a:solidFill>
                <a:schemeClr val="tx1">
                  <a:lumMod val="95000"/>
                </a:schemeClr>
              </a:solidFill>
            </a:ln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53831339-F012-42D2-9B5D-30B9A51964FC}" type="parTrans" cxnId="{D37CBC95-2FBF-40DE-A5B9-0198B7DBDC84}">
      <dgm:prSet/>
      <dgm:spPr/>
      <dgm:t>
        <a:bodyPr/>
        <a:lstStyle/>
        <a:p>
          <a:endParaRPr lang="en-US"/>
        </a:p>
      </dgm:t>
    </dgm:pt>
    <dgm:pt modelId="{8AE3D221-6758-4C2C-9843-D5E3749B6098}" type="sibTrans" cxnId="{D37CBC95-2FBF-40DE-A5B9-0198B7DBDC84}">
      <dgm:prSet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n-US"/>
        </a:p>
      </dgm:t>
    </dgm:pt>
    <dgm:pt modelId="{DF63D228-2C1C-49F1-84CE-A43F73A00FBF}">
      <dgm:prSet phldrT="[Text]"/>
      <dgm:spPr>
        <a:solidFill>
          <a:schemeClr val="bg2">
            <a:lumMod val="90000"/>
            <a:lumOff val="10000"/>
          </a:schemeClr>
        </a:soli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i="0" u="none" dirty="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rPr>
            <a:t>Resident requests the server to generate OTP</a:t>
          </a:r>
          <a:endParaRPr lang="en-US" dirty="0">
            <a:ln>
              <a:solidFill>
                <a:schemeClr val="tx1">
                  <a:lumMod val="95000"/>
                </a:schemeClr>
              </a:solidFill>
            </a:ln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9B49C170-83AF-4AFB-A96D-2B834F7A3A80}" type="parTrans" cxnId="{C9BC5735-E07C-4DFD-A0BB-B180F3250330}">
      <dgm:prSet/>
      <dgm:spPr/>
      <dgm:t>
        <a:bodyPr/>
        <a:lstStyle/>
        <a:p>
          <a:endParaRPr lang="en-US"/>
        </a:p>
      </dgm:t>
    </dgm:pt>
    <dgm:pt modelId="{7D46B564-D523-4E5B-8CAB-898BB88CF543}" type="sibTrans" cxnId="{C9BC5735-E07C-4DFD-A0BB-B180F3250330}">
      <dgm:prSet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n-US"/>
        </a:p>
      </dgm:t>
    </dgm:pt>
    <dgm:pt modelId="{06098DFF-08F3-44EB-8E9E-64D83D4A2295}">
      <dgm:prSet phldrT="[Text]"/>
      <dgm:spPr>
        <a:solidFill>
          <a:schemeClr val="bg2">
            <a:lumMod val="90000"/>
            <a:lumOff val="10000"/>
          </a:schemeClr>
        </a:soli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b="0" i="0" u="none" dirty="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rPr>
            <a:t>Server generate OTP and forwards to the resident</a:t>
          </a:r>
          <a:endParaRPr lang="en-US" dirty="0">
            <a:ln>
              <a:solidFill>
                <a:schemeClr val="tx1">
                  <a:lumMod val="95000"/>
                </a:schemeClr>
              </a:solidFill>
            </a:ln>
            <a:solidFill>
              <a:schemeClr val="accent2">
                <a:lumMod val="60000"/>
                <a:lumOff val="40000"/>
              </a:schemeClr>
            </a:solidFill>
          </a:endParaRPr>
        </a:p>
      </dgm:t>
    </dgm:pt>
    <dgm:pt modelId="{DC3D7551-C71E-432E-BD63-0BCDAD311FD8}" type="parTrans" cxnId="{8AED71A6-8201-4E69-BD70-7A311FA7B39C}">
      <dgm:prSet/>
      <dgm:spPr/>
      <dgm:t>
        <a:bodyPr/>
        <a:lstStyle/>
        <a:p>
          <a:endParaRPr lang="en-US"/>
        </a:p>
      </dgm:t>
    </dgm:pt>
    <dgm:pt modelId="{83B1866B-60D5-4CAC-9335-7A7FCF5E1AE2}" type="sibTrans" cxnId="{8AED71A6-8201-4E69-BD70-7A311FA7B39C}">
      <dgm:prSet/>
      <dgm:spPr>
        <a:effectLst>
          <a:glow rad="101600">
            <a:schemeClr val="accent2">
              <a:satMod val="175000"/>
              <a:alpha val="40000"/>
            </a:schemeClr>
          </a:glow>
        </a:effectLst>
      </dgm:spPr>
      <dgm:t>
        <a:bodyPr/>
        <a:lstStyle/>
        <a:p>
          <a:endParaRPr lang="en-US"/>
        </a:p>
      </dgm:t>
    </dgm:pt>
    <dgm:pt modelId="{7E91A7C7-A230-47DE-A926-9E7D80B07490}">
      <dgm:prSet/>
      <dgm:spPr>
        <a:solidFill>
          <a:schemeClr val="bg2">
            <a:lumMod val="90000"/>
            <a:lumOff val="10000"/>
          </a:schemeClr>
        </a:solidFill>
        <a:ln>
          <a:noFill/>
        </a:ln>
        <a:effectLst>
          <a:glow rad="228600">
            <a:schemeClr val="accent2">
              <a:satMod val="175000"/>
              <a:alpha val="40000"/>
            </a:schemeClr>
          </a:glow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dirty="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rPr>
            <a:t>Resident send the OTP to guest</a:t>
          </a:r>
        </a:p>
      </dgm:t>
    </dgm:pt>
    <dgm:pt modelId="{B606F736-6CAF-41FA-ACC3-2F0B7543FD4D}" type="parTrans" cxnId="{832FEAAD-8835-423C-AE6C-DD85797E805F}">
      <dgm:prSet/>
      <dgm:spPr/>
      <dgm:t>
        <a:bodyPr/>
        <a:lstStyle/>
        <a:p>
          <a:endParaRPr lang="en-US"/>
        </a:p>
      </dgm:t>
    </dgm:pt>
    <dgm:pt modelId="{49846317-7AE2-42AF-83BB-B28E48921B81}" type="sibTrans" cxnId="{832FEAAD-8835-423C-AE6C-DD85797E805F}">
      <dgm:prSet/>
      <dgm:spPr/>
      <dgm:t>
        <a:bodyPr/>
        <a:lstStyle/>
        <a:p>
          <a:endParaRPr lang="en-US"/>
        </a:p>
      </dgm:t>
    </dgm:pt>
    <dgm:pt modelId="{2BA0E122-A7A8-4115-8005-D6FE93B449CF}" type="pres">
      <dgm:prSet presAssocID="{0B5E5881-C4A1-4326-BA98-80503A4817B3}" presName="Name0" presStyleCnt="0">
        <dgm:presLayoutVars>
          <dgm:dir/>
          <dgm:resizeHandles val="exact"/>
        </dgm:presLayoutVars>
      </dgm:prSet>
      <dgm:spPr/>
    </dgm:pt>
    <dgm:pt modelId="{B5924B7C-5FF9-4519-8E59-8CD54238953A}" type="pres">
      <dgm:prSet presAssocID="{7D95D4C2-021F-4AEF-AAA1-4D1A75BACB7E}" presName="node" presStyleLbl="node1" presStyleIdx="0" presStyleCnt="4">
        <dgm:presLayoutVars>
          <dgm:bulletEnabled val="1"/>
        </dgm:presLayoutVars>
      </dgm:prSet>
      <dgm:spPr/>
    </dgm:pt>
    <dgm:pt modelId="{030F4C4F-E09B-4309-ADA3-087144FAE829}" type="pres">
      <dgm:prSet presAssocID="{8AE3D221-6758-4C2C-9843-D5E3749B6098}" presName="sibTrans" presStyleLbl="sibTrans2D1" presStyleIdx="0" presStyleCnt="3"/>
      <dgm:spPr/>
    </dgm:pt>
    <dgm:pt modelId="{5EEA2E79-3A17-4547-9357-82C77F288C86}" type="pres">
      <dgm:prSet presAssocID="{8AE3D221-6758-4C2C-9843-D5E3749B6098}" presName="connectorText" presStyleLbl="sibTrans2D1" presStyleIdx="0" presStyleCnt="3"/>
      <dgm:spPr/>
    </dgm:pt>
    <dgm:pt modelId="{5A9C7A05-8DB8-4988-A2F6-9368D2DDA8C4}" type="pres">
      <dgm:prSet presAssocID="{DF63D228-2C1C-49F1-84CE-A43F73A00FBF}" presName="node" presStyleLbl="node1" presStyleIdx="1" presStyleCnt="4">
        <dgm:presLayoutVars>
          <dgm:bulletEnabled val="1"/>
        </dgm:presLayoutVars>
      </dgm:prSet>
      <dgm:spPr/>
    </dgm:pt>
    <dgm:pt modelId="{B41A1CC0-D1F0-4120-ADD3-40A173288023}" type="pres">
      <dgm:prSet presAssocID="{7D46B564-D523-4E5B-8CAB-898BB88CF543}" presName="sibTrans" presStyleLbl="sibTrans2D1" presStyleIdx="1" presStyleCnt="3"/>
      <dgm:spPr/>
    </dgm:pt>
    <dgm:pt modelId="{ED53E37C-910E-482E-9133-80F455E5EBB9}" type="pres">
      <dgm:prSet presAssocID="{7D46B564-D523-4E5B-8CAB-898BB88CF543}" presName="connectorText" presStyleLbl="sibTrans2D1" presStyleIdx="1" presStyleCnt="3"/>
      <dgm:spPr/>
    </dgm:pt>
    <dgm:pt modelId="{BEE5DDDF-7DD0-4722-B4D4-1E3DF7841F1B}" type="pres">
      <dgm:prSet presAssocID="{06098DFF-08F3-44EB-8E9E-64D83D4A2295}" presName="node" presStyleLbl="node1" presStyleIdx="2" presStyleCnt="4">
        <dgm:presLayoutVars>
          <dgm:bulletEnabled val="1"/>
        </dgm:presLayoutVars>
      </dgm:prSet>
      <dgm:spPr/>
    </dgm:pt>
    <dgm:pt modelId="{55F7131C-585F-477C-AFB9-BDB71EE08514}" type="pres">
      <dgm:prSet presAssocID="{83B1866B-60D5-4CAC-9335-7A7FCF5E1AE2}" presName="sibTrans" presStyleLbl="sibTrans2D1" presStyleIdx="2" presStyleCnt="3"/>
      <dgm:spPr/>
    </dgm:pt>
    <dgm:pt modelId="{57DE8B9E-DD2D-4385-9606-113C09FB9CD1}" type="pres">
      <dgm:prSet presAssocID="{83B1866B-60D5-4CAC-9335-7A7FCF5E1AE2}" presName="connectorText" presStyleLbl="sibTrans2D1" presStyleIdx="2" presStyleCnt="3"/>
      <dgm:spPr/>
    </dgm:pt>
    <dgm:pt modelId="{90E72488-F9BD-46E5-87F7-1B87CEEADDDC}" type="pres">
      <dgm:prSet presAssocID="{7E91A7C7-A230-47DE-A926-9E7D80B07490}" presName="node" presStyleLbl="node1" presStyleIdx="3" presStyleCnt="4">
        <dgm:presLayoutVars>
          <dgm:bulletEnabled val="1"/>
        </dgm:presLayoutVars>
      </dgm:prSet>
      <dgm:spPr/>
    </dgm:pt>
  </dgm:ptLst>
  <dgm:cxnLst>
    <dgm:cxn modelId="{FCD2AE1E-59FF-4420-9FF6-8E5985768702}" type="presOf" srcId="{DF63D228-2C1C-49F1-84CE-A43F73A00FBF}" destId="{5A9C7A05-8DB8-4988-A2F6-9368D2DDA8C4}" srcOrd="0" destOrd="0" presId="urn:microsoft.com/office/officeart/2005/8/layout/process1"/>
    <dgm:cxn modelId="{2BFF9223-07A6-425C-8358-23AB78B24A0B}" type="presOf" srcId="{06098DFF-08F3-44EB-8E9E-64D83D4A2295}" destId="{BEE5DDDF-7DD0-4722-B4D4-1E3DF7841F1B}" srcOrd="0" destOrd="0" presId="urn:microsoft.com/office/officeart/2005/8/layout/process1"/>
    <dgm:cxn modelId="{28CD8C28-1E53-4277-8F83-1481ED45090C}" type="presOf" srcId="{8AE3D221-6758-4C2C-9843-D5E3749B6098}" destId="{5EEA2E79-3A17-4547-9357-82C77F288C86}" srcOrd="1" destOrd="0" presId="urn:microsoft.com/office/officeart/2005/8/layout/process1"/>
    <dgm:cxn modelId="{C9BC5735-E07C-4DFD-A0BB-B180F3250330}" srcId="{0B5E5881-C4A1-4326-BA98-80503A4817B3}" destId="{DF63D228-2C1C-49F1-84CE-A43F73A00FBF}" srcOrd="1" destOrd="0" parTransId="{9B49C170-83AF-4AFB-A96D-2B834F7A3A80}" sibTransId="{7D46B564-D523-4E5B-8CAB-898BB88CF543}"/>
    <dgm:cxn modelId="{413E866E-52D1-4F4A-AD24-CA3E184AFA5B}" type="presOf" srcId="{8AE3D221-6758-4C2C-9843-D5E3749B6098}" destId="{030F4C4F-E09B-4309-ADA3-087144FAE829}" srcOrd="0" destOrd="0" presId="urn:microsoft.com/office/officeart/2005/8/layout/process1"/>
    <dgm:cxn modelId="{4C51C955-95FD-442B-8A15-2033BDD9A70E}" type="presOf" srcId="{7D95D4C2-021F-4AEF-AAA1-4D1A75BACB7E}" destId="{B5924B7C-5FF9-4519-8E59-8CD54238953A}" srcOrd="0" destOrd="0" presId="urn:microsoft.com/office/officeart/2005/8/layout/process1"/>
    <dgm:cxn modelId="{728C3A8A-A4DC-47D3-B825-213DFE2FDD24}" type="presOf" srcId="{7D46B564-D523-4E5B-8CAB-898BB88CF543}" destId="{ED53E37C-910E-482E-9133-80F455E5EBB9}" srcOrd="1" destOrd="0" presId="urn:microsoft.com/office/officeart/2005/8/layout/process1"/>
    <dgm:cxn modelId="{9F3E0293-A89E-4879-8E12-8405A8BE4DE5}" type="presOf" srcId="{83B1866B-60D5-4CAC-9335-7A7FCF5E1AE2}" destId="{55F7131C-585F-477C-AFB9-BDB71EE08514}" srcOrd="0" destOrd="0" presId="urn:microsoft.com/office/officeart/2005/8/layout/process1"/>
    <dgm:cxn modelId="{D37CBC95-2FBF-40DE-A5B9-0198B7DBDC84}" srcId="{0B5E5881-C4A1-4326-BA98-80503A4817B3}" destId="{7D95D4C2-021F-4AEF-AAA1-4D1A75BACB7E}" srcOrd="0" destOrd="0" parTransId="{53831339-F012-42D2-9B5D-30B9A51964FC}" sibTransId="{8AE3D221-6758-4C2C-9843-D5E3749B6098}"/>
    <dgm:cxn modelId="{8AED71A6-8201-4E69-BD70-7A311FA7B39C}" srcId="{0B5E5881-C4A1-4326-BA98-80503A4817B3}" destId="{06098DFF-08F3-44EB-8E9E-64D83D4A2295}" srcOrd="2" destOrd="0" parTransId="{DC3D7551-C71E-432E-BD63-0BCDAD311FD8}" sibTransId="{83B1866B-60D5-4CAC-9335-7A7FCF5E1AE2}"/>
    <dgm:cxn modelId="{832FEAAD-8835-423C-AE6C-DD85797E805F}" srcId="{0B5E5881-C4A1-4326-BA98-80503A4817B3}" destId="{7E91A7C7-A230-47DE-A926-9E7D80B07490}" srcOrd="3" destOrd="0" parTransId="{B606F736-6CAF-41FA-ACC3-2F0B7543FD4D}" sibTransId="{49846317-7AE2-42AF-83BB-B28E48921B81}"/>
    <dgm:cxn modelId="{892311CE-A217-418C-BAFF-421C99CFADD6}" type="presOf" srcId="{7D46B564-D523-4E5B-8CAB-898BB88CF543}" destId="{B41A1CC0-D1F0-4120-ADD3-40A173288023}" srcOrd="0" destOrd="0" presId="urn:microsoft.com/office/officeart/2005/8/layout/process1"/>
    <dgm:cxn modelId="{A1DC9DD6-2275-46C5-9049-0A54DD8D46EE}" type="presOf" srcId="{83B1866B-60D5-4CAC-9335-7A7FCF5E1AE2}" destId="{57DE8B9E-DD2D-4385-9606-113C09FB9CD1}" srcOrd="1" destOrd="0" presId="urn:microsoft.com/office/officeart/2005/8/layout/process1"/>
    <dgm:cxn modelId="{FCCE14DC-44DC-45B1-AF64-A5DBE9329EEC}" type="presOf" srcId="{0B5E5881-C4A1-4326-BA98-80503A4817B3}" destId="{2BA0E122-A7A8-4115-8005-D6FE93B449CF}" srcOrd="0" destOrd="0" presId="urn:microsoft.com/office/officeart/2005/8/layout/process1"/>
    <dgm:cxn modelId="{86FAC4EE-25B7-4C71-BA61-739644069652}" type="presOf" srcId="{7E91A7C7-A230-47DE-A926-9E7D80B07490}" destId="{90E72488-F9BD-46E5-87F7-1B87CEEADDDC}" srcOrd="0" destOrd="0" presId="urn:microsoft.com/office/officeart/2005/8/layout/process1"/>
    <dgm:cxn modelId="{06F39A78-1573-4146-A0A9-91C0026AD537}" type="presParOf" srcId="{2BA0E122-A7A8-4115-8005-D6FE93B449CF}" destId="{B5924B7C-5FF9-4519-8E59-8CD54238953A}" srcOrd="0" destOrd="0" presId="urn:microsoft.com/office/officeart/2005/8/layout/process1"/>
    <dgm:cxn modelId="{28A290DD-6071-47CB-A8E7-3540C7894B20}" type="presParOf" srcId="{2BA0E122-A7A8-4115-8005-D6FE93B449CF}" destId="{030F4C4F-E09B-4309-ADA3-087144FAE829}" srcOrd="1" destOrd="0" presId="urn:microsoft.com/office/officeart/2005/8/layout/process1"/>
    <dgm:cxn modelId="{1DA160E0-DBB9-492E-B3FE-31276A811EFA}" type="presParOf" srcId="{030F4C4F-E09B-4309-ADA3-087144FAE829}" destId="{5EEA2E79-3A17-4547-9357-82C77F288C86}" srcOrd="0" destOrd="0" presId="urn:microsoft.com/office/officeart/2005/8/layout/process1"/>
    <dgm:cxn modelId="{08DFC045-C1CA-4AB9-979F-A0A91F3C2C2C}" type="presParOf" srcId="{2BA0E122-A7A8-4115-8005-D6FE93B449CF}" destId="{5A9C7A05-8DB8-4988-A2F6-9368D2DDA8C4}" srcOrd="2" destOrd="0" presId="urn:microsoft.com/office/officeart/2005/8/layout/process1"/>
    <dgm:cxn modelId="{0E4ABA5C-EE3F-4A39-99FC-4F6600A22CF0}" type="presParOf" srcId="{2BA0E122-A7A8-4115-8005-D6FE93B449CF}" destId="{B41A1CC0-D1F0-4120-ADD3-40A173288023}" srcOrd="3" destOrd="0" presId="urn:microsoft.com/office/officeart/2005/8/layout/process1"/>
    <dgm:cxn modelId="{81BFC209-B659-4539-A4C5-DD21F79E41F3}" type="presParOf" srcId="{B41A1CC0-D1F0-4120-ADD3-40A173288023}" destId="{ED53E37C-910E-482E-9133-80F455E5EBB9}" srcOrd="0" destOrd="0" presId="urn:microsoft.com/office/officeart/2005/8/layout/process1"/>
    <dgm:cxn modelId="{46202A65-927A-4508-86E0-AC1ED3912B93}" type="presParOf" srcId="{2BA0E122-A7A8-4115-8005-D6FE93B449CF}" destId="{BEE5DDDF-7DD0-4722-B4D4-1E3DF7841F1B}" srcOrd="4" destOrd="0" presId="urn:microsoft.com/office/officeart/2005/8/layout/process1"/>
    <dgm:cxn modelId="{EED1A766-3083-4571-AEE5-D413102E3F7F}" type="presParOf" srcId="{2BA0E122-A7A8-4115-8005-D6FE93B449CF}" destId="{55F7131C-585F-477C-AFB9-BDB71EE08514}" srcOrd="5" destOrd="0" presId="urn:microsoft.com/office/officeart/2005/8/layout/process1"/>
    <dgm:cxn modelId="{526F5FD6-D26D-44A6-A45F-75D4AEDA702A}" type="presParOf" srcId="{55F7131C-585F-477C-AFB9-BDB71EE08514}" destId="{57DE8B9E-DD2D-4385-9606-113C09FB9CD1}" srcOrd="0" destOrd="0" presId="urn:microsoft.com/office/officeart/2005/8/layout/process1"/>
    <dgm:cxn modelId="{328D68A9-BB50-47C1-B274-AE12E6F6AFAF}" type="presParOf" srcId="{2BA0E122-A7A8-4115-8005-D6FE93B449CF}" destId="{90E72488-F9BD-46E5-87F7-1B87CEEADDD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6757EF-DFFE-4182-BB64-2B27A4BFEFC3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DCBE361-C6A1-47E6-B2F1-3F07544BD3EF}">
      <dgm:prSet phldrT="[Text]" custT="1"/>
      <dgm:spPr>
        <a:noFill/>
      </dgm:spPr>
      <dgm:t>
        <a:bodyPr/>
        <a:lstStyle/>
        <a:p>
          <a:r>
            <a:rPr lang="en-US" sz="2400" b="1" i="0" u="none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Guest</a:t>
          </a:r>
          <a:endParaRPr lang="en-US" sz="2400" b="1" dirty="0">
            <a:ln>
              <a:solidFill>
                <a:schemeClr val="tx1"/>
              </a:solidFill>
            </a:ln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D492B-FD65-4BAC-8B68-4912998F533A}" type="parTrans" cxnId="{B83F1825-2B1E-440D-8BD0-3C22AEA04863}">
      <dgm:prSet/>
      <dgm:spPr/>
      <dgm:t>
        <a:bodyPr/>
        <a:lstStyle/>
        <a:p>
          <a:endParaRPr lang="en-US"/>
        </a:p>
      </dgm:t>
    </dgm:pt>
    <dgm:pt modelId="{4E5CFC47-BA0E-4374-AEB2-8425908CC71D}" type="sibTrans" cxnId="{B83F1825-2B1E-440D-8BD0-3C22AEA04863}">
      <dgm:prSet/>
      <dgm:spPr/>
      <dgm:t>
        <a:bodyPr/>
        <a:lstStyle/>
        <a:p>
          <a:endParaRPr lang="en-US"/>
        </a:p>
      </dgm:t>
    </dgm:pt>
    <dgm:pt modelId="{5538003A-4883-4BBE-B72A-BA31C7C8F95E}" type="pres">
      <dgm:prSet presAssocID="{BB6757EF-DFFE-4182-BB64-2B27A4BFEFC3}" presName="Name0" presStyleCnt="0">
        <dgm:presLayoutVars>
          <dgm:dir/>
          <dgm:animLvl val="lvl"/>
          <dgm:resizeHandles val="exact"/>
        </dgm:presLayoutVars>
      </dgm:prSet>
      <dgm:spPr/>
    </dgm:pt>
    <dgm:pt modelId="{24144A58-1740-495F-884E-8B1F527147B6}" type="pres">
      <dgm:prSet presAssocID="{BB6757EF-DFFE-4182-BB64-2B27A4BFEFC3}" presName="dummy" presStyleCnt="0"/>
      <dgm:spPr/>
    </dgm:pt>
    <dgm:pt modelId="{C2966723-DC4E-42B6-8723-4A4731D383FE}" type="pres">
      <dgm:prSet presAssocID="{BB6757EF-DFFE-4182-BB64-2B27A4BFEFC3}" presName="linH" presStyleCnt="0"/>
      <dgm:spPr/>
    </dgm:pt>
    <dgm:pt modelId="{8F33CF26-44D1-4D0D-8A3A-05B202C8590D}" type="pres">
      <dgm:prSet presAssocID="{BB6757EF-DFFE-4182-BB64-2B27A4BFEFC3}" presName="padding1" presStyleCnt="0"/>
      <dgm:spPr/>
    </dgm:pt>
    <dgm:pt modelId="{61432659-8D54-42B5-81B7-28BECEFA1657}" type="pres">
      <dgm:prSet presAssocID="{2DCBE361-C6A1-47E6-B2F1-3F07544BD3EF}" presName="linV" presStyleCnt="0"/>
      <dgm:spPr/>
    </dgm:pt>
    <dgm:pt modelId="{5698C813-A15C-48F8-9B18-109B0C1E2230}" type="pres">
      <dgm:prSet presAssocID="{2DCBE361-C6A1-47E6-B2F1-3F07544BD3EF}" presName="spVertical1" presStyleCnt="0"/>
      <dgm:spPr/>
    </dgm:pt>
    <dgm:pt modelId="{67E7760E-3355-40D9-AD34-44477377F938}" type="pres">
      <dgm:prSet presAssocID="{2DCBE361-C6A1-47E6-B2F1-3F07544BD3EF}" presName="parTx" presStyleLbl="revTx" presStyleIdx="0" presStyleCnt="1" custScaleX="111368" custScaleY="334718">
        <dgm:presLayoutVars>
          <dgm:chMax val="0"/>
          <dgm:chPref val="0"/>
          <dgm:bulletEnabled val="1"/>
        </dgm:presLayoutVars>
      </dgm:prSet>
      <dgm:spPr/>
    </dgm:pt>
    <dgm:pt modelId="{D00856E2-5CB0-4E14-B99A-1270378EA4F0}" type="pres">
      <dgm:prSet presAssocID="{2DCBE361-C6A1-47E6-B2F1-3F07544BD3EF}" presName="spVertical2" presStyleCnt="0"/>
      <dgm:spPr/>
    </dgm:pt>
    <dgm:pt modelId="{350735F2-54ED-4B89-B681-6B63E5AC307B}" type="pres">
      <dgm:prSet presAssocID="{2DCBE361-C6A1-47E6-B2F1-3F07544BD3EF}" presName="spVertical3" presStyleCnt="0"/>
      <dgm:spPr/>
    </dgm:pt>
    <dgm:pt modelId="{9CB57042-9B77-4EBC-872D-31F49A7BFC6C}" type="pres">
      <dgm:prSet presAssocID="{BB6757EF-DFFE-4182-BB64-2B27A4BFEFC3}" presName="padding2" presStyleCnt="0"/>
      <dgm:spPr/>
    </dgm:pt>
    <dgm:pt modelId="{25933F60-0828-49A7-8D03-9F5AAF29D515}" type="pres">
      <dgm:prSet presAssocID="{BB6757EF-DFFE-4182-BB64-2B27A4BFEFC3}" presName="negArrow" presStyleCnt="0"/>
      <dgm:spPr/>
    </dgm:pt>
    <dgm:pt modelId="{14397482-12BC-44A7-AEF2-99C34FF2B92F}" type="pres">
      <dgm:prSet presAssocID="{BB6757EF-DFFE-4182-BB64-2B27A4BFEFC3}" presName="backgroundArrow" presStyleLbl="node1" presStyleIdx="0" presStyleCnt="1" custScaleY="220006" custLinFactNeighborX="2359" custLinFactNeighborY="45687"/>
      <dgm:spPr>
        <a:solidFill>
          <a:schemeClr val="tx2">
            <a:lumMod val="50000"/>
          </a:schemeClr>
        </a:solidFill>
      </dgm:spPr>
    </dgm:pt>
  </dgm:ptLst>
  <dgm:cxnLst>
    <dgm:cxn modelId="{B83F1825-2B1E-440D-8BD0-3C22AEA04863}" srcId="{BB6757EF-DFFE-4182-BB64-2B27A4BFEFC3}" destId="{2DCBE361-C6A1-47E6-B2F1-3F07544BD3EF}" srcOrd="0" destOrd="0" parTransId="{4B5D492B-FD65-4BAC-8B68-4912998F533A}" sibTransId="{4E5CFC47-BA0E-4374-AEB2-8425908CC71D}"/>
    <dgm:cxn modelId="{69682AEF-8FB7-4F8C-BCDA-C71A9F1C5876}" type="presOf" srcId="{2DCBE361-C6A1-47E6-B2F1-3F07544BD3EF}" destId="{67E7760E-3355-40D9-AD34-44477377F938}" srcOrd="0" destOrd="0" presId="urn:microsoft.com/office/officeart/2005/8/layout/hProcess3"/>
    <dgm:cxn modelId="{78249CF3-4936-4367-B8C2-AC3E20BE480E}" type="presOf" srcId="{BB6757EF-DFFE-4182-BB64-2B27A4BFEFC3}" destId="{5538003A-4883-4BBE-B72A-BA31C7C8F95E}" srcOrd="0" destOrd="0" presId="urn:microsoft.com/office/officeart/2005/8/layout/hProcess3"/>
    <dgm:cxn modelId="{9577E2EF-0ED1-4CDA-B5B1-C7AA6648842E}" type="presParOf" srcId="{5538003A-4883-4BBE-B72A-BA31C7C8F95E}" destId="{24144A58-1740-495F-884E-8B1F527147B6}" srcOrd="0" destOrd="0" presId="urn:microsoft.com/office/officeart/2005/8/layout/hProcess3"/>
    <dgm:cxn modelId="{93BDEEFC-EFB9-42A4-95A8-B4091BE36364}" type="presParOf" srcId="{5538003A-4883-4BBE-B72A-BA31C7C8F95E}" destId="{C2966723-DC4E-42B6-8723-4A4731D383FE}" srcOrd="1" destOrd="0" presId="urn:microsoft.com/office/officeart/2005/8/layout/hProcess3"/>
    <dgm:cxn modelId="{FF9836A5-E3C5-4921-91B0-77DC77F2CAAE}" type="presParOf" srcId="{C2966723-DC4E-42B6-8723-4A4731D383FE}" destId="{8F33CF26-44D1-4D0D-8A3A-05B202C8590D}" srcOrd="0" destOrd="0" presId="urn:microsoft.com/office/officeart/2005/8/layout/hProcess3"/>
    <dgm:cxn modelId="{8CA406F1-9AE8-484B-AC97-34EFE91BDE30}" type="presParOf" srcId="{C2966723-DC4E-42B6-8723-4A4731D383FE}" destId="{61432659-8D54-42B5-81B7-28BECEFA1657}" srcOrd="1" destOrd="0" presId="urn:microsoft.com/office/officeart/2005/8/layout/hProcess3"/>
    <dgm:cxn modelId="{CB58A496-AE7F-45EB-8A50-578271FB9F73}" type="presParOf" srcId="{61432659-8D54-42B5-81B7-28BECEFA1657}" destId="{5698C813-A15C-48F8-9B18-109B0C1E2230}" srcOrd="0" destOrd="0" presId="urn:microsoft.com/office/officeart/2005/8/layout/hProcess3"/>
    <dgm:cxn modelId="{7E850295-5DC7-40F5-B3B7-29329E0C6608}" type="presParOf" srcId="{61432659-8D54-42B5-81B7-28BECEFA1657}" destId="{67E7760E-3355-40D9-AD34-44477377F938}" srcOrd="1" destOrd="0" presId="urn:microsoft.com/office/officeart/2005/8/layout/hProcess3"/>
    <dgm:cxn modelId="{CB0061E9-6898-4DBA-9459-2FF4592C00BE}" type="presParOf" srcId="{61432659-8D54-42B5-81B7-28BECEFA1657}" destId="{D00856E2-5CB0-4E14-B99A-1270378EA4F0}" srcOrd="2" destOrd="0" presId="urn:microsoft.com/office/officeart/2005/8/layout/hProcess3"/>
    <dgm:cxn modelId="{2B913DC9-AAF5-4EA6-9FE8-CB17E5638E72}" type="presParOf" srcId="{61432659-8D54-42B5-81B7-28BECEFA1657}" destId="{350735F2-54ED-4B89-B681-6B63E5AC307B}" srcOrd="3" destOrd="0" presId="urn:microsoft.com/office/officeart/2005/8/layout/hProcess3"/>
    <dgm:cxn modelId="{50E64FEC-40E6-4FC5-A0FE-35BF3DEEAF0B}" type="presParOf" srcId="{C2966723-DC4E-42B6-8723-4A4731D383FE}" destId="{9CB57042-9B77-4EBC-872D-31F49A7BFC6C}" srcOrd="2" destOrd="0" presId="urn:microsoft.com/office/officeart/2005/8/layout/hProcess3"/>
    <dgm:cxn modelId="{CAB7DA1B-F9CE-4820-B2AA-BC651631193B}" type="presParOf" srcId="{C2966723-DC4E-42B6-8723-4A4731D383FE}" destId="{25933F60-0828-49A7-8D03-9F5AAF29D515}" srcOrd="3" destOrd="0" presId="urn:microsoft.com/office/officeart/2005/8/layout/hProcess3"/>
    <dgm:cxn modelId="{931B45CA-5554-41DA-BF53-BA422F2C956C}" type="presParOf" srcId="{C2966723-DC4E-42B6-8723-4A4731D383FE}" destId="{14397482-12BC-44A7-AEF2-99C34FF2B92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6757EF-DFFE-4182-BB64-2B27A4BFEFC3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2DCBE361-C6A1-47E6-B2F1-3F07544BD3EF}">
      <dgm:prSet phldrT="[Text]" custT="1"/>
      <dgm:spPr>
        <a:noFill/>
      </dgm:spPr>
      <dgm:t>
        <a:bodyPr/>
        <a:lstStyle/>
        <a:p>
          <a:r>
            <a:rPr lang="en-US" sz="1600" b="1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Sent to the Microcontroller</a:t>
          </a:r>
          <a:endParaRPr lang="en-US" sz="1600" b="1" dirty="0">
            <a:ln>
              <a:solidFill>
                <a:schemeClr val="tx1"/>
              </a:solidFill>
            </a:ln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D492B-FD65-4BAC-8B68-4912998F533A}" type="parTrans" cxnId="{B83F1825-2B1E-440D-8BD0-3C22AEA04863}">
      <dgm:prSet/>
      <dgm:spPr/>
      <dgm:t>
        <a:bodyPr/>
        <a:lstStyle/>
        <a:p>
          <a:endParaRPr lang="en-US"/>
        </a:p>
      </dgm:t>
    </dgm:pt>
    <dgm:pt modelId="{4E5CFC47-BA0E-4374-AEB2-8425908CC71D}" type="sibTrans" cxnId="{B83F1825-2B1E-440D-8BD0-3C22AEA04863}">
      <dgm:prSet/>
      <dgm:spPr/>
      <dgm:t>
        <a:bodyPr/>
        <a:lstStyle/>
        <a:p>
          <a:endParaRPr lang="en-US"/>
        </a:p>
      </dgm:t>
    </dgm:pt>
    <dgm:pt modelId="{5538003A-4883-4BBE-B72A-BA31C7C8F95E}" type="pres">
      <dgm:prSet presAssocID="{BB6757EF-DFFE-4182-BB64-2B27A4BFEFC3}" presName="Name0" presStyleCnt="0">
        <dgm:presLayoutVars>
          <dgm:dir/>
          <dgm:animLvl val="lvl"/>
          <dgm:resizeHandles val="exact"/>
        </dgm:presLayoutVars>
      </dgm:prSet>
      <dgm:spPr/>
    </dgm:pt>
    <dgm:pt modelId="{24144A58-1740-495F-884E-8B1F527147B6}" type="pres">
      <dgm:prSet presAssocID="{BB6757EF-DFFE-4182-BB64-2B27A4BFEFC3}" presName="dummy" presStyleCnt="0"/>
      <dgm:spPr/>
    </dgm:pt>
    <dgm:pt modelId="{C2966723-DC4E-42B6-8723-4A4731D383FE}" type="pres">
      <dgm:prSet presAssocID="{BB6757EF-DFFE-4182-BB64-2B27A4BFEFC3}" presName="linH" presStyleCnt="0"/>
      <dgm:spPr/>
    </dgm:pt>
    <dgm:pt modelId="{8F33CF26-44D1-4D0D-8A3A-05B202C8590D}" type="pres">
      <dgm:prSet presAssocID="{BB6757EF-DFFE-4182-BB64-2B27A4BFEFC3}" presName="padding1" presStyleCnt="0"/>
      <dgm:spPr/>
    </dgm:pt>
    <dgm:pt modelId="{61432659-8D54-42B5-81B7-28BECEFA1657}" type="pres">
      <dgm:prSet presAssocID="{2DCBE361-C6A1-47E6-B2F1-3F07544BD3EF}" presName="linV" presStyleCnt="0"/>
      <dgm:spPr/>
    </dgm:pt>
    <dgm:pt modelId="{5698C813-A15C-48F8-9B18-109B0C1E2230}" type="pres">
      <dgm:prSet presAssocID="{2DCBE361-C6A1-47E6-B2F1-3F07544BD3EF}" presName="spVertical1" presStyleCnt="0"/>
      <dgm:spPr/>
    </dgm:pt>
    <dgm:pt modelId="{67E7760E-3355-40D9-AD34-44477377F938}" type="pres">
      <dgm:prSet presAssocID="{2DCBE361-C6A1-47E6-B2F1-3F07544BD3EF}" presName="parTx" presStyleLbl="revTx" presStyleIdx="0" presStyleCnt="1" custScaleX="134632" custScaleY="201016" custLinFactNeighborX="-2602" custLinFactNeighborY="4271">
        <dgm:presLayoutVars>
          <dgm:chMax val="0"/>
          <dgm:chPref val="0"/>
          <dgm:bulletEnabled val="1"/>
        </dgm:presLayoutVars>
      </dgm:prSet>
      <dgm:spPr/>
    </dgm:pt>
    <dgm:pt modelId="{D00856E2-5CB0-4E14-B99A-1270378EA4F0}" type="pres">
      <dgm:prSet presAssocID="{2DCBE361-C6A1-47E6-B2F1-3F07544BD3EF}" presName="spVertical2" presStyleCnt="0"/>
      <dgm:spPr/>
    </dgm:pt>
    <dgm:pt modelId="{350735F2-54ED-4B89-B681-6B63E5AC307B}" type="pres">
      <dgm:prSet presAssocID="{2DCBE361-C6A1-47E6-B2F1-3F07544BD3EF}" presName="spVertical3" presStyleCnt="0"/>
      <dgm:spPr/>
    </dgm:pt>
    <dgm:pt modelId="{9CB57042-9B77-4EBC-872D-31F49A7BFC6C}" type="pres">
      <dgm:prSet presAssocID="{BB6757EF-DFFE-4182-BB64-2B27A4BFEFC3}" presName="padding2" presStyleCnt="0"/>
      <dgm:spPr/>
    </dgm:pt>
    <dgm:pt modelId="{25933F60-0828-49A7-8D03-9F5AAF29D515}" type="pres">
      <dgm:prSet presAssocID="{BB6757EF-DFFE-4182-BB64-2B27A4BFEFC3}" presName="negArrow" presStyleCnt="0"/>
      <dgm:spPr/>
    </dgm:pt>
    <dgm:pt modelId="{14397482-12BC-44A7-AEF2-99C34FF2B92F}" type="pres">
      <dgm:prSet presAssocID="{BB6757EF-DFFE-4182-BB64-2B27A4BFEFC3}" presName="backgroundArrow" presStyleLbl="node1" presStyleIdx="0" presStyleCnt="1" custScaleY="224487" custLinFactNeighborX="-8103" custLinFactNeighborY="2222"/>
      <dgm:spPr>
        <a:solidFill>
          <a:schemeClr val="tx2">
            <a:lumMod val="50000"/>
          </a:schemeClr>
        </a:solidFill>
      </dgm:spPr>
    </dgm:pt>
  </dgm:ptLst>
  <dgm:cxnLst>
    <dgm:cxn modelId="{B83F1825-2B1E-440D-8BD0-3C22AEA04863}" srcId="{BB6757EF-DFFE-4182-BB64-2B27A4BFEFC3}" destId="{2DCBE361-C6A1-47E6-B2F1-3F07544BD3EF}" srcOrd="0" destOrd="0" parTransId="{4B5D492B-FD65-4BAC-8B68-4912998F533A}" sibTransId="{4E5CFC47-BA0E-4374-AEB2-8425908CC71D}"/>
    <dgm:cxn modelId="{69682AEF-8FB7-4F8C-BCDA-C71A9F1C5876}" type="presOf" srcId="{2DCBE361-C6A1-47E6-B2F1-3F07544BD3EF}" destId="{67E7760E-3355-40D9-AD34-44477377F938}" srcOrd="0" destOrd="0" presId="urn:microsoft.com/office/officeart/2005/8/layout/hProcess3"/>
    <dgm:cxn modelId="{78249CF3-4936-4367-B8C2-AC3E20BE480E}" type="presOf" srcId="{BB6757EF-DFFE-4182-BB64-2B27A4BFEFC3}" destId="{5538003A-4883-4BBE-B72A-BA31C7C8F95E}" srcOrd="0" destOrd="0" presId="urn:microsoft.com/office/officeart/2005/8/layout/hProcess3"/>
    <dgm:cxn modelId="{9577E2EF-0ED1-4CDA-B5B1-C7AA6648842E}" type="presParOf" srcId="{5538003A-4883-4BBE-B72A-BA31C7C8F95E}" destId="{24144A58-1740-495F-884E-8B1F527147B6}" srcOrd="0" destOrd="0" presId="urn:microsoft.com/office/officeart/2005/8/layout/hProcess3"/>
    <dgm:cxn modelId="{93BDEEFC-EFB9-42A4-95A8-B4091BE36364}" type="presParOf" srcId="{5538003A-4883-4BBE-B72A-BA31C7C8F95E}" destId="{C2966723-DC4E-42B6-8723-4A4731D383FE}" srcOrd="1" destOrd="0" presId="urn:microsoft.com/office/officeart/2005/8/layout/hProcess3"/>
    <dgm:cxn modelId="{FF9836A5-E3C5-4921-91B0-77DC77F2CAAE}" type="presParOf" srcId="{C2966723-DC4E-42B6-8723-4A4731D383FE}" destId="{8F33CF26-44D1-4D0D-8A3A-05B202C8590D}" srcOrd="0" destOrd="0" presId="urn:microsoft.com/office/officeart/2005/8/layout/hProcess3"/>
    <dgm:cxn modelId="{8CA406F1-9AE8-484B-AC97-34EFE91BDE30}" type="presParOf" srcId="{C2966723-DC4E-42B6-8723-4A4731D383FE}" destId="{61432659-8D54-42B5-81B7-28BECEFA1657}" srcOrd="1" destOrd="0" presId="urn:microsoft.com/office/officeart/2005/8/layout/hProcess3"/>
    <dgm:cxn modelId="{CB58A496-AE7F-45EB-8A50-578271FB9F73}" type="presParOf" srcId="{61432659-8D54-42B5-81B7-28BECEFA1657}" destId="{5698C813-A15C-48F8-9B18-109B0C1E2230}" srcOrd="0" destOrd="0" presId="urn:microsoft.com/office/officeart/2005/8/layout/hProcess3"/>
    <dgm:cxn modelId="{7E850295-5DC7-40F5-B3B7-29329E0C6608}" type="presParOf" srcId="{61432659-8D54-42B5-81B7-28BECEFA1657}" destId="{67E7760E-3355-40D9-AD34-44477377F938}" srcOrd="1" destOrd="0" presId="urn:microsoft.com/office/officeart/2005/8/layout/hProcess3"/>
    <dgm:cxn modelId="{CB0061E9-6898-4DBA-9459-2FF4592C00BE}" type="presParOf" srcId="{61432659-8D54-42B5-81B7-28BECEFA1657}" destId="{D00856E2-5CB0-4E14-B99A-1270378EA4F0}" srcOrd="2" destOrd="0" presId="urn:microsoft.com/office/officeart/2005/8/layout/hProcess3"/>
    <dgm:cxn modelId="{2B913DC9-AAF5-4EA6-9FE8-CB17E5638E72}" type="presParOf" srcId="{61432659-8D54-42B5-81B7-28BECEFA1657}" destId="{350735F2-54ED-4B89-B681-6B63E5AC307B}" srcOrd="3" destOrd="0" presId="urn:microsoft.com/office/officeart/2005/8/layout/hProcess3"/>
    <dgm:cxn modelId="{50E64FEC-40E6-4FC5-A0FE-35BF3DEEAF0B}" type="presParOf" srcId="{C2966723-DC4E-42B6-8723-4A4731D383FE}" destId="{9CB57042-9B77-4EBC-872D-31F49A7BFC6C}" srcOrd="2" destOrd="0" presId="urn:microsoft.com/office/officeart/2005/8/layout/hProcess3"/>
    <dgm:cxn modelId="{CAB7DA1B-F9CE-4820-B2AA-BC651631193B}" type="presParOf" srcId="{C2966723-DC4E-42B6-8723-4A4731D383FE}" destId="{25933F60-0828-49A7-8D03-9F5AAF29D515}" srcOrd="3" destOrd="0" presId="urn:microsoft.com/office/officeart/2005/8/layout/hProcess3"/>
    <dgm:cxn modelId="{931B45CA-5554-41DA-BF53-BA422F2C956C}" type="presParOf" srcId="{C2966723-DC4E-42B6-8723-4A4731D383FE}" destId="{14397482-12BC-44A7-AEF2-99C34FF2B92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608B89-511C-4C26-82F7-DD0E3EC74FD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A9D9238-542D-432A-8095-48DD598E45F6}">
      <dgm:prSet phldrT="[Text]"/>
      <dgm:spPr/>
      <dgm:t>
        <a:bodyPr/>
        <a:lstStyle/>
        <a:p>
          <a:r>
            <a:rPr lang="en-US" b="0" i="0" u="none" dirty="0"/>
            <a:t>Press the door button from inside</a:t>
          </a:r>
          <a:endParaRPr lang="en-US" dirty="0"/>
        </a:p>
      </dgm:t>
    </dgm:pt>
    <dgm:pt modelId="{B2EA9089-79AD-47E7-B0EF-13DF02185031}" type="parTrans" cxnId="{8ECCE001-D0D3-4C73-BF98-1C0560D928DC}">
      <dgm:prSet/>
      <dgm:spPr/>
      <dgm:t>
        <a:bodyPr/>
        <a:lstStyle/>
        <a:p>
          <a:endParaRPr lang="en-US"/>
        </a:p>
      </dgm:t>
    </dgm:pt>
    <dgm:pt modelId="{11910A13-EA3F-4807-B0F2-6A256E675B92}" type="sibTrans" cxnId="{8ECCE001-D0D3-4C73-BF98-1C0560D928DC}">
      <dgm:prSet/>
      <dgm:spPr/>
      <dgm:t>
        <a:bodyPr/>
        <a:lstStyle/>
        <a:p>
          <a:endParaRPr lang="en-US"/>
        </a:p>
      </dgm:t>
    </dgm:pt>
    <dgm:pt modelId="{EC27184C-9FF4-485E-AD5D-C78533AAD929}">
      <dgm:prSet phldrT="[Text]"/>
      <dgm:spPr/>
      <dgm:t>
        <a:bodyPr/>
        <a:lstStyle/>
        <a:p>
          <a:r>
            <a:rPr lang="en-US" b="0" i="0" u="none" dirty="0"/>
            <a:t>door automatically opens</a:t>
          </a:r>
          <a:endParaRPr lang="en-US" dirty="0"/>
        </a:p>
      </dgm:t>
    </dgm:pt>
    <dgm:pt modelId="{31BA403F-4F47-4E2C-AA45-A882A61EC4E3}" type="parTrans" cxnId="{EBC7DD7F-CFD4-4914-8280-280BEDCF5A76}">
      <dgm:prSet/>
      <dgm:spPr/>
      <dgm:t>
        <a:bodyPr/>
        <a:lstStyle/>
        <a:p>
          <a:endParaRPr lang="en-US"/>
        </a:p>
      </dgm:t>
    </dgm:pt>
    <dgm:pt modelId="{1801470C-556A-4B3B-8A0B-1ADBE5B6AA06}" type="sibTrans" cxnId="{EBC7DD7F-CFD4-4914-8280-280BEDCF5A76}">
      <dgm:prSet/>
      <dgm:spPr/>
      <dgm:t>
        <a:bodyPr/>
        <a:lstStyle/>
        <a:p>
          <a:endParaRPr lang="en-US"/>
        </a:p>
      </dgm:t>
    </dgm:pt>
    <dgm:pt modelId="{9313BB42-7F64-4772-8E5F-190B4CCE7E11}" type="pres">
      <dgm:prSet presAssocID="{FD608B89-511C-4C26-82F7-DD0E3EC74FDD}" presName="Name0" presStyleCnt="0">
        <dgm:presLayoutVars>
          <dgm:dir/>
          <dgm:resizeHandles val="exact"/>
        </dgm:presLayoutVars>
      </dgm:prSet>
      <dgm:spPr/>
    </dgm:pt>
    <dgm:pt modelId="{1777862A-09C8-4E79-82CA-C103396538D1}" type="pres">
      <dgm:prSet presAssocID="{FA9D9238-542D-432A-8095-48DD598E45F6}" presName="node" presStyleLbl="node1" presStyleIdx="0" presStyleCnt="2">
        <dgm:presLayoutVars>
          <dgm:bulletEnabled val="1"/>
        </dgm:presLayoutVars>
      </dgm:prSet>
      <dgm:spPr/>
    </dgm:pt>
    <dgm:pt modelId="{E564840A-4634-4CBE-A423-32078E6F9CC4}" type="pres">
      <dgm:prSet presAssocID="{11910A13-EA3F-4807-B0F2-6A256E675B92}" presName="sibTrans" presStyleLbl="sibTrans2D1" presStyleIdx="0" presStyleCnt="1" custScaleX="153870"/>
      <dgm:spPr/>
    </dgm:pt>
    <dgm:pt modelId="{E599627F-E7FA-478F-A4F9-BF9DF39D51CD}" type="pres">
      <dgm:prSet presAssocID="{11910A13-EA3F-4807-B0F2-6A256E675B92}" presName="connectorText" presStyleLbl="sibTrans2D1" presStyleIdx="0" presStyleCnt="1"/>
      <dgm:spPr/>
    </dgm:pt>
    <dgm:pt modelId="{08517489-EEE3-4E18-B2C8-4B30A13458E2}" type="pres">
      <dgm:prSet presAssocID="{EC27184C-9FF4-485E-AD5D-C78533AAD929}" presName="node" presStyleLbl="node1" presStyleIdx="1" presStyleCnt="2">
        <dgm:presLayoutVars>
          <dgm:bulletEnabled val="1"/>
        </dgm:presLayoutVars>
      </dgm:prSet>
      <dgm:spPr/>
    </dgm:pt>
  </dgm:ptLst>
  <dgm:cxnLst>
    <dgm:cxn modelId="{8ECCE001-D0D3-4C73-BF98-1C0560D928DC}" srcId="{FD608B89-511C-4C26-82F7-DD0E3EC74FDD}" destId="{FA9D9238-542D-432A-8095-48DD598E45F6}" srcOrd="0" destOrd="0" parTransId="{B2EA9089-79AD-47E7-B0EF-13DF02185031}" sibTransId="{11910A13-EA3F-4807-B0F2-6A256E675B92}"/>
    <dgm:cxn modelId="{72DFA30E-65AC-4645-809F-2030E0F8CCA6}" type="presOf" srcId="{FD608B89-511C-4C26-82F7-DD0E3EC74FDD}" destId="{9313BB42-7F64-4772-8E5F-190B4CCE7E11}" srcOrd="0" destOrd="0" presId="urn:microsoft.com/office/officeart/2005/8/layout/process1"/>
    <dgm:cxn modelId="{AD5DEA36-91B4-4611-95B7-A097A02CA71F}" type="presOf" srcId="{11910A13-EA3F-4807-B0F2-6A256E675B92}" destId="{E564840A-4634-4CBE-A423-32078E6F9CC4}" srcOrd="0" destOrd="0" presId="urn:microsoft.com/office/officeart/2005/8/layout/process1"/>
    <dgm:cxn modelId="{95577D65-C562-4533-874B-D019EC7260F4}" type="presOf" srcId="{EC27184C-9FF4-485E-AD5D-C78533AAD929}" destId="{08517489-EEE3-4E18-B2C8-4B30A13458E2}" srcOrd="0" destOrd="0" presId="urn:microsoft.com/office/officeart/2005/8/layout/process1"/>
    <dgm:cxn modelId="{EBC7DD7F-CFD4-4914-8280-280BEDCF5A76}" srcId="{FD608B89-511C-4C26-82F7-DD0E3EC74FDD}" destId="{EC27184C-9FF4-485E-AD5D-C78533AAD929}" srcOrd="1" destOrd="0" parTransId="{31BA403F-4F47-4E2C-AA45-A882A61EC4E3}" sibTransId="{1801470C-556A-4B3B-8A0B-1ADBE5B6AA06}"/>
    <dgm:cxn modelId="{3B48178F-C20B-4499-A086-8645F3BB9AE3}" type="presOf" srcId="{FA9D9238-542D-432A-8095-48DD598E45F6}" destId="{1777862A-09C8-4E79-82CA-C103396538D1}" srcOrd="0" destOrd="0" presId="urn:microsoft.com/office/officeart/2005/8/layout/process1"/>
    <dgm:cxn modelId="{68B977B3-D02B-4AAD-96C1-F11146EF6CF7}" type="presOf" srcId="{11910A13-EA3F-4807-B0F2-6A256E675B92}" destId="{E599627F-E7FA-478F-A4F9-BF9DF39D51CD}" srcOrd="1" destOrd="0" presId="urn:microsoft.com/office/officeart/2005/8/layout/process1"/>
    <dgm:cxn modelId="{EABAD31E-ADC2-4F60-9BDE-D404EC532AE3}" type="presParOf" srcId="{9313BB42-7F64-4772-8E5F-190B4CCE7E11}" destId="{1777862A-09C8-4E79-82CA-C103396538D1}" srcOrd="0" destOrd="0" presId="urn:microsoft.com/office/officeart/2005/8/layout/process1"/>
    <dgm:cxn modelId="{12749B30-204C-4312-9CF3-65B27CECD073}" type="presParOf" srcId="{9313BB42-7F64-4772-8E5F-190B4CCE7E11}" destId="{E564840A-4634-4CBE-A423-32078E6F9CC4}" srcOrd="1" destOrd="0" presId="urn:microsoft.com/office/officeart/2005/8/layout/process1"/>
    <dgm:cxn modelId="{6517C01D-2DE0-4A24-81F3-C419DC0FFAEB}" type="presParOf" srcId="{E564840A-4634-4CBE-A423-32078E6F9CC4}" destId="{E599627F-E7FA-478F-A4F9-BF9DF39D51CD}" srcOrd="0" destOrd="0" presId="urn:microsoft.com/office/officeart/2005/8/layout/process1"/>
    <dgm:cxn modelId="{D302071E-DD11-4A4D-A03D-283381CA4F61}" type="presParOf" srcId="{9313BB42-7F64-4772-8E5F-190B4CCE7E11}" destId="{08517489-EEE3-4E18-B2C8-4B30A13458E2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4EBFF49-D9A1-4B04-82B8-82AD6CFA25A2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911200-3336-4628-91EF-73071D805A29}">
      <dgm:prSet phldrT="[Text]"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No code</a:t>
          </a:r>
        </a:p>
      </dgm:t>
    </dgm:pt>
    <dgm:pt modelId="{7DE775EF-3C37-4056-8142-0BDEBBB0BD66}" type="parTrans" cxnId="{2E97B4E1-7277-4887-8157-DA27AD165576}">
      <dgm:prSet/>
      <dgm:spPr/>
      <dgm:t>
        <a:bodyPr/>
        <a:lstStyle/>
        <a:p>
          <a:endParaRPr lang="en-US"/>
        </a:p>
      </dgm:t>
    </dgm:pt>
    <dgm:pt modelId="{BF042A44-BDDE-4490-9096-277CC8C0A014}" type="sibTrans" cxnId="{2E97B4E1-7277-4887-8157-DA27AD165576}">
      <dgm:prSet/>
      <dgm:spPr/>
      <dgm:t>
        <a:bodyPr/>
        <a:lstStyle/>
        <a:p>
          <a:endParaRPr lang="en-US"/>
        </a:p>
      </dgm:t>
    </dgm:pt>
    <dgm:pt modelId="{374BDED8-4E98-4151-9ADD-5D2C91BB81E0}">
      <dgm:prSet phldrT="[Text]"/>
      <dgm:spPr/>
      <dgm:t>
        <a:bodyPr/>
        <a:lstStyle/>
        <a:p>
          <a:r>
            <a:rPr lang="en-US" dirty="0"/>
            <a:t>No OTP</a:t>
          </a:r>
        </a:p>
      </dgm:t>
    </dgm:pt>
    <dgm:pt modelId="{23EC7F0A-FFF3-4562-8A20-C08B06AB9BB4}" type="parTrans" cxnId="{F7144B3A-8F4A-49AA-8B5C-6C5655190F08}">
      <dgm:prSet/>
      <dgm:spPr/>
      <dgm:t>
        <a:bodyPr/>
        <a:lstStyle/>
        <a:p>
          <a:endParaRPr lang="en-US"/>
        </a:p>
      </dgm:t>
    </dgm:pt>
    <dgm:pt modelId="{63140F3C-D9BD-4CAE-AA70-32682A5F66E0}" type="sibTrans" cxnId="{F7144B3A-8F4A-49AA-8B5C-6C5655190F08}">
      <dgm:prSet/>
      <dgm:spPr/>
      <dgm:t>
        <a:bodyPr/>
        <a:lstStyle/>
        <a:p>
          <a:endParaRPr lang="en-US"/>
        </a:p>
      </dgm:t>
    </dgm:pt>
    <dgm:pt modelId="{37841BBB-0C10-4F85-8801-E116C7D9C272}">
      <dgm:prSet phldrT="[Text]"/>
      <dgm:spPr/>
      <dgm:t>
        <a:bodyPr/>
        <a:lstStyle/>
        <a:p>
          <a:r>
            <a:rPr lang="en-US" dirty="0"/>
            <a:t>Only press</a:t>
          </a:r>
        </a:p>
      </dgm:t>
    </dgm:pt>
    <dgm:pt modelId="{3DA59644-E6DC-48A6-B161-7E97012E2095}" type="parTrans" cxnId="{B34ACAD5-D22C-41F3-9443-4DE0097DCB3D}">
      <dgm:prSet/>
      <dgm:spPr/>
      <dgm:t>
        <a:bodyPr/>
        <a:lstStyle/>
        <a:p>
          <a:endParaRPr lang="en-US"/>
        </a:p>
      </dgm:t>
    </dgm:pt>
    <dgm:pt modelId="{52447BBC-BD17-4331-9B14-71FE1D87CD83}" type="sibTrans" cxnId="{B34ACAD5-D22C-41F3-9443-4DE0097DCB3D}">
      <dgm:prSet/>
      <dgm:spPr/>
      <dgm:t>
        <a:bodyPr/>
        <a:lstStyle/>
        <a:p>
          <a:endParaRPr lang="en-US"/>
        </a:p>
      </dgm:t>
    </dgm:pt>
    <dgm:pt modelId="{E732F16C-EF71-4482-9937-9D4FC7FC0DA4}">
      <dgm:prSet phldrT="[Text]"/>
      <dgm:spPr/>
      <dgm:t>
        <a:bodyPr/>
        <a:lstStyle/>
        <a:p>
          <a:r>
            <a:rPr lang="en-US" dirty="0"/>
            <a:t>Very easy</a:t>
          </a:r>
        </a:p>
      </dgm:t>
    </dgm:pt>
    <dgm:pt modelId="{E55C4407-C8D8-4D91-943C-032A053E3EF3}" type="parTrans" cxnId="{216508C4-8690-4EE3-B88C-E27F5AD16073}">
      <dgm:prSet/>
      <dgm:spPr/>
      <dgm:t>
        <a:bodyPr/>
        <a:lstStyle/>
        <a:p>
          <a:endParaRPr lang="en-US"/>
        </a:p>
      </dgm:t>
    </dgm:pt>
    <dgm:pt modelId="{BD7DF360-EB02-4D02-8C9B-FFE7A791C3D6}" type="sibTrans" cxnId="{216508C4-8690-4EE3-B88C-E27F5AD16073}">
      <dgm:prSet/>
      <dgm:spPr/>
      <dgm:t>
        <a:bodyPr/>
        <a:lstStyle/>
        <a:p>
          <a:endParaRPr lang="en-US"/>
        </a:p>
      </dgm:t>
    </dgm:pt>
    <dgm:pt modelId="{A5D922C9-A590-43DA-8E87-B36C4789B514}" type="pres">
      <dgm:prSet presAssocID="{E4EBFF49-D9A1-4B04-82B8-82AD6CFA25A2}" presName="matrix" presStyleCnt="0">
        <dgm:presLayoutVars>
          <dgm:chMax val="1"/>
          <dgm:dir/>
          <dgm:resizeHandles val="exact"/>
        </dgm:presLayoutVars>
      </dgm:prSet>
      <dgm:spPr/>
    </dgm:pt>
    <dgm:pt modelId="{B70D0197-EB75-421F-8A7C-AEC304E79428}" type="pres">
      <dgm:prSet presAssocID="{E4EBFF49-D9A1-4B04-82B8-82AD6CFA25A2}" presName="diamond" presStyleLbl="bgShp" presStyleIdx="0" presStyleCnt="1"/>
      <dgm:spPr/>
    </dgm:pt>
    <dgm:pt modelId="{E54484F8-B0CD-4AB7-A3DA-A00FDE643BE7}" type="pres">
      <dgm:prSet presAssocID="{E4EBFF49-D9A1-4B04-82B8-82AD6CFA25A2}" presName="quad1" presStyleLbl="node1" presStyleIdx="0" presStyleCnt="4" custScaleX="109803" custLinFactNeighborX="1000">
        <dgm:presLayoutVars>
          <dgm:chMax val="0"/>
          <dgm:chPref val="0"/>
          <dgm:bulletEnabled val="1"/>
        </dgm:presLayoutVars>
      </dgm:prSet>
      <dgm:spPr/>
    </dgm:pt>
    <dgm:pt modelId="{45AEB52D-44C5-4B3E-8E0A-79E89ABEF28C}" type="pres">
      <dgm:prSet presAssocID="{E4EBFF49-D9A1-4B04-82B8-82AD6CFA25A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9D63FB0-DF7E-46E3-B1C3-FBD246CBCABE}" type="pres">
      <dgm:prSet presAssocID="{E4EBFF49-D9A1-4B04-82B8-82AD6CFA25A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CF9D353-96B0-4000-B071-9C1E90DAC31D}" type="pres">
      <dgm:prSet presAssocID="{E4EBFF49-D9A1-4B04-82B8-82AD6CFA25A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EA63411-63C5-4A41-B23A-9C93C28309C1}" type="presOf" srcId="{37841BBB-0C10-4F85-8801-E116C7D9C272}" destId="{79D63FB0-DF7E-46E3-B1C3-FBD246CBCABE}" srcOrd="0" destOrd="0" presId="urn:microsoft.com/office/officeart/2005/8/layout/matrix3"/>
    <dgm:cxn modelId="{5CA9A432-36AB-4A00-B5A8-52F4A8BF32DD}" type="presOf" srcId="{374BDED8-4E98-4151-9ADD-5D2C91BB81E0}" destId="{45AEB52D-44C5-4B3E-8E0A-79E89ABEF28C}" srcOrd="0" destOrd="0" presId="urn:microsoft.com/office/officeart/2005/8/layout/matrix3"/>
    <dgm:cxn modelId="{F7144B3A-8F4A-49AA-8B5C-6C5655190F08}" srcId="{E4EBFF49-D9A1-4B04-82B8-82AD6CFA25A2}" destId="{374BDED8-4E98-4151-9ADD-5D2C91BB81E0}" srcOrd="1" destOrd="0" parTransId="{23EC7F0A-FFF3-4562-8A20-C08B06AB9BB4}" sibTransId="{63140F3C-D9BD-4CAE-AA70-32682A5F66E0}"/>
    <dgm:cxn modelId="{C10F0679-1919-40B4-BD8E-0A7DF4B9270F}" type="presOf" srcId="{E4EBFF49-D9A1-4B04-82B8-82AD6CFA25A2}" destId="{A5D922C9-A590-43DA-8E87-B36C4789B514}" srcOrd="0" destOrd="0" presId="urn:microsoft.com/office/officeart/2005/8/layout/matrix3"/>
    <dgm:cxn modelId="{FAA2E47A-0A3E-4BAC-BAD2-5F49FD7EAF61}" type="presOf" srcId="{E732F16C-EF71-4482-9937-9D4FC7FC0DA4}" destId="{FCF9D353-96B0-4000-B071-9C1E90DAC31D}" srcOrd="0" destOrd="0" presId="urn:microsoft.com/office/officeart/2005/8/layout/matrix3"/>
    <dgm:cxn modelId="{216508C4-8690-4EE3-B88C-E27F5AD16073}" srcId="{E4EBFF49-D9A1-4B04-82B8-82AD6CFA25A2}" destId="{E732F16C-EF71-4482-9937-9D4FC7FC0DA4}" srcOrd="3" destOrd="0" parTransId="{E55C4407-C8D8-4D91-943C-032A053E3EF3}" sibTransId="{BD7DF360-EB02-4D02-8C9B-FFE7A791C3D6}"/>
    <dgm:cxn modelId="{D41C83D0-EE8C-4C61-98A9-3A5DC215D166}" type="presOf" srcId="{C5911200-3336-4628-91EF-73071D805A29}" destId="{E54484F8-B0CD-4AB7-A3DA-A00FDE643BE7}" srcOrd="0" destOrd="0" presId="urn:microsoft.com/office/officeart/2005/8/layout/matrix3"/>
    <dgm:cxn modelId="{B34ACAD5-D22C-41F3-9443-4DE0097DCB3D}" srcId="{E4EBFF49-D9A1-4B04-82B8-82AD6CFA25A2}" destId="{37841BBB-0C10-4F85-8801-E116C7D9C272}" srcOrd="2" destOrd="0" parTransId="{3DA59644-E6DC-48A6-B161-7E97012E2095}" sibTransId="{52447BBC-BD17-4331-9B14-71FE1D87CD83}"/>
    <dgm:cxn modelId="{2E97B4E1-7277-4887-8157-DA27AD165576}" srcId="{E4EBFF49-D9A1-4B04-82B8-82AD6CFA25A2}" destId="{C5911200-3336-4628-91EF-73071D805A29}" srcOrd="0" destOrd="0" parTransId="{7DE775EF-3C37-4056-8142-0BDEBBB0BD66}" sibTransId="{BF042A44-BDDE-4490-9096-277CC8C0A014}"/>
    <dgm:cxn modelId="{949EC1F0-64FC-4C40-AF94-6B1670F229D3}" type="presParOf" srcId="{A5D922C9-A590-43DA-8E87-B36C4789B514}" destId="{B70D0197-EB75-421F-8A7C-AEC304E79428}" srcOrd="0" destOrd="0" presId="urn:microsoft.com/office/officeart/2005/8/layout/matrix3"/>
    <dgm:cxn modelId="{88138101-97C2-4D2B-8312-D19C76066556}" type="presParOf" srcId="{A5D922C9-A590-43DA-8E87-B36C4789B514}" destId="{E54484F8-B0CD-4AB7-A3DA-A00FDE643BE7}" srcOrd="1" destOrd="0" presId="urn:microsoft.com/office/officeart/2005/8/layout/matrix3"/>
    <dgm:cxn modelId="{682013A2-3CC4-43C1-B3C3-EE4C2480FCB5}" type="presParOf" srcId="{A5D922C9-A590-43DA-8E87-B36C4789B514}" destId="{45AEB52D-44C5-4B3E-8E0A-79E89ABEF28C}" srcOrd="2" destOrd="0" presId="urn:microsoft.com/office/officeart/2005/8/layout/matrix3"/>
    <dgm:cxn modelId="{A6317B05-35F1-4F5C-AC78-81B53B9669AB}" type="presParOf" srcId="{A5D922C9-A590-43DA-8E87-B36C4789B514}" destId="{79D63FB0-DF7E-46E3-B1C3-FBD246CBCABE}" srcOrd="3" destOrd="0" presId="urn:microsoft.com/office/officeart/2005/8/layout/matrix3"/>
    <dgm:cxn modelId="{84460235-A4AB-4FDB-AE32-07FC7C096A37}" type="presParOf" srcId="{A5D922C9-A590-43DA-8E87-B36C4789B514}" destId="{FCF9D353-96B0-4000-B071-9C1E90DAC31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9DBEA-6B5A-4DD1-AC58-363A2E1E04C8}">
      <dsp:nvSpPr>
        <dsp:cNvPr id="0" name=""/>
        <dsp:cNvSpPr/>
      </dsp:nvSpPr>
      <dsp:spPr>
        <a:xfrm>
          <a:off x="0" y="0"/>
          <a:ext cx="11863478" cy="1555152"/>
        </a:xfrm>
        <a:prstGeom prst="roundRect">
          <a:avLst>
            <a:gd name="adj" fmla="val 10000"/>
          </a:avLst>
        </a:prstGeom>
        <a:noFill/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ECE41-341C-4CAF-98EE-1BB32E0611BE}">
      <dsp:nvSpPr>
        <dsp:cNvPr id="0" name=""/>
        <dsp:cNvSpPr/>
      </dsp:nvSpPr>
      <dsp:spPr>
        <a:xfrm>
          <a:off x="357265" y="207353"/>
          <a:ext cx="1715222" cy="114044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6000" b="-2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4EBB4-0F29-4B49-B58A-998C223ED09A}">
      <dsp:nvSpPr>
        <dsp:cNvPr id="0" name=""/>
        <dsp:cNvSpPr/>
      </dsp:nvSpPr>
      <dsp:spPr>
        <a:xfrm rot="10800000">
          <a:off x="316923" y="1537342"/>
          <a:ext cx="1715222" cy="190074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Sifat </a:t>
          </a:r>
          <a:r>
            <a:rPr lang="en-US" sz="2600" kern="1200" dirty="0" err="1"/>
            <a:t>alam</a:t>
          </a:r>
          <a:endParaRPr lang="en-US" sz="2600" kern="1200" dirty="0"/>
        </a:p>
      </dsp:txBody>
      <dsp:txXfrm rot="10800000">
        <a:off x="369672" y="1537342"/>
        <a:ext cx="1609724" cy="1847992"/>
      </dsp:txXfrm>
    </dsp:sp>
    <dsp:sp modelId="{EFCA1AA8-B44B-4BA7-ABE6-42E1444B9174}">
      <dsp:nvSpPr>
        <dsp:cNvPr id="0" name=""/>
        <dsp:cNvSpPr/>
      </dsp:nvSpPr>
      <dsp:spPr>
        <a:xfrm>
          <a:off x="2244010" y="207353"/>
          <a:ext cx="1715222" cy="11404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F952CC-3F8D-4C4D-A736-22AE4EA5A004}">
      <dsp:nvSpPr>
        <dsp:cNvPr id="0" name=""/>
        <dsp:cNvSpPr/>
      </dsp:nvSpPr>
      <dsp:spPr>
        <a:xfrm rot="10800000">
          <a:off x="2244010" y="1555152"/>
          <a:ext cx="1715222" cy="190074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ptos" panose="020B0004020202020204" pitchFamily="34" charset="0"/>
            </a:rPr>
            <a:t>Md. Ashik Ahmed</a:t>
          </a:r>
        </a:p>
      </dsp:txBody>
      <dsp:txXfrm rot="10800000">
        <a:off x="2296759" y="1555152"/>
        <a:ext cx="1609724" cy="1847992"/>
      </dsp:txXfrm>
    </dsp:sp>
    <dsp:sp modelId="{A004C6AB-8D16-44CB-B9FB-A7EECD291CFB}">
      <dsp:nvSpPr>
        <dsp:cNvPr id="0" name=""/>
        <dsp:cNvSpPr/>
      </dsp:nvSpPr>
      <dsp:spPr>
        <a:xfrm>
          <a:off x="4130755" y="207353"/>
          <a:ext cx="1715222" cy="11404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59DC1-A401-4636-A760-720C3605582F}">
      <dsp:nvSpPr>
        <dsp:cNvPr id="0" name=""/>
        <dsp:cNvSpPr/>
      </dsp:nvSpPr>
      <dsp:spPr>
        <a:xfrm rot="10800000">
          <a:off x="4130755" y="1555152"/>
          <a:ext cx="1715222" cy="190074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Indrojit</a:t>
          </a:r>
          <a:r>
            <a:rPr lang="en-US" sz="1800" kern="1200" dirty="0"/>
            <a:t> sarkar</a:t>
          </a:r>
        </a:p>
      </dsp:txBody>
      <dsp:txXfrm rot="10800000">
        <a:off x="4183504" y="1555152"/>
        <a:ext cx="1609724" cy="1847992"/>
      </dsp:txXfrm>
    </dsp:sp>
    <dsp:sp modelId="{D5D18120-7724-40EA-878F-55F82D972C2A}">
      <dsp:nvSpPr>
        <dsp:cNvPr id="0" name=""/>
        <dsp:cNvSpPr/>
      </dsp:nvSpPr>
      <dsp:spPr>
        <a:xfrm>
          <a:off x="6017500" y="207353"/>
          <a:ext cx="1715222" cy="11404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3EB21-343E-4522-BCE6-C9295B080BE8}">
      <dsp:nvSpPr>
        <dsp:cNvPr id="0" name=""/>
        <dsp:cNvSpPr/>
      </dsp:nvSpPr>
      <dsp:spPr>
        <a:xfrm rot="10800000">
          <a:off x="6017500" y="1555152"/>
          <a:ext cx="1715222" cy="190074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Sadman Sadik Rian</a:t>
          </a:r>
        </a:p>
      </dsp:txBody>
      <dsp:txXfrm rot="10800000">
        <a:off x="6070249" y="1555152"/>
        <a:ext cx="1609724" cy="1847992"/>
      </dsp:txXfrm>
    </dsp:sp>
    <dsp:sp modelId="{6E14C76F-D228-445A-A75B-FC9942A4873E}">
      <dsp:nvSpPr>
        <dsp:cNvPr id="0" name=""/>
        <dsp:cNvSpPr/>
      </dsp:nvSpPr>
      <dsp:spPr>
        <a:xfrm>
          <a:off x="7904244" y="207353"/>
          <a:ext cx="1715222" cy="11404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163AB-A202-4DBE-99EA-6A395F805906}">
      <dsp:nvSpPr>
        <dsp:cNvPr id="0" name=""/>
        <dsp:cNvSpPr/>
      </dsp:nvSpPr>
      <dsp:spPr>
        <a:xfrm rot="10800000">
          <a:off x="7904244" y="1555152"/>
          <a:ext cx="1715222" cy="190074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Soumik</a:t>
          </a:r>
          <a:r>
            <a:rPr lang="en-US" sz="2600" kern="1200" dirty="0"/>
            <a:t> </a:t>
          </a:r>
          <a:r>
            <a:rPr lang="en-US" sz="2600" kern="1200" dirty="0" err="1"/>
            <a:t>Shanto</a:t>
          </a:r>
          <a:endParaRPr lang="en-US" sz="2600" kern="1200" dirty="0"/>
        </a:p>
      </dsp:txBody>
      <dsp:txXfrm rot="10800000">
        <a:off x="7956993" y="1555152"/>
        <a:ext cx="1609724" cy="1847992"/>
      </dsp:txXfrm>
    </dsp:sp>
    <dsp:sp modelId="{28D82499-BE6A-41C6-9A02-8E8A757B4173}">
      <dsp:nvSpPr>
        <dsp:cNvPr id="0" name=""/>
        <dsp:cNvSpPr/>
      </dsp:nvSpPr>
      <dsp:spPr>
        <a:xfrm>
          <a:off x="9790989" y="207353"/>
          <a:ext cx="1715222" cy="114044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B776E2-E56C-4931-8796-9CD3900ECE5D}">
      <dsp:nvSpPr>
        <dsp:cNvPr id="0" name=""/>
        <dsp:cNvSpPr/>
      </dsp:nvSpPr>
      <dsp:spPr>
        <a:xfrm rot="10800000">
          <a:off x="9790989" y="1555152"/>
          <a:ext cx="1715222" cy="190074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Arnab </a:t>
          </a:r>
          <a:r>
            <a:rPr lang="en-US" sz="2600" kern="1200" dirty="0" err="1"/>
            <a:t>musabbir</a:t>
          </a:r>
          <a:endParaRPr lang="en-US" sz="2600" kern="1200" dirty="0"/>
        </a:p>
      </dsp:txBody>
      <dsp:txXfrm rot="10800000">
        <a:off x="9843738" y="1555152"/>
        <a:ext cx="1609724" cy="184799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57A77-7A3F-4212-9342-D25CD8E96D12}">
      <dsp:nvSpPr>
        <dsp:cNvPr id="0" name=""/>
        <dsp:cNvSpPr/>
      </dsp:nvSpPr>
      <dsp:spPr>
        <a:xfrm>
          <a:off x="0" y="139580"/>
          <a:ext cx="7741516" cy="667243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5875" cap="flat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50800" dist="38100" dir="8100000" algn="tr" rotWithShape="0">
            <a:prstClr val="black">
              <a:alpha val="40000"/>
            </a:prstClr>
          </a:outerShdw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>
          <a:bevelT w="1651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/>
            <a:t>Continuous environmental monitoring by sensors</a:t>
          </a:r>
          <a:endParaRPr lang="en-US" sz="2500" kern="1200" dirty="0"/>
        </a:p>
      </dsp:txBody>
      <dsp:txXfrm>
        <a:off x="19543" y="159123"/>
        <a:ext cx="6625895" cy="628157"/>
      </dsp:txXfrm>
    </dsp:sp>
    <dsp:sp modelId="{A5C5556A-FA95-436E-A03A-F57ADC1FBF57}">
      <dsp:nvSpPr>
        <dsp:cNvPr id="0" name=""/>
        <dsp:cNvSpPr/>
      </dsp:nvSpPr>
      <dsp:spPr>
        <a:xfrm>
          <a:off x="578100" y="1223685"/>
          <a:ext cx="7741516" cy="654731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5875" cap="flat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50800" dist="38100" dir="8100000" algn="tr" rotWithShape="0">
            <a:prstClr val="black">
              <a:alpha val="40000"/>
            </a:prstClr>
          </a:outerShdw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/>
            <a:t>Detect emergencies like fire or earthquake</a:t>
          </a:r>
          <a:endParaRPr lang="en-US" sz="2500" kern="1200" dirty="0"/>
        </a:p>
      </dsp:txBody>
      <dsp:txXfrm>
        <a:off x="597276" y="1242861"/>
        <a:ext cx="6509901" cy="616379"/>
      </dsp:txXfrm>
    </dsp:sp>
    <dsp:sp modelId="{57F7AE99-9E32-4CB2-8D23-446BE7B54E18}">
      <dsp:nvSpPr>
        <dsp:cNvPr id="0" name=""/>
        <dsp:cNvSpPr/>
      </dsp:nvSpPr>
      <dsp:spPr>
        <a:xfrm>
          <a:off x="1156200" y="2326344"/>
          <a:ext cx="7741516" cy="605111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5875" cap="flat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50800" dist="38100" dir="8100000" algn="tr" rotWithShape="0">
            <a:prstClr val="black">
              <a:alpha val="40000"/>
            </a:prstClr>
          </a:outerShdw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/>
            <a:t>The controller is promptly notified upon detection.</a:t>
          </a:r>
          <a:endParaRPr lang="en-US" sz="2500" kern="1200" dirty="0"/>
        </a:p>
      </dsp:txBody>
      <dsp:txXfrm>
        <a:off x="1173923" y="2344067"/>
        <a:ext cx="6512807" cy="569665"/>
      </dsp:txXfrm>
    </dsp:sp>
    <dsp:sp modelId="{6D886413-4C34-44A0-8F4A-16C7CC259CD1}">
      <dsp:nvSpPr>
        <dsp:cNvPr id="0" name=""/>
        <dsp:cNvSpPr/>
      </dsp:nvSpPr>
      <dsp:spPr>
        <a:xfrm>
          <a:off x="1734300" y="3348317"/>
          <a:ext cx="7741516" cy="716863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5875" cap="flat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50800" dist="38100" dir="8100000" algn="tr" rotWithShape="0">
            <a:prstClr val="black">
              <a:alpha val="40000"/>
            </a:prstClr>
          </a:outerShdw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/>
            <a:t>The actuator opens the door automatically</a:t>
          </a:r>
          <a:endParaRPr lang="en-US" sz="2500" kern="1200" dirty="0"/>
        </a:p>
      </dsp:txBody>
      <dsp:txXfrm>
        <a:off x="1755296" y="3369313"/>
        <a:ext cx="6506261" cy="674871"/>
      </dsp:txXfrm>
    </dsp:sp>
    <dsp:sp modelId="{61D893A6-988F-4A3E-9456-7869670459CF}">
      <dsp:nvSpPr>
        <dsp:cNvPr id="0" name=""/>
        <dsp:cNvSpPr/>
      </dsp:nvSpPr>
      <dsp:spPr>
        <a:xfrm>
          <a:off x="2312400" y="4477873"/>
          <a:ext cx="7741516" cy="613449"/>
        </a:xfrm>
        <a:prstGeom prst="roundRect">
          <a:avLst>
            <a:gd name="adj" fmla="val 10000"/>
          </a:avLst>
        </a:prstGeom>
        <a:solidFill>
          <a:schemeClr val="bg2">
            <a:lumMod val="75000"/>
            <a:lumOff val="25000"/>
          </a:schemeClr>
        </a:solidFill>
        <a:ln w="15875" cap="flat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50800" dist="38100" dir="8100000" algn="tr" rotWithShape="0">
            <a:prstClr val="black">
              <a:alpha val="40000"/>
            </a:prstClr>
          </a:outerShdw>
          <a:reflection blurRad="6350" stA="52000" endA="300" endPos="35000" dir="5400000" sy="-100000" algn="bl" rotWithShape="0"/>
        </a:effectLst>
        <a:scene3d>
          <a:camera prst="orthographicFront">
            <a:rot lat="0" lon="0" rev="0"/>
          </a:camera>
          <a:lightRig rig="glow" dir="t">
            <a:rot lat="0" lon="0" rev="14100000"/>
          </a:lightRig>
        </a:scene3d>
        <a:sp3d prstMaterial="softEdge">
          <a:bevelT w="1270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u="none" kern="1200" dirty="0"/>
            <a:t>Ensuring swift egress.</a:t>
          </a:r>
          <a:endParaRPr lang="en-US" sz="2500" kern="1200" dirty="0"/>
        </a:p>
      </dsp:txBody>
      <dsp:txXfrm>
        <a:off x="2330367" y="4495840"/>
        <a:ext cx="6512319" cy="577515"/>
      </dsp:txXfrm>
    </dsp:sp>
    <dsp:sp modelId="{BAD07600-4A85-4880-B7FE-56E5C14873FA}">
      <dsp:nvSpPr>
        <dsp:cNvPr id="0" name=""/>
        <dsp:cNvSpPr/>
      </dsp:nvSpPr>
      <dsp:spPr>
        <a:xfrm>
          <a:off x="7126353" y="691400"/>
          <a:ext cx="615162" cy="615162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264764" y="691400"/>
        <a:ext cx="338340" cy="462909"/>
      </dsp:txXfrm>
    </dsp:sp>
    <dsp:sp modelId="{1C734F2F-7E63-43A0-9BE9-3E93DDE6A973}">
      <dsp:nvSpPr>
        <dsp:cNvPr id="0" name=""/>
        <dsp:cNvSpPr/>
      </dsp:nvSpPr>
      <dsp:spPr>
        <a:xfrm>
          <a:off x="7704453" y="1769249"/>
          <a:ext cx="615162" cy="615162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7842864" y="1769249"/>
        <a:ext cx="338340" cy="462909"/>
      </dsp:txXfrm>
    </dsp:sp>
    <dsp:sp modelId="{9DD77CB1-323C-4B56-8673-71E04B4324F0}">
      <dsp:nvSpPr>
        <dsp:cNvPr id="0" name=""/>
        <dsp:cNvSpPr/>
      </dsp:nvSpPr>
      <dsp:spPr>
        <a:xfrm>
          <a:off x="8282553" y="2831325"/>
          <a:ext cx="615162" cy="615162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420964" y="2831325"/>
        <a:ext cx="338340" cy="462909"/>
      </dsp:txXfrm>
    </dsp:sp>
    <dsp:sp modelId="{87B67772-732D-4353-A459-D247B6730A2B}">
      <dsp:nvSpPr>
        <dsp:cNvPr id="0" name=""/>
        <dsp:cNvSpPr/>
      </dsp:nvSpPr>
      <dsp:spPr>
        <a:xfrm>
          <a:off x="8860654" y="3919689"/>
          <a:ext cx="615162" cy="615162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40000"/>
            <a:lumOff val="60000"/>
            <a:alpha val="9000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8999065" y="3919689"/>
        <a:ext cx="338340" cy="46290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CDCDF-23E6-416E-9F30-AF2A429592AA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12 13 fb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23 b4 d5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15 68 91</a:t>
          </a:r>
        </a:p>
      </dsp:txBody>
      <dsp:txXfrm>
        <a:off x="3230487" y="59640"/>
        <a:ext cx="1667024" cy="1044029"/>
      </dsp:txXfrm>
    </dsp:sp>
    <dsp:sp modelId="{E0C923A3-FBC0-4AC4-AFAB-433C106D294E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240C5-EA06-42E8-9557-3CD41277039A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e1 13 e2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11 a1 da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20 5f 3f</a:t>
          </a:r>
        </a:p>
      </dsp:txBody>
      <dsp:txXfrm>
        <a:off x="5427548" y="1655898"/>
        <a:ext cx="1667024" cy="1044029"/>
      </dsp:txXfrm>
    </dsp:sp>
    <dsp:sp modelId="{5154B902-D8FB-4919-B950-062058C92F4D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97B04F-3257-4815-84A2-21F786C45C64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588345" y="4238698"/>
        <a:ext cx="1667024" cy="1044029"/>
      </dsp:txXfrm>
    </dsp:sp>
    <dsp:sp modelId="{F993DA2A-7ECE-4462-BD9D-EE8CFAA6FFE6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62882-577C-4373-BF80-F3E204E27A6E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1872629" y="4238698"/>
        <a:ext cx="1667024" cy="1044029"/>
      </dsp:txXfrm>
    </dsp:sp>
    <dsp:sp modelId="{BF8AE527-8411-4C53-AD76-D71229E63A1B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149FF2-5EBD-4F5C-9081-305C65FE2E94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b7 b6 5e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86 11 70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b0 </a:t>
          </a:r>
          <a:r>
            <a:rPr lang="en-US" sz="1900" kern="1200" dirty="0" err="1"/>
            <a:t>bc</a:t>
          </a:r>
          <a:r>
            <a:rPr lang="en-US" sz="1900" kern="1200" dirty="0"/>
            <a:t> 34</a:t>
          </a:r>
        </a:p>
      </dsp:txBody>
      <dsp:txXfrm>
        <a:off x="1033427" y="1655898"/>
        <a:ext cx="1667024" cy="1044029"/>
      </dsp:txXfrm>
    </dsp:sp>
    <dsp:sp modelId="{4E89D613-2BE8-4DD9-A06C-CABA6F82B72F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3ADFF-6C28-4288-86AE-0866704B2713}">
      <dsp:nvSpPr>
        <dsp:cNvPr id="0" name=""/>
        <dsp:cNvSpPr/>
      </dsp:nvSpPr>
      <dsp:spPr>
        <a:xfrm>
          <a:off x="-4916377" y="-753366"/>
          <a:ext cx="5855378" cy="585537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382393-A8B4-4CFB-90C2-12F300C67704}">
      <dsp:nvSpPr>
        <dsp:cNvPr id="0" name=""/>
        <dsp:cNvSpPr/>
      </dsp:nvSpPr>
      <dsp:spPr>
        <a:xfrm>
          <a:off x="470523" y="271703"/>
          <a:ext cx="8062382" cy="543754"/>
        </a:xfrm>
        <a:prstGeom prst="rect">
          <a:avLst/>
        </a:prstGeom>
        <a:solidFill>
          <a:schemeClr val="tx2">
            <a:lumMod val="50000"/>
          </a:schemeClr>
        </a:solidFill>
        <a:ln w="15875" cap="flat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605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900" b="1" i="1" u="none" strike="noStrike" kern="12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OTP and RFID</a:t>
          </a:r>
          <a:endParaRPr lang="en-US" sz="2900" b="1" i="1" kern="1200" dirty="0">
            <a:ln>
              <a:solidFill>
                <a:schemeClr val="tx2">
                  <a:lumMod val="20000"/>
                  <a:lumOff val="80000"/>
                </a:schemeClr>
              </a:solidFill>
            </a:ln>
            <a:solidFill>
              <a:schemeClr val="tx1"/>
            </a:solidFill>
          </a:endParaRPr>
        </a:p>
      </dsp:txBody>
      <dsp:txXfrm>
        <a:off x="470523" y="271703"/>
        <a:ext cx="8062382" cy="543754"/>
      </dsp:txXfrm>
    </dsp:sp>
    <dsp:sp modelId="{91B336EF-5499-4551-B98A-B8E199264217}">
      <dsp:nvSpPr>
        <dsp:cNvPr id="0" name=""/>
        <dsp:cNvSpPr/>
      </dsp:nvSpPr>
      <dsp:spPr>
        <a:xfrm>
          <a:off x="70994" y="203734"/>
          <a:ext cx="679693" cy="679693"/>
        </a:xfrm>
        <a:prstGeom prst="ellipse">
          <a:avLst/>
        </a:prstGeom>
        <a:solidFill>
          <a:schemeClr val="bg2">
            <a:lumMod val="75000"/>
            <a:lumOff val="25000"/>
          </a:schemeClr>
        </a:solidFill>
        <a:ln w="15875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9058B-68F3-471A-A8BE-0776E1B9BDBE}">
      <dsp:nvSpPr>
        <dsp:cNvPr id="0" name=""/>
        <dsp:cNvSpPr/>
      </dsp:nvSpPr>
      <dsp:spPr>
        <a:xfrm>
          <a:off x="800479" y="1087074"/>
          <a:ext cx="7672744" cy="543754"/>
        </a:xfrm>
        <a:prstGeom prst="rect">
          <a:avLst/>
        </a:prstGeom>
        <a:solidFill>
          <a:schemeClr val="tx2">
            <a:lumMod val="50000"/>
          </a:schemeClr>
        </a:solidFill>
        <a:ln w="15875" cap="flat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605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900" b="1" i="1" u="none" strike="noStrike" kern="12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Data Encryption and Security Measures</a:t>
          </a:r>
          <a:endParaRPr lang="en-US" sz="2900" b="1" i="1" kern="1200" dirty="0">
            <a:ln>
              <a:solidFill>
                <a:schemeClr val="tx2">
                  <a:lumMod val="20000"/>
                  <a:lumOff val="80000"/>
                </a:schemeClr>
              </a:solidFill>
            </a:ln>
            <a:solidFill>
              <a:schemeClr val="tx1"/>
            </a:solidFill>
          </a:endParaRPr>
        </a:p>
      </dsp:txBody>
      <dsp:txXfrm>
        <a:off x="800479" y="1087074"/>
        <a:ext cx="7672744" cy="543754"/>
      </dsp:txXfrm>
    </dsp:sp>
    <dsp:sp modelId="{968D26FA-88F6-406A-8829-C6393E667F2E}">
      <dsp:nvSpPr>
        <dsp:cNvPr id="0" name=""/>
        <dsp:cNvSpPr/>
      </dsp:nvSpPr>
      <dsp:spPr>
        <a:xfrm>
          <a:off x="460633" y="1019104"/>
          <a:ext cx="679693" cy="679693"/>
        </a:xfrm>
        <a:prstGeom prst="ellipse">
          <a:avLst/>
        </a:prstGeom>
        <a:solidFill>
          <a:schemeClr val="bg2">
            <a:lumMod val="75000"/>
            <a:lumOff val="25000"/>
          </a:schemeClr>
        </a:solidFill>
        <a:ln w="15875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BE51E-A3D1-4DF9-89DA-0885BF95B707}">
      <dsp:nvSpPr>
        <dsp:cNvPr id="0" name=""/>
        <dsp:cNvSpPr/>
      </dsp:nvSpPr>
      <dsp:spPr>
        <a:xfrm>
          <a:off x="920067" y="1902445"/>
          <a:ext cx="7553156" cy="543754"/>
        </a:xfrm>
        <a:prstGeom prst="rect">
          <a:avLst/>
        </a:prstGeom>
        <a:solidFill>
          <a:schemeClr val="tx2">
            <a:lumMod val="50000"/>
          </a:schemeClr>
        </a:solidFill>
        <a:ln w="15875" cap="flat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605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900" b="1" i="1" u="none" strike="noStrike" kern="12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Emergency Response</a:t>
          </a:r>
          <a:endParaRPr lang="en-US" sz="2900" b="1" i="1" kern="1200" dirty="0">
            <a:ln>
              <a:solidFill>
                <a:schemeClr val="tx2">
                  <a:lumMod val="20000"/>
                  <a:lumOff val="80000"/>
                </a:schemeClr>
              </a:solidFill>
            </a:ln>
            <a:solidFill>
              <a:schemeClr val="tx1"/>
            </a:solidFill>
          </a:endParaRPr>
        </a:p>
      </dsp:txBody>
      <dsp:txXfrm>
        <a:off x="920067" y="1902445"/>
        <a:ext cx="7553156" cy="543754"/>
      </dsp:txXfrm>
    </dsp:sp>
    <dsp:sp modelId="{9397CBA5-A073-4467-92A4-2B6307C1C90B}">
      <dsp:nvSpPr>
        <dsp:cNvPr id="0" name=""/>
        <dsp:cNvSpPr/>
      </dsp:nvSpPr>
      <dsp:spPr>
        <a:xfrm>
          <a:off x="580220" y="1834475"/>
          <a:ext cx="679693" cy="679693"/>
        </a:xfrm>
        <a:prstGeom prst="ellipse">
          <a:avLst/>
        </a:prstGeom>
        <a:solidFill>
          <a:schemeClr val="bg2">
            <a:lumMod val="75000"/>
            <a:lumOff val="25000"/>
          </a:schemeClr>
        </a:solidFill>
        <a:ln w="15875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A5532-126F-42DB-90E7-B982DBA1AB33}">
      <dsp:nvSpPr>
        <dsp:cNvPr id="0" name=""/>
        <dsp:cNvSpPr/>
      </dsp:nvSpPr>
      <dsp:spPr>
        <a:xfrm>
          <a:off x="800479" y="2717816"/>
          <a:ext cx="7672744" cy="543754"/>
        </a:xfrm>
        <a:prstGeom prst="rect">
          <a:avLst/>
        </a:prstGeom>
        <a:solidFill>
          <a:schemeClr val="tx2">
            <a:lumMod val="50000"/>
          </a:schemeClr>
        </a:solidFill>
        <a:ln w="15875" cap="flat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605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900" b="1" i="1" u="none" strike="noStrike" kern="12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Remote Accessibility</a:t>
          </a:r>
          <a:endParaRPr lang="en-US" sz="2900" b="1" i="1" kern="1200" dirty="0">
            <a:ln>
              <a:solidFill>
                <a:schemeClr val="tx2">
                  <a:lumMod val="20000"/>
                  <a:lumOff val="80000"/>
                </a:schemeClr>
              </a:solidFill>
            </a:ln>
            <a:solidFill>
              <a:schemeClr val="tx1"/>
            </a:solidFill>
          </a:endParaRPr>
        </a:p>
      </dsp:txBody>
      <dsp:txXfrm>
        <a:off x="800479" y="2717816"/>
        <a:ext cx="7672744" cy="543754"/>
      </dsp:txXfrm>
    </dsp:sp>
    <dsp:sp modelId="{560B41FA-BDC8-4FC4-AE88-C39D88EAF6CD}">
      <dsp:nvSpPr>
        <dsp:cNvPr id="0" name=""/>
        <dsp:cNvSpPr/>
      </dsp:nvSpPr>
      <dsp:spPr>
        <a:xfrm>
          <a:off x="460633" y="2649846"/>
          <a:ext cx="679693" cy="679693"/>
        </a:xfrm>
        <a:prstGeom prst="ellipse">
          <a:avLst/>
        </a:prstGeom>
        <a:solidFill>
          <a:schemeClr val="bg2">
            <a:lumMod val="75000"/>
            <a:lumOff val="25000"/>
          </a:schemeClr>
        </a:solidFill>
        <a:ln w="15875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506B27-CC87-4193-B3F0-D7ABACEBED2F}">
      <dsp:nvSpPr>
        <dsp:cNvPr id="0" name=""/>
        <dsp:cNvSpPr/>
      </dsp:nvSpPr>
      <dsp:spPr>
        <a:xfrm>
          <a:off x="410841" y="3533187"/>
          <a:ext cx="8062382" cy="543754"/>
        </a:xfrm>
        <a:prstGeom prst="rect">
          <a:avLst/>
        </a:prstGeom>
        <a:solidFill>
          <a:schemeClr val="tx2">
            <a:lumMod val="50000"/>
          </a:schemeClr>
        </a:solidFill>
        <a:ln w="15875" cap="flat" cmpd="sng" algn="ctr">
          <a:noFill/>
          <a:prstDash val="solid"/>
        </a:ln>
        <a:effectLst>
          <a:glow rad="63500">
            <a:schemeClr val="accent2">
              <a:satMod val="175000"/>
              <a:alpha val="40000"/>
            </a:schemeClr>
          </a:glow>
          <a:outerShdw blurRad="190500" dist="228600" dir="2700000" algn="ctr" rotWithShape="0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 prst="coolSlant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605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i="1" u="none" strike="noStrike" kern="1200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Abnormal Activity Detection</a:t>
          </a:r>
          <a:endParaRPr lang="en-US" sz="2900" b="1" i="1" kern="1200" dirty="0">
            <a:ln>
              <a:solidFill>
                <a:schemeClr val="tx2">
                  <a:lumMod val="20000"/>
                  <a:lumOff val="80000"/>
                </a:schemeClr>
              </a:solidFill>
            </a:ln>
            <a:solidFill>
              <a:schemeClr val="tx1"/>
            </a:solidFill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841" y="3533187"/>
        <a:ext cx="8062382" cy="543754"/>
      </dsp:txXfrm>
    </dsp:sp>
    <dsp:sp modelId="{C2E5BF1E-12D0-4C74-856A-FB80D16A3109}">
      <dsp:nvSpPr>
        <dsp:cNvPr id="0" name=""/>
        <dsp:cNvSpPr/>
      </dsp:nvSpPr>
      <dsp:spPr>
        <a:xfrm>
          <a:off x="70994" y="3465217"/>
          <a:ext cx="679693" cy="679693"/>
        </a:xfrm>
        <a:prstGeom prst="ellipse">
          <a:avLst/>
        </a:prstGeom>
        <a:solidFill>
          <a:schemeClr val="bg2">
            <a:lumMod val="75000"/>
            <a:lumOff val="25000"/>
          </a:schemeClr>
        </a:solidFill>
        <a:ln w="15875" cap="flat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97482-12BC-44A7-AEF2-99C34FF2B92F}">
      <dsp:nvSpPr>
        <dsp:cNvPr id="0" name=""/>
        <dsp:cNvSpPr/>
      </dsp:nvSpPr>
      <dsp:spPr>
        <a:xfrm>
          <a:off x="0" y="0"/>
          <a:ext cx="2217270" cy="1440000"/>
        </a:xfrm>
        <a:prstGeom prst="rightArrow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7760E-3355-40D9-AD34-44477377F938}">
      <dsp:nvSpPr>
        <dsp:cNvPr id="0" name=""/>
        <dsp:cNvSpPr/>
      </dsp:nvSpPr>
      <dsp:spPr>
        <a:xfrm>
          <a:off x="179717" y="374404"/>
          <a:ext cx="1815825" cy="78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Entering from outside</a:t>
          </a:r>
          <a:endParaRPr lang="en-US" sz="2000" b="1" kern="1200" dirty="0">
            <a:ln>
              <a:solidFill>
                <a:schemeClr val="tx1"/>
              </a:solidFill>
            </a:ln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717" y="374404"/>
        <a:ext cx="1815825" cy="7816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97482-12BC-44A7-AEF2-99C34FF2B92F}">
      <dsp:nvSpPr>
        <dsp:cNvPr id="0" name=""/>
        <dsp:cNvSpPr/>
      </dsp:nvSpPr>
      <dsp:spPr>
        <a:xfrm>
          <a:off x="0" y="0"/>
          <a:ext cx="2217270" cy="1440000"/>
        </a:xfrm>
        <a:prstGeom prst="rightArrow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7760E-3355-40D9-AD34-44477377F938}">
      <dsp:nvSpPr>
        <dsp:cNvPr id="0" name=""/>
        <dsp:cNvSpPr/>
      </dsp:nvSpPr>
      <dsp:spPr>
        <a:xfrm>
          <a:off x="179717" y="374404"/>
          <a:ext cx="1815825" cy="7816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Sent to the Microcontroller</a:t>
          </a:r>
          <a:endParaRPr lang="en-US" sz="2000" b="1" kern="1200" dirty="0">
            <a:ln>
              <a:solidFill>
                <a:schemeClr val="tx1"/>
              </a:solidFill>
            </a:ln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79717" y="374404"/>
        <a:ext cx="1815825" cy="7816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24B7C-5FF9-4519-8E59-8CD54238953A}">
      <dsp:nvSpPr>
        <dsp:cNvPr id="0" name=""/>
        <dsp:cNvSpPr/>
      </dsp:nvSpPr>
      <dsp:spPr>
        <a:xfrm>
          <a:off x="4898" y="762737"/>
          <a:ext cx="2141600" cy="1284960"/>
        </a:xfrm>
        <a:prstGeom prst="roundRect">
          <a:avLst>
            <a:gd name="adj" fmla="val 10000"/>
          </a:avLst>
        </a:prstGeom>
        <a:solidFill>
          <a:schemeClr val="bg2">
            <a:lumMod val="90000"/>
            <a:lumOff val="10000"/>
          </a:schemeClr>
        </a:solidFill>
        <a:ln w="15875" cap="flat" cmpd="sng" algn="ctr">
          <a:noFill/>
          <a:prstDash val="solid"/>
        </a:ln>
        <a:effectLst>
          <a:glow rad="228600">
            <a:schemeClr val="accent2">
              <a:satMod val="175000"/>
              <a:alpha val="40000"/>
            </a:schemeClr>
          </a:glow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rPr>
            <a:t>Request a passcode from the resident.</a:t>
          </a:r>
          <a:endParaRPr lang="en-US" sz="2100" kern="1200" dirty="0">
            <a:ln>
              <a:solidFill>
                <a:schemeClr val="tx1">
                  <a:lumMod val="95000"/>
                </a:schemeClr>
              </a:solidFill>
            </a:ln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42533" y="800372"/>
        <a:ext cx="2066330" cy="1209690"/>
      </dsp:txXfrm>
    </dsp:sp>
    <dsp:sp modelId="{030F4C4F-E09B-4309-ADA3-087144FAE829}">
      <dsp:nvSpPr>
        <dsp:cNvPr id="0" name=""/>
        <dsp:cNvSpPr/>
      </dsp:nvSpPr>
      <dsp:spPr>
        <a:xfrm>
          <a:off x="2360658" y="1139659"/>
          <a:ext cx="454019" cy="531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2360658" y="1245882"/>
        <a:ext cx="317813" cy="318670"/>
      </dsp:txXfrm>
    </dsp:sp>
    <dsp:sp modelId="{5A9C7A05-8DB8-4988-A2F6-9368D2DDA8C4}">
      <dsp:nvSpPr>
        <dsp:cNvPr id="0" name=""/>
        <dsp:cNvSpPr/>
      </dsp:nvSpPr>
      <dsp:spPr>
        <a:xfrm>
          <a:off x="3003138" y="762737"/>
          <a:ext cx="2141600" cy="1284960"/>
        </a:xfrm>
        <a:prstGeom prst="roundRect">
          <a:avLst>
            <a:gd name="adj" fmla="val 10000"/>
          </a:avLst>
        </a:prstGeom>
        <a:solidFill>
          <a:schemeClr val="bg2">
            <a:lumMod val="90000"/>
            <a:lumOff val="10000"/>
          </a:schemeClr>
        </a:solidFill>
        <a:ln w="15875" cap="flat" cmpd="sng" algn="ctr">
          <a:noFill/>
          <a:prstDash val="solid"/>
        </a:ln>
        <a:effectLst>
          <a:glow rad="228600">
            <a:schemeClr val="accent2">
              <a:satMod val="175000"/>
              <a:alpha val="40000"/>
            </a:schemeClr>
          </a:glow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rPr>
            <a:t>Resident requests the server to generate OTP</a:t>
          </a:r>
          <a:endParaRPr lang="en-US" sz="2100" kern="1200" dirty="0">
            <a:ln>
              <a:solidFill>
                <a:schemeClr val="tx1">
                  <a:lumMod val="95000"/>
                </a:schemeClr>
              </a:solidFill>
            </a:ln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3040773" y="800372"/>
        <a:ext cx="2066330" cy="1209690"/>
      </dsp:txXfrm>
    </dsp:sp>
    <dsp:sp modelId="{B41A1CC0-D1F0-4120-ADD3-40A173288023}">
      <dsp:nvSpPr>
        <dsp:cNvPr id="0" name=""/>
        <dsp:cNvSpPr/>
      </dsp:nvSpPr>
      <dsp:spPr>
        <a:xfrm>
          <a:off x="5358898" y="1139659"/>
          <a:ext cx="454019" cy="531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358898" y="1245882"/>
        <a:ext cx="317813" cy="318670"/>
      </dsp:txXfrm>
    </dsp:sp>
    <dsp:sp modelId="{BEE5DDDF-7DD0-4722-B4D4-1E3DF7841F1B}">
      <dsp:nvSpPr>
        <dsp:cNvPr id="0" name=""/>
        <dsp:cNvSpPr/>
      </dsp:nvSpPr>
      <dsp:spPr>
        <a:xfrm>
          <a:off x="6001379" y="762737"/>
          <a:ext cx="2141600" cy="1284960"/>
        </a:xfrm>
        <a:prstGeom prst="roundRect">
          <a:avLst>
            <a:gd name="adj" fmla="val 10000"/>
          </a:avLst>
        </a:prstGeom>
        <a:solidFill>
          <a:schemeClr val="bg2">
            <a:lumMod val="90000"/>
            <a:lumOff val="10000"/>
          </a:schemeClr>
        </a:solidFill>
        <a:ln w="15875" cap="flat" cmpd="sng" algn="ctr">
          <a:noFill/>
          <a:prstDash val="solid"/>
        </a:ln>
        <a:effectLst>
          <a:glow rad="228600">
            <a:schemeClr val="accent2">
              <a:satMod val="175000"/>
              <a:alpha val="40000"/>
            </a:schemeClr>
          </a:glow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u="none" kern="1200" dirty="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rPr>
            <a:t>Server generate OTP and forwards to the resident</a:t>
          </a:r>
          <a:endParaRPr lang="en-US" sz="2100" kern="1200" dirty="0">
            <a:ln>
              <a:solidFill>
                <a:schemeClr val="tx1">
                  <a:lumMod val="95000"/>
                </a:schemeClr>
              </a:solidFill>
            </a:ln>
            <a:solidFill>
              <a:schemeClr val="accent2">
                <a:lumMod val="60000"/>
                <a:lumOff val="40000"/>
              </a:schemeClr>
            </a:solidFill>
          </a:endParaRPr>
        </a:p>
      </dsp:txBody>
      <dsp:txXfrm>
        <a:off x="6039014" y="800372"/>
        <a:ext cx="2066330" cy="1209690"/>
      </dsp:txXfrm>
    </dsp:sp>
    <dsp:sp modelId="{55F7131C-585F-477C-AFB9-BDB71EE08514}">
      <dsp:nvSpPr>
        <dsp:cNvPr id="0" name=""/>
        <dsp:cNvSpPr/>
      </dsp:nvSpPr>
      <dsp:spPr>
        <a:xfrm>
          <a:off x="8357139" y="1139659"/>
          <a:ext cx="454019" cy="5311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101600">
            <a:schemeClr val="accent2">
              <a:satMod val="175000"/>
              <a:alpha val="40000"/>
            </a:schemeClr>
          </a:glo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357139" y="1245882"/>
        <a:ext cx="317813" cy="318670"/>
      </dsp:txXfrm>
    </dsp:sp>
    <dsp:sp modelId="{90E72488-F9BD-46E5-87F7-1B87CEEADDDC}">
      <dsp:nvSpPr>
        <dsp:cNvPr id="0" name=""/>
        <dsp:cNvSpPr/>
      </dsp:nvSpPr>
      <dsp:spPr>
        <a:xfrm>
          <a:off x="8999619" y="762737"/>
          <a:ext cx="2141600" cy="1284960"/>
        </a:xfrm>
        <a:prstGeom prst="roundRect">
          <a:avLst>
            <a:gd name="adj" fmla="val 10000"/>
          </a:avLst>
        </a:prstGeom>
        <a:solidFill>
          <a:schemeClr val="bg2">
            <a:lumMod val="90000"/>
            <a:lumOff val="10000"/>
          </a:schemeClr>
        </a:solidFill>
        <a:ln w="15875" cap="flat" cmpd="sng" algn="ctr">
          <a:noFill/>
          <a:prstDash val="solid"/>
        </a:ln>
        <a:effectLst>
          <a:glow rad="228600">
            <a:schemeClr val="accent2">
              <a:satMod val="175000"/>
              <a:alpha val="40000"/>
            </a:schemeClr>
          </a:glow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>
                    <a:lumMod val="95000"/>
                  </a:schemeClr>
                </a:solidFill>
              </a:ln>
              <a:solidFill>
                <a:schemeClr val="accent2">
                  <a:lumMod val="60000"/>
                  <a:lumOff val="40000"/>
                </a:schemeClr>
              </a:solidFill>
            </a:rPr>
            <a:t>Resident send the OTP to guest</a:t>
          </a:r>
        </a:p>
      </dsp:txBody>
      <dsp:txXfrm>
        <a:off x="9037254" y="800372"/>
        <a:ext cx="2066330" cy="12096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97482-12BC-44A7-AEF2-99C34FF2B92F}">
      <dsp:nvSpPr>
        <dsp:cNvPr id="0" name=""/>
        <dsp:cNvSpPr/>
      </dsp:nvSpPr>
      <dsp:spPr>
        <a:xfrm>
          <a:off x="3325" y="0"/>
          <a:ext cx="1700103" cy="1140336"/>
        </a:xfrm>
        <a:prstGeom prst="rightArrow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7760E-3355-40D9-AD34-44477377F938}">
      <dsp:nvSpPr>
        <dsp:cNvPr id="0" name=""/>
        <dsp:cNvSpPr/>
      </dsp:nvSpPr>
      <dsp:spPr>
        <a:xfrm>
          <a:off x="139462" y="131084"/>
          <a:ext cx="1392293" cy="877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u="none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Guest</a:t>
          </a:r>
          <a:endParaRPr lang="en-US" sz="2400" b="1" kern="1200" dirty="0">
            <a:ln>
              <a:solidFill>
                <a:schemeClr val="tx1"/>
              </a:solidFill>
            </a:ln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9462" y="131084"/>
        <a:ext cx="1392293" cy="877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97482-12BC-44A7-AEF2-99C34FF2B92F}">
      <dsp:nvSpPr>
        <dsp:cNvPr id="0" name=""/>
        <dsp:cNvSpPr/>
      </dsp:nvSpPr>
      <dsp:spPr>
        <a:xfrm>
          <a:off x="0" y="0"/>
          <a:ext cx="2068409" cy="1145821"/>
        </a:xfrm>
        <a:prstGeom prst="rightArrow">
          <a:avLst/>
        </a:prstGeom>
        <a:solidFill>
          <a:schemeClr val="tx2">
            <a:lumMod val="5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7760E-3355-40D9-AD34-44477377F938}">
      <dsp:nvSpPr>
        <dsp:cNvPr id="0" name=""/>
        <dsp:cNvSpPr/>
      </dsp:nvSpPr>
      <dsp:spPr>
        <a:xfrm>
          <a:off x="136615" y="198440"/>
          <a:ext cx="1694231" cy="76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Sent to the Microcontroller</a:t>
          </a:r>
          <a:endParaRPr lang="en-US" sz="1600" b="1" kern="1200" dirty="0">
            <a:ln>
              <a:solidFill>
                <a:schemeClr val="tx1"/>
              </a:solidFill>
            </a:ln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6615" y="198440"/>
        <a:ext cx="1694231" cy="7651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7862A-09C8-4E79-82CA-C103396538D1}">
      <dsp:nvSpPr>
        <dsp:cNvPr id="0" name=""/>
        <dsp:cNvSpPr/>
      </dsp:nvSpPr>
      <dsp:spPr>
        <a:xfrm>
          <a:off x="1999" y="0"/>
          <a:ext cx="4263457" cy="1116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kern="1200" dirty="0"/>
            <a:t>Press the door button from inside</a:t>
          </a:r>
          <a:endParaRPr lang="en-US" sz="3200" kern="1200" dirty="0"/>
        </a:p>
      </dsp:txBody>
      <dsp:txXfrm>
        <a:off x="34689" y="32690"/>
        <a:ext cx="4198077" cy="1050726"/>
      </dsp:txXfrm>
    </dsp:sp>
    <dsp:sp modelId="{E564840A-4634-4CBE-A423-32078E6F9CC4}">
      <dsp:nvSpPr>
        <dsp:cNvPr id="0" name=""/>
        <dsp:cNvSpPr/>
      </dsp:nvSpPr>
      <dsp:spPr>
        <a:xfrm>
          <a:off x="4448349" y="29384"/>
          <a:ext cx="1390758" cy="10573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4448349" y="240851"/>
        <a:ext cx="1073557" cy="634403"/>
      </dsp:txXfrm>
    </dsp:sp>
    <dsp:sp modelId="{08517489-EEE3-4E18-B2C8-4B30A13458E2}">
      <dsp:nvSpPr>
        <dsp:cNvPr id="0" name=""/>
        <dsp:cNvSpPr/>
      </dsp:nvSpPr>
      <dsp:spPr>
        <a:xfrm>
          <a:off x="5970839" y="0"/>
          <a:ext cx="4263457" cy="11161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u="none" kern="1200" dirty="0"/>
            <a:t>door automatically opens</a:t>
          </a:r>
          <a:endParaRPr lang="en-US" sz="3200" kern="1200" dirty="0"/>
        </a:p>
      </dsp:txBody>
      <dsp:txXfrm>
        <a:off x="6003529" y="32690"/>
        <a:ext cx="4198077" cy="105072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D0197-EB75-421F-8A7C-AEC304E79428}">
      <dsp:nvSpPr>
        <dsp:cNvPr id="0" name=""/>
        <dsp:cNvSpPr/>
      </dsp:nvSpPr>
      <dsp:spPr>
        <a:xfrm>
          <a:off x="1392269" y="0"/>
          <a:ext cx="3448921" cy="344892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484F8-B0CD-4AB7-A3DA-A00FDE643BE7}">
      <dsp:nvSpPr>
        <dsp:cNvPr id="0" name=""/>
        <dsp:cNvSpPr/>
      </dsp:nvSpPr>
      <dsp:spPr>
        <a:xfrm>
          <a:off x="1667438" y="327647"/>
          <a:ext cx="1476937" cy="1345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 code</a:t>
          </a:r>
        </a:p>
      </dsp:txBody>
      <dsp:txXfrm>
        <a:off x="1733099" y="393308"/>
        <a:ext cx="1345615" cy="1213757"/>
      </dsp:txXfrm>
    </dsp:sp>
    <dsp:sp modelId="{45AEB52D-44C5-4B3E-8E0A-79E89ABEF28C}">
      <dsp:nvSpPr>
        <dsp:cNvPr id="0" name=""/>
        <dsp:cNvSpPr/>
      </dsp:nvSpPr>
      <dsp:spPr>
        <a:xfrm>
          <a:off x="3168463" y="327647"/>
          <a:ext cx="1345079" cy="1345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 OTP</a:t>
          </a:r>
        </a:p>
      </dsp:txBody>
      <dsp:txXfrm>
        <a:off x="3234124" y="393308"/>
        <a:ext cx="1213757" cy="1213757"/>
      </dsp:txXfrm>
    </dsp:sp>
    <dsp:sp modelId="{79D63FB0-DF7E-46E3-B1C3-FBD246CBCABE}">
      <dsp:nvSpPr>
        <dsp:cNvPr id="0" name=""/>
        <dsp:cNvSpPr/>
      </dsp:nvSpPr>
      <dsp:spPr>
        <a:xfrm>
          <a:off x="1719916" y="1776194"/>
          <a:ext cx="1345079" cy="1345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Only press</a:t>
          </a:r>
        </a:p>
      </dsp:txBody>
      <dsp:txXfrm>
        <a:off x="1785577" y="1841855"/>
        <a:ext cx="1213757" cy="1213757"/>
      </dsp:txXfrm>
    </dsp:sp>
    <dsp:sp modelId="{FCF9D353-96B0-4000-B071-9C1E90DAC31D}">
      <dsp:nvSpPr>
        <dsp:cNvPr id="0" name=""/>
        <dsp:cNvSpPr/>
      </dsp:nvSpPr>
      <dsp:spPr>
        <a:xfrm>
          <a:off x="3168463" y="1776194"/>
          <a:ext cx="1345079" cy="1345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Very easy</a:t>
          </a:r>
        </a:p>
      </dsp:txBody>
      <dsp:txXfrm>
        <a:off x="3234124" y="1841855"/>
        <a:ext cx="1213757" cy="1213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diagramLayout" Target="../diagrams/layout4.xml"/><Relationship Id="rId18" Type="http://schemas.openxmlformats.org/officeDocument/2006/relationships/image" Target="../media/image9.svg"/><Relationship Id="rId3" Type="http://schemas.microsoft.com/office/2007/relationships/hdphoto" Target="../media/hdphoto1.wdp"/><Relationship Id="rId7" Type="http://schemas.openxmlformats.org/officeDocument/2006/relationships/diagramColors" Target="../diagrams/colors3.xml"/><Relationship Id="rId12" Type="http://schemas.openxmlformats.org/officeDocument/2006/relationships/diagramData" Target="../diagrams/data4.xml"/><Relationship Id="rId17" Type="http://schemas.openxmlformats.org/officeDocument/2006/relationships/image" Target="../media/image8.png"/><Relationship Id="rId2" Type="http://schemas.openxmlformats.org/officeDocument/2006/relationships/image" Target="../media/image4.png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7.svg"/><Relationship Id="rId5" Type="http://schemas.openxmlformats.org/officeDocument/2006/relationships/diagramLayout" Target="../diagrams/layout3.xml"/><Relationship Id="rId15" Type="http://schemas.openxmlformats.org/officeDocument/2006/relationships/diagramColors" Target="../diagrams/colors4.xml"/><Relationship Id="rId10" Type="http://schemas.openxmlformats.org/officeDocument/2006/relationships/image" Target="../media/image6.png"/><Relationship Id="rId19" Type="http://schemas.openxmlformats.org/officeDocument/2006/relationships/image" Target="../media/image10.jpg"/><Relationship Id="rId4" Type="http://schemas.openxmlformats.org/officeDocument/2006/relationships/diagramData" Target="../diagrams/data3.xml"/><Relationship Id="rId9" Type="http://schemas.openxmlformats.org/officeDocument/2006/relationships/image" Target="../media/image5.jpg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diagramDrawing" Target="../diagrams/drawing6.xml"/><Relationship Id="rId18" Type="http://schemas.openxmlformats.org/officeDocument/2006/relationships/diagramColors" Target="../diagrams/colors7.xml"/><Relationship Id="rId3" Type="http://schemas.openxmlformats.org/officeDocument/2006/relationships/diagramLayout" Target="../diagrams/layout5.xml"/><Relationship Id="rId21" Type="http://schemas.openxmlformats.org/officeDocument/2006/relationships/image" Target="../media/image12.svg"/><Relationship Id="rId7" Type="http://schemas.openxmlformats.org/officeDocument/2006/relationships/image" Target="../media/image4.png"/><Relationship Id="rId12" Type="http://schemas.openxmlformats.org/officeDocument/2006/relationships/diagramColors" Target="../diagrams/colors6.xml"/><Relationship Id="rId17" Type="http://schemas.openxmlformats.org/officeDocument/2006/relationships/diagramQuickStyle" Target="../diagrams/quickStyle7.xml"/><Relationship Id="rId2" Type="http://schemas.openxmlformats.org/officeDocument/2006/relationships/diagramData" Target="../diagrams/data5.xml"/><Relationship Id="rId16" Type="http://schemas.openxmlformats.org/officeDocument/2006/relationships/diagramLayout" Target="../diagrams/layout7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diagramQuickStyle" Target="../diagrams/quickStyle6.xml"/><Relationship Id="rId24" Type="http://schemas.openxmlformats.org/officeDocument/2006/relationships/image" Target="../media/image14.svg"/><Relationship Id="rId5" Type="http://schemas.openxmlformats.org/officeDocument/2006/relationships/diagramColors" Target="../diagrams/colors5.xml"/><Relationship Id="rId15" Type="http://schemas.openxmlformats.org/officeDocument/2006/relationships/diagramData" Target="../diagrams/data7.xml"/><Relationship Id="rId23" Type="http://schemas.openxmlformats.org/officeDocument/2006/relationships/image" Target="../media/image13.png"/><Relationship Id="rId10" Type="http://schemas.openxmlformats.org/officeDocument/2006/relationships/diagramLayout" Target="../diagrams/layout6.xml"/><Relationship Id="rId19" Type="http://schemas.microsoft.com/office/2007/relationships/diagramDrawing" Target="../diagrams/drawing7.xml"/><Relationship Id="rId4" Type="http://schemas.openxmlformats.org/officeDocument/2006/relationships/diagramQuickStyle" Target="../diagrams/quickStyle5.xml"/><Relationship Id="rId9" Type="http://schemas.openxmlformats.org/officeDocument/2006/relationships/diagramData" Target="../diagrams/data6.xml"/><Relationship Id="rId14" Type="http://schemas.openxmlformats.org/officeDocument/2006/relationships/image" Target="../media/image5.jpg"/><Relationship Id="rId22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8B5F-B4A7-8862-6205-0F9F61467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5706" y="233691"/>
            <a:ext cx="8791575" cy="2487986"/>
          </a:xfrm>
        </p:spPr>
        <p:txBody>
          <a:bodyPr>
            <a:noAutofit/>
          </a:bodyPr>
          <a:lstStyle/>
          <a:p>
            <a:pPr algn="just"/>
            <a:r>
              <a:rPr lang="en-US" sz="3200" b="1" i="0" u="none" strike="noStrike" dirty="0">
                <a:ln>
                  <a:solidFill>
                    <a:schemeClr val="tx1">
                      <a:lumMod val="85000"/>
                    </a:schemeClr>
                  </a:solidFill>
                </a:ln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An Intelligent Door Access System: Addressing Emergency Response and Enhancing Accessibility for  Physically Challenged Individuals</a:t>
            </a:r>
            <a:endParaRPr lang="en-US" sz="3200" b="1" dirty="0">
              <a:ln>
                <a:solidFill>
                  <a:schemeClr val="tx1">
                    <a:lumMod val="85000"/>
                  </a:schemeClr>
                </a:solidFill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FAEE7-3E6E-DE2C-7508-7483614FBF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title: </a:t>
            </a:r>
            <a:r>
              <a:rPr lang="en-US" dirty="0" err="1"/>
              <a:t>eee</a:t>
            </a:r>
            <a:r>
              <a:rPr lang="en-US" dirty="0"/>
              <a:t> 404</a:t>
            </a:r>
          </a:p>
          <a:p>
            <a:r>
              <a:rPr lang="en-US" dirty="0"/>
              <a:t>Course name: Robotics and automation laboratory</a:t>
            </a:r>
          </a:p>
        </p:txBody>
      </p:sp>
    </p:spTree>
    <p:extLst>
      <p:ext uri="{BB962C8B-B14F-4D97-AF65-F5344CB8AC3E}">
        <p14:creationId xmlns:p14="http://schemas.microsoft.com/office/powerpoint/2010/main" val="2806350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BE660-2449-758E-9A65-34C9B5A1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55448"/>
            <a:ext cx="9905998" cy="645506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Decryption process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AA6590E-9FBB-1306-D830-669D8BB18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8104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9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EAD2-C0D4-0A8D-2A8B-CBD3AEA0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518" y="0"/>
            <a:ext cx="3080963" cy="524483"/>
          </a:xfrm>
          <a:solidFill>
            <a:schemeClr val="bg2">
              <a:lumMod val="90000"/>
              <a:lumOff val="1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b="1" u="sng" dirty="0"/>
              <a:t>Group 2</a:t>
            </a:r>
            <a:r>
              <a:rPr lang="en-US" sz="2800" b="1" dirty="0"/>
              <a:t>:</a:t>
            </a:r>
            <a:r>
              <a:rPr lang="en-US" sz="2800" b="1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49D3-ADAD-686B-98D9-A41304D4F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61" y="524483"/>
            <a:ext cx="11413657" cy="4003395"/>
          </a:xfrm>
        </p:spPr>
        <p:txBody>
          <a:bodyPr/>
          <a:lstStyle/>
          <a:p>
            <a:r>
              <a:rPr lang="en-US" dirty="0"/>
              <a:t>Group member: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8B491C-A707-3F87-375B-74DAE6D18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212940"/>
              </p:ext>
            </p:extLst>
          </p:nvPr>
        </p:nvGraphicFramePr>
        <p:xfrm>
          <a:off x="164261" y="941295"/>
          <a:ext cx="11863478" cy="34558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4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8E24-8895-85F9-78CE-4BF660E1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ABC78-C219-0F26-1CEB-499B3B5C97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510D6-8274-6AC6-26C5-48DF8B5EEE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0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2872A3-E6B9-6EE5-333F-B98D0E4954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29730" t="14954" r="17011" b="16867"/>
          <a:stretch/>
        </p:blipFill>
        <p:spPr>
          <a:xfrm>
            <a:off x="0" y="1258778"/>
            <a:ext cx="2796986" cy="55162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3D0D16-23A5-3E64-89E9-CD1537AFDA7C}"/>
              </a:ext>
            </a:extLst>
          </p:cNvPr>
          <p:cNvSpPr/>
          <p:nvPr/>
        </p:nvSpPr>
        <p:spPr>
          <a:xfrm>
            <a:off x="3656853" y="344378"/>
            <a:ext cx="4424082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2B7EB17-1B08-9116-C679-E543AB2ED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537995"/>
              </p:ext>
            </p:extLst>
          </p:nvPr>
        </p:nvGraphicFramePr>
        <p:xfrm>
          <a:off x="3152587" y="1675638"/>
          <a:ext cx="8532906" cy="4348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447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86DA0-4B1B-9DBC-CC44-DBE196DA2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1FAD21-DB91-7C61-EF17-ADC620249632}"/>
              </a:ext>
            </a:extLst>
          </p:cNvPr>
          <p:cNvSpPr/>
          <p:nvPr/>
        </p:nvSpPr>
        <p:spPr>
          <a:xfrm>
            <a:off x="4581523" y="158063"/>
            <a:ext cx="4424082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1: </a:t>
            </a:r>
          </a:p>
          <a:p>
            <a:pPr algn="ctr"/>
            <a:r>
              <a:rPr lang="en-US" sz="2800" b="1" i="0" u="none" strike="noStrik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for Residents</a:t>
            </a:r>
            <a:endParaRPr lang="en-US" sz="28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30A95E-3F41-7999-3A4D-1A0CCA6DB680}"/>
              </a:ext>
            </a:extLst>
          </p:cNvPr>
          <p:cNvGrpSpPr/>
          <p:nvPr/>
        </p:nvGrpSpPr>
        <p:grpSpPr>
          <a:xfrm>
            <a:off x="176307" y="1029701"/>
            <a:ext cx="11818468" cy="5720724"/>
            <a:chOff x="176307" y="1029701"/>
            <a:chExt cx="11818468" cy="57207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833470-D228-94D1-1D56-0C54758681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rcRect l="29730" t="14954" r="17011" b="16867"/>
            <a:stretch/>
          </p:blipFill>
          <p:spPr>
            <a:xfrm flipH="1">
              <a:off x="9923927" y="1029701"/>
              <a:ext cx="1588863" cy="2213002"/>
            </a:xfrm>
            <a:prstGeom prst="rect">
              <a:avLst/>
            </a:prstGeom>
          </p:spPr>
        </p:pic>
        <p:graphicFrame>
          <p:nvGraphicFramePr>
            <p:cNvPr id="11" name="Diagram 10">
              <a:extLst>
                <a:ext uri="{FF2B5EF4-FFF2-40B4-BE49-F238E27FC236}">
                  <a16:creationId xmlns:a16="http://schemas.microsoft.com/office/drawing/2014/main" id="{5AF7010E-C3A9-41EC-12DD-6F05B7C15FF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48219012"/>
                </p:ext>
              </p:extLst>
            </p:nvPr>
          </p:nvGraphicFramePr>
          <p:xfrm>
            <a:off x="198718" y="4345240"/>
            <a:ext cx="2217270" cy="15305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24F1609-884B-7512-519B-6EDB79AB31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4292" t="32157" r="32600" b="34313"/>
            <a:stretch/>
          </p:blipFill>
          <p:spPr>
            <a:xfrm>
              <a:off x="2515349" y="2540784"/>
              <a:ext cx="1675651" cy="1432772"/>
            </a:xfrm>
            <a:prstGeom prst="rect">
              <a:avLst/>
            </a:prstGeom>
          </p:spPr>
        </p:pic>
        <p:pic>
          <p:nvPicPr>
            <p:cNvPr id="15" name="Graphic 14" descr="Family with girl">
              <a:extLst>
                <a:ext uri="{FF2B5EF4-FFF2-40B4-BE49-F238E27FC236}">
                  <a16:creationId xmlns:a16="http://schemas.microsoft.com/office/drawing/2014/main" id="{D53760D1-BE16-FAA0-1016-ACBA17119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76307" y="2540783"/>
              <a:ext cx="1633070" cy="163307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F39D64-5893-E18A-36D7-E29FCD125960}"/>
                </a:ext>
              </a:extLst>
            </p:cNvPr>
            <p:cNvSpPr/>
            <p:nvPr/>
          </p:nvSpPr>
          <p:spPr>
            <a:xfrm>
              <a:off x="2415988" y="4360231"/>
              <a:ext cx="1775012" cy="1327792"/>
            </a:xfrm>
            <a:prstGeom prst="rect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i="0" u="none" strike="noStrike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  <a:p>
              <a:pPr algn="ctr"/>
              <a:r>
                <a:rPr lang="en-US" sz="2800" b="1" i="0" u="none" strike="noStrike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Pass-code</a:t>
              </a:r>
              <a:endParaRPr lang="en-US" sz="28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Diagram 17">
              <a:extLst>
                <a:ext uri="{FF2B5EF4-FFF2-40B4-BE49-F238E27FC236}">
                  <a16:creationId xmlns:a16="http://schemas.microsoft.com/office/drawing/2014/main" id="{83FF892A-3839-7E32-8877-78BE2CCF381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9781187"/>
                </p:ext>
              </p:extLst>
            </p:nvPr>
          </p:nvGraphicFramePr>
          <p:xfrm>
            <a:off x="4390276" y="4255032"/>
            <a:ext cx="2217270" cy="153050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7D5E248-6AAB-4496-4911-11EFEF29B673}"/>
                </a:ext>
              </a:extLst>
            </p:cNvPr>
            <p:cNvSpPr/>
            <p:nvPr/>
          </p:nvSpPr>
          <p:spPr>
            <a:xfrm>
              <a:off x="6793564" y="4278083"/>
              <a:ext cx="2389841" cy="1197536"/>
            </a:xfrm>
            <a:prstGeom prst="rect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0" u="none" strike="noStrike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Authentication</a:t>
              </a:r>
              <a:endParaRPr lang="en-US" sz="36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1" name="Graphic 20" descr="Arrow circle">
              <a:extLst>
                <a:ext uri="{FF2B5EF4-FFF2-40B4-BE49-F238E27FC236}">
                  <a16:creationId xmlns:a16="http://schemas.microsoft.com/office/drawing/2014/main" id="{8F279A85-6505-9846-11D7-3B464451D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878169" y="2264371"/>
              <a:ext cx="1909482" cy="1909482"/>
            </a:xfrm>
            <a:prstGeom prst="rect">
              <a:avLst/>
            </a:prstGeom>
            <a:effectLst>
              <a:glow rad="139700">
                <a:schemeClr val="accent5">
                  <a:satMod val="175000"/>
                  <a:alpha val="40000"/>
                </a:schemeClr>
              </a:glow>
            </a:effec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BB997AD-B972-5117-744F-D4CA36A00BBE}"/>
                </a:ext>
              </a:extLst>
            </p:cNvPr>
            <p:cNvSpPr/>
            <p:nvPr/>
          </p:nvSpPr>
          <p:spPr>
            <a:xfrm>
              <a:off x="10026146" y="3257040"/>
              <a:ext cx="1701799" cy="716515"/>
            </a:xfrm>
            <a:prstGeom prst="rect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 </a:t>
              </a:r>
              <a:r>
                <a: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Door Open for correct code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541348E-2AEB-C89A-8570-669B1434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0167667" y="4560174"/>
              <a:ext cx="1530504" cy="1530504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5650722-75EA-BA17-B461-D132A9C95C55}"/>
                </a:ext>
              </a:extLst>
            </p:cNvPr>
            <p:cNvSpPr/>
            <p:nvPr/>
          </p:nvSpPr>
          <p:spPr>
            <a:xfrm>
              <a:off x="9923926" y="6090679"/>
              <a:ext cx="2070849" cy="659746"/>
            </a:xfrm>
            <a:prstGeom prst="rect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  <a:r>
                <a:rPr lang="en-US" sz="2000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denied for incorrect code</a:t>
              </a:r>
              <a:endPara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C491AE5-AF32-0958-E853-B3DEEA6C73E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9183405" y="3242703"/>
              <a:ext cx="740522" cy="163414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6AD4392-3A30-698F-2564-F14C6CE3F123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9183405" y="4876851"/>
              <a:ext cx="892922" cy="136258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89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BFC2-B1E2-9F04-4946-D7D4CD6D5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6141"/>
            <a:ext cx="9905998" cy="860658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Case 2: </a:t>
            </a:r>
            <a:br>
              <a:rPr lang="en-US" sz="2400" dirty="0">
                <a:ln>
                  <a:solidFill>
                    <a:schemeClr val="tx1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u="none" strike="noStrike" dirty="0">
                <a:ln>
                  <a:solidFill>
                    <a:schemeClr val="tx1"/>
                  </a:solidFill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Guest Entry with One-Time Password (OTP)</a:t>
            </a:r>
            <a:endParaRPr lang="en-US" sz="2400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63BD40F-F373-E2A8-AC43-D444838172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0141802"/>
              </p:ext>
            </p:extLst>
          </p:nvPr>
        </p:nvGraphicFramePr>
        <p:xfrm>
          <a:off x="673846" y="914400"/>
          <a:ext cx="11146118" cy="2810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E05A8A8-2056-9020-1463-67C215D165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29730" t="14954" r="17011" b="16867"/>
          <a:stretch/>
        </p:blipFill>
        <p:spPr>
          <a:xfrm flipH="1">
            <a:off x="9288346" y="3108873"/>
            <a:ext cx="1524786" cy="1222436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3660E4E-9672-FABA-1930-370F6D7E9C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75677"/>
              </p:ext>
            </p:extLst>
          </p:nvPr>
        </p:nvGraphicFramePr>
        <p:xfrm>
          <a:off x="393543" y="5099100"/>
          <a:ext cx="1703429" cy="1140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7DF7E26-6CBB-A1CB-2AA7-5713B19E6473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4292" t="32157" r="32600" b="34313"/>
          <a:stretch/>
        </p:blipFill>
        <p:spPr>
          <a:xfrm>
            <a:off x="2141261" y="3682669"/>
            <a:ext cx="1703428" cy="114582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CF273E-1EF8-473E-34F4-737F3A6216A9}"/>
              </a:ext>
            </a:extLst>
          </p:cNvPr>
          <p:cNvSpPr/>
          <p:nvPr/>
        </p:nvSpPr>
        <p:spPr>
          <a:xfrm>
            <a:off x="2319197" y="5217827"/>
            <a:ext cx="1703428" cy="7334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b="1" i="0" u="none" strike="noStrik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OTP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848CB79-DE77-57B9-7890-8F20292279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720157"/>
              </p:ext>
            </p:extLst>
          </p:nvPr>
        </p:nvGraphicFramePr>
        <p:xfrm>
          <a:off x="4206735" y="4999610"/>
          <a:ext cx="2072455" cy="11458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6E7AD7-DA00-CC3A-66F1-365FFC8A54AE}"/>
              </a:ext>
            </a:extLst>
          </p:cNvPr>
          <p:cNvSpPr/>
          <p:nvPr/>
        </p:nvSpPr>
        <p:spPr>
          <a:xfrm>
            <a:off x="6276576" y="5217827"/>
            <a:ext cx="1647417" cy="661505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en-US" sz="2800" b="1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Graphic 15" descr="Arrow circle">
            <a:extLst>
              <a:ext uri="{FF2B5EF4-FFF2-40B4-BE49-F238E27FC236}">
                <a16:creationId xmlns:a16="http://schemas.microsoft.com/office/drawing/2014/main" id="{7BAED1F1-16D5-07D4-5A79-60A898A39E8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176276" y="3943053"/>
            <a:ext cx="1524786" cy="1258608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50D23B-73B7-3460-9282-26337F60919B}"/>
              </a:ext>
            </a:extLst>
          </p:cNvPr>
          <p:cNvSpPr/>
          <p:nvPr/>
        </p:nvSpPr>
        <p:spPr>
          <a:xfrm>
            <a:off x="8759927" y="4332288"/>
            <a:ext cx="3039057" cy="62721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Door Open for correct OTP generated within 15 minutes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3AAC0E-5683-0AC8-8F98-7367C54B5C3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344353" y="5467379"/>
            <a:ext cx="1468779" cy="8454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EE1583E-D595-7DBA-5DD2-E6190D7B4B72}"/>
              </a:ext>
            </a:extLst>
          </p:cNvPr>
          <p:cNvSpPr/>
          <p:nvPr/>
        </p:nvSpPr>
        <p:spPr>
          <a:xfrm>
            <a:off x="8790779" y="6312810"/>
            <a:ext cx="2932977" cy="51842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sz="20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denied otherwise 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CDAE9C-1B55-7D09-63AE-EBACA9252B45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923993" y="4645896"/>
            <a:ext cx="710660" cy="9026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B3399B-DEAB-C2BC-2BB1-6C1620BA18E3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923993" y="5548580"/>
            <a:ext cx="856914" cy="7526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Man">
            <a:extLst>
              <a:ext uri="{FF2B5EF4-FFF2-40B4-BE49-F238E27FC236}">
                <a16:creationId xmlns:a16="http://schemas.microsoft.com/office/drawing/2014/main" id="{F662A072-8C01-D21C-EA16-A7CEA519786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40059" y="3429000"/>
            <a:ext cx="1357322" cy="135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7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64C7-9C96-7108-A1A3-28DB18A0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82341"/>
            <a:ext cx="9905998" cy="995129"/>
          </a:xfrm>
        </p:spPr>
        <p:txBody>
          <a:bodyPr>
            <a:normAutofit/>
          </a:bodyPr>
          <a:lstStyle/>
          <a:p>
            <a:pPr algn="ctr"/>
            <a:r>
              <a:rPr lang="en-US" sz="2800" b="0" i="0" u="none" strike="noStrike" dirty="0">
                <a:ln>
                  <a:solidFill>
                    <a:schemeClr val="tx1"/>
                  </a:solidFill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Internal Entry</a:t>
            </a:r>
            <a:endParaRPr lang="en-US" sz="4800" dirty="0">
              <a:ln>
                <a:solidFill>
                  <a:schemeClr val="tx1"/>
                </a:solidFill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9CA7137-7926-2B78-E19D-25997442A5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521778"/>
              </p:ext>
            </p:extLst>
          </p:nvPr>
        </p:nvGraphicFramePr>
        <p:xfrm>
          <a:off x="924763" y="1586753"/>
          <a:ext cx="10236296" cy="1116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BE32129-1BAC-FF9F-988F-882089F08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579902"/>
              </p:ext>
            </p:extLst>
          </p:nvPr>
        </p:nvGraphicFramePr>
        <p:xfrm>
          <a:off x="2070846" y="3429000"/>
          <a:ext cx="6233459" cy="3448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4782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766E-75FD-70C8-777C-0BA60955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06"/>
            <a:ext cx="9905998" cy="1008576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Emergency Response System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2CD319D-83B6-C6E9-C2D5-E47114DB38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983003"/>
              </p:ext>
            </p:extLst>
          </p:nvPr>
        </p:nvGraphicFramePr>
        <p:xfrm>
          <a:off x="995082" y="1223682"/>
          <a:ext cx="10053917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25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F681-97E3-3F44-EE72-8B56563E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1701"/>
            <a:ext cx="9905998" cy="448281"/>
          </a:xfrm>
        </p:spPr>
        <p:txBody>
          <a:bodyPr>
            <a:norm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encryption</a:t>
            </a:r>
            <a:endParaRPr lang="en-US" sz="4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86F4A9-B679-E248-606C-E029A41EECDF}"/>
              </a:ext>
            </a:extLst>
          </p:cNvPr>
          <p:cNvSpPr/>
          <p:nvPr/>
        </p:nvSpPr>
        <p:spPr>
          <a:xfrm>
            <a:off x="6151846" y="733981"/>
            <a:ext cx="1795180" cy="44828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C000"/>
            </a:solidFill>
          </a:ln>
          <a:effectLst>
            <a:outerShdw blurRad="107950" dist="12700" dir="5400000" algn="ctr">
              <a:srgbClr val="00000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dirty="0">
                <a:effectLst/>
              </a:rPr>
              <a:t>5 9 3 1 7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71E1A5-BEB5-21EC-10F3-D2AFAE443E04}"/>
              </a:ext>
            </a:extLst>
          </p:cNvPr>
          <p:cNvSpPr/>
          <p:nvPr/>
        </p:nvSpPr>
        <p:spPr>
          <a:xfrm>
            <a:off x="5131175" y="1540297"/>
            <a:ext cx="2065708" cy="448281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C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35 39 33 31 37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4381B-332D-E0B5-E2AF-BF4370D112FA}"/>
              </a:ext>
            </a:extLst>
          </p:cNvPr>
          <p:cNvSpPr/>
          <p:nvPr/>
        </p:nvSpPr>
        <p:spPr>
          <a:xfrm>
            <a:off x="8511990" y="1659642"/>
            <a:ext cx="2138080" cy="90095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C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35 39 33 </a:t>
            </a:r>
          </a:p>
          <a:p>
            <a:pPr lvl="0"/>
            <a:r>
              <a:rPr lang="en-US" dirty="0"/>
              <a:t>31 37 85</a:t>
            </a:r>
          </a:p>
          <a:p>
            <a:pPr lvl="0"/>
            <a:r>
              <a:rPr lang="en-US" dirty="0" err="1"/>
              <a:t>bc</a:t>
            </a:r>
            <a:r>
              <a:rPr lang="en-US" dirty="0"/>
              <a:t> e4 1c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C1E04-06AC-BF7C-A5D3-73D731CD0467}"/>
              </a:ext>
            </a:extLst>
          </p:cNvPr>
          <p:cNvSpPr/>
          <p:nvPr/>
        </p:nvSpPr>
        <p:spPr>
          <a:xfrm>
            <a:off x="8773272" y="2978523"/>
            <a:ext cx="2138080" cy="90095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C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/>
              <a:t>e1 13 e2</a:t>
            </a:r>
          </a:p>
          <a:p>
            <a:pPr lvl="0"/>
            <a:r>
              <a:rPr lang="en-US"/>
              <a:t>a1 da 11</a:t>
            </a:r>
          </a:p>
          <a:p>
            <a:pPr lvl="0"/>
            <a:r>
              <a:rPr lang="en-US"/>
              <a:t>3f 20 5f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717DAA-1748-BAD4-CFDC-48C3A164FB5D}"/>
              </a:ext>
            </a:extLst>
          </p:cNvPr>
          <p:cNvSpPr/>
          <p:nvPr/>
        </p:nvSpPr>
        <p:spPr>
          <a:xfrm>
            <a:off x="5701553" y="4485108"/>
            <a:ext cx="2138080" cy="90095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C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e1 13 e2</a:t>
            </a:r>
          </a:p>
          <a:p>
            <a:pPr lvl="0"/>
            <a:r>
              <a:rPr lang="en-US" dirty="0"/>
              <a:t>11 a1 da</a:t>
            </a:r>
          </a:p>
          <a:p>
            <a:pPr lvl="0"/>
            <a:r>
              <a:rPr lang="en-US" dirty="0"/>
              <a:t>20 5f 3f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E3DF63-CE67-CCD8-AEA3-596436699CBB}"/>
              </a:ext>
            </a:extLst>
          </p:cNvPr>
          <p:cNvSpPr/>
          <p:nvPr/>
        </p:nvSpPr>
        <p:spPr>
          <a:xfrm>
            <a:off x="8511990" y="649410"/>
            <a:ext cx="2138080" cy="90095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C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12 13 fb</a:t>
            </a:r>
          </a:p>
          <a:p>
            <a:pPr lvl="0"/>
            <a:r>
              <a:rPr lang="en-US" dirty="0"/>
              <a:t>23 b4 d5</a:t>
            </a:r>
          </a:p>
          <a:p>
            <a:pPr lvl="0"/>
            <a:r>
              <a:rPr lang="en-US" dirty="0"/>
              <a:t>15 68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F79AC-8F6E-E482-CCC3-3DB7BA825BAD}"/>
              </a:ext>
            </a:extLst>
          </p:cNvPr>
          <p:cNvSpPr/>
          <p:nvPr/>
        </p:nvSpPr>
        <p:spPr>
          <a:xfrm>
            <a:off x="8773272" y="4251510"/>
            <a:ext cx="2138080" cy="90095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C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b7 b6 5e</a:t>
            </a:r>
          </a:p>
          <a:p>
            <a:pPr lvl="0"/>
            <a:r>
              <a:rPr lang="en-US" dirty="0"/>
              <a:t>86 11 70</a:t>
            </a:r>
          </a:p>
          <a:p>
            <a:pPr lvl="0"/>
            <a:r>
              <a:rPr lang="en-US" dirty="0"/>
              <a:t>b0 </a:t>
            </a:r>
            <a:r>
              <a:rPr lang="en-US" dirty="0" err="1"/>
              <a:t>bc</a:t>
            </a:r>
            <a:r>
              <a:rPr lang="en-US" dirty="0"/>
              <a:t> 34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FFD20-9F61-35CB-73AE-061750660E24}"/>
              </a:ext>
            </a:extLst>
          </p:cNvPr>
          <p:cNvSpPr/>
          <p:nvPr/>
        </p:nvSpPr>
        <p:spPr>
          <a:xfrm>
            <a:off x="8909331" y="5629878"/>
            <a:ext cx="2138080" cy="900954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solidFill>
              <a:srgbClr val="FFC000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 2e 22 </a:t>
            </a:r>
            <a:r>
              <a:rPr lang="en-US" dirty="0" err="1"/>
              <a:t>db</a:t>
            </a:r>
            <a:r>
              <a:rPr lang="en-US" dirty="0"/>
              <a:t> 67 8a 93 98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F6865F-B86E-CBBB-7DB1-11A853DF5C95}"/>
              </a:ext>
            </a:extLst>
          </p:cNvPr>
          <p:cNvSpPr/>
          <p:nvPr/>
        </p:nvSpPr>
        <p:spPr>
          <a:xfrm>
            <a:off x="254372" y="1182262"/>
            <a:ext cx="3943164" cy="52320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 The password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Hexa</a:t>
            </a:r>
            <a:r>
              <a:rPr lang="en-US" dirty="0"/>
              <a:t> decimal value in ASCII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Mapping the values into matrix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Substituting the values using S-box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Shifting the rows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Mixing up the </a:t>
            </a:r>
            <a:r>
              <a:rPr lang="en-US" dirty="0" err="1"/>
              <a:t>colums</a:t>
            </a:r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Adding round key</a:t>
            </a:r>
          </a:p>
          <a:p>
            <a:pPr>
              <a:lnSpc>
                <a:spcPct val="200000"/>
              </a:lnSpc>
            </a:pPr>
            <a:r>
              <a:rPr lang="en-US" dirty="0"/>
              <a:t>      7 more round </a:t>
            </a:r>
          </a:p>
          <a:p>
            <a:pPr>
              <a:lnSpc>
                <a:spcPct val="200000"/>
              </a:lnSpc>
            </a:pPr>
            <a:r>
              <a:rPr lang="en-US" dirty="0"/>
              <a:t>The encrypted password</a:t>
            </a:r>
          </a:p>
        </p:txBody>
      </p:sp>
    </p:spTree>
    <p:extLst>
      <p:ext uri="{BB962C8B-B14F-4D97-AF65-F5344CB8AC3E}">
        <p14:creationId xmlns:p14="http://schemas.microsoft.com/office/powerpoint/2010/main" val="1432018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09D5C776553A4ABC3A2CC0992F9D32" ma:contentTypeVersion="16" ma:contentTypeDescription="Create a new document." ma:contentTypeScope="" ma:versionID="a9720d1c62b884de4455168846759d8f">
  <xsd:schema xmlns:xsd="http://www.w3.org/2001/XMLSchema" xmlns:xs="http://www.w3.org/2001/XMLSchema" xmlns:p="http://schemas.microsoft.com/office/2006/metadata/properties" xmlns:ns3="90a7de7e-2f41-488c-a670-69b4d13149f5" xmlns:ns4="88410545-9849-47a5-b02f-53be6746c091" targetNamespace="http://schemas.microsoft.com/office/2006/metadata/properties" ma:root="true" ma:fieldsID="99cfa4d069705adce1974096952f8dd3" ns3:_="" ns4:_="">
    <xsd:import namespace="90a7de7e-2f41-488c-a670-69b4d13149f5"/>
    <xsd:import namespace="88410545-9849-47a5-b02f-53be6746c09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a7de7e-2f41-488c-a670-69b4d13149f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410545-9849-47a5-b02f-53be6746c0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8410545-9849-47a5-b02f-53be6746c091" xsi:nil="true"/>
  </documentManagement>
</p:properties>
</file>

<file path=customXml/itemProps1.xml><?xml version="1.0" encoding="utf-8"?>
<ds:datastoreItem xmlns:ds="http://schemas.openxmlformats.org/officeDocument/2006/customXml" ds:itemID="{45EA2F0E-C432-43C7-8353-8597B447EA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a7de7e-2f41-488c-a670-69b4d13149f5"/>
    <ds:schemaRef ds:uri="88410545-9849-47a5-b02f-53be6746c0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4568794-96C9-4984-AC61-2AE4D301B4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4DEF62-0771-4DBA-BFF3-45F0F864016F}">
  <ds:schemaRefs>
    <ds:schemaRef ds:uri="http://purl.org/dc/terms/"/>
    <ds:schemaRef ds:uri="http://schemas.microsoft.com/office/2006/documentManagement/types"/>
    <ds:schemaRef ds:uri="http://purl.org/dc/dcmitype/"/>
    <ds:schemaRef ds:uri="90a7de7e-2f41-488c-a670-69b4d13149f5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8410545-9849-47a5-b02f-53be6746c09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496</TotalTime>
  <Words>338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Aptos</vt:lpstr>
      <vt:lpstr>Arial</vt:lpstr>
      <vt:lpstr>Times New Roman</vt:lpstr>
      <vt:lpstr>Tw Cen MT</vt:lpstr>
      <vt:lpstr>Wingdings</vt:lpstr>
      <vt:lpstr>Circuit</vt:lpstr>
      <vt:lpstr>An Intelligent Door Access System: Addressing Emergency Response and Enhancing Accessibility for  Physically Challenged Individuals</vt:lpstr>
      <vt:lpstr>Group 2: </vt:lpstr>
      <vt:lpstr>PowerPoint Presentation</vt:lpstr>
      <vt:lpstr>PowerPoint Presentation</vt:lpstr>
      <vt:lpstr>PowerPoint Presentation</vt:lpstr>
      <vt:lpstr>Case 2:  Guest Entry with One-Time Password (OTP)</vt:lpstr>
      <vt:lpstr>Seamless Internal Entry</vt:lpstr>
      <vt:lpstr>Emergency Response System</vt:lpstr>
      <vt:lpstr>Data encryption</vt:lpstr>
      <vt:lpstr>Decryption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Intelligent Door Access System: Addressing Emergency Response and Enhancing Accessibility for  Physically Challenged Individuals</dc:title>
  <dc:creator>1806075 - Md. Ashik Ahmed</dc:creator>
  <cp:lastModifiedBy>1806075 - Md. Ashik Ahmed</cp:lastModifiedBy>
  <cp:revision>3</cp:revision>
  <dcterms:created xsi:type="dcterms:W3CDTF">2024-02-26T05:48:20Z</dcterms:created>
  <dcterms:modified xsi:type="dcterms:W3CDTF">2024-03-04T13:55:09Z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0x010100FB09D5C776553A4ABC3A2CC0992F9D32</vt:lpwstr>
  </property>
</Properties>
</file>