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-24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93AAC-1063-933D-CD79-AA8329643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E7FD34B-0D53-D739-B5BD-60A731A67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60153B-AAD6-B454-730E-FBF63FCC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BF8D-FC61-4EC1-879A-82999A53EF87}" type="datetimeFigureOut">
              <a:rPr lang="en-IN" smtClean="0"/>
              <a:pPr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11D73A-B8DD-7D4D-02F5-0DBC15DD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A7E9AE-5F8F-C2C1-1213-A0323BE0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965D-D263-4EC4-89D4-DBC05DC242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07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4D435C-466B-5DFA-79BD-D5451A2E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186EF8E-5879-0BB7-26D6-B47EF8D34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87988FC-8247-521F-39B1-492A7327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BF8D-FC61-4EC1-879A-82999A53EF87}" type="datetimeFigureOut">
              <a:rPr lang="en-IN" smtClean="0"/>
              <a:pPr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8DAC66-E3E6-8BC3-38D0-662DAF9D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B917AF-0355-4990-8F8B-5296F769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965D-D263-4EC4-89D4-DBC05DC242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2659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5FDA996-3734-1CB2-0A01-0965E6F93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0C62BE9-F390-963A-2770-EC4AD335B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253B4A-C635-3903-21E1-651526CB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BF8D-FC61-4EC1-879A-82999A53EF87}" type="datetimeFigureOut">
              <a:rPr lang="en-IN" smtClean="0"/>
              <a:pPr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1CC6D4-23AB-8900-DFFC-C279EDEA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C349BB-9356-F115-2F81-C5543D6D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965D-D263-4EC4-89D4-DBC05DC242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783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FDA3D5-C0AA-2630-E6F5-BFF7FD99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F2DA26-F435-A5D3-D6D4-B7CE6FAA9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A29C1E-1B73-32E9-4B1C-91BFA88D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BF8D-FC61-4EC1-879A-82999A53EF87}" type="datetimeFigureOut">
              <a:rPr lang="en-IN" smtClean="0"/>
              <a:pPr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A550B5-FA7C-EFAA-E7B7-367398DF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4B1C08-9DE9-ABF9-E0A3-C5F330F7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965D-D263-4EC4-89D4-DBC05DC242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868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ECE3E0-C759-32E7-9E89-9ACB101B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F8B66A-E1CC-CD00-B2B9-6F8325208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DC24D4-75D0-DDBF-F22F-2216550A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BF8D-FC61-4EC1-879A-82999A53EF87}" type="datetimeFigureOut">
              <a:rPr lang="en-IN" smtClean="0"/>
              <a:pPr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8723AC-1C54-9E61-F2E8-9A05CCB7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0DE949-449E-ECE5-D613-914510E7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965D-D263-4EC4-89D4-DBC05DC242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8504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E50911-3779-7317-77B0-16429320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0D2F91-7240-2E1C-4B73-9447193F3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10FC281-8FC8-1274-1A96-3032E7B1C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6263BDC-1BE2-1F02-B3D8-31DC4B83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BF8D-FC61-4EC1-879A-82999A53EF87}" type="datetimeFigureOut">
              <a:rPr lang="en-IN" smtClean="0"/>
              <a:pPr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5C0C735-BFC3-0E7E-58A4-C7DE8612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FFE46B-D575-35F7-5122-97944C0D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965D-D263-4EC4-89D4-DBC05DC242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5830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0DADB-2CAA-0C81-5E02-53E8774A8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9B0BCB-32F8-D9C6-7713-E9C339C47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4DDD525-48AC-CEE6-E429-E4C726C51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FD08018-BD0B-DFD3-EF34-AB8C48CF1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20A4F87-6C60-F81C-17C3-20D670D41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97F69FB-7553-A2AE-03D5-A23AEAAA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BF8D-FC61-4EC1-879A-82999A53EF87}" type="datetimeFigureOut">
              <a:rPr lang="en-IN" smtClean="0"/>
              <a:pPr/>
              <a:t>02-03-2025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275B333-DB98-1803-828D-2D2EFF32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FC5BD8D-22BD-EB9A-78FC-14AB042D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965D-D263-4EC4-89D4-DBC05DC242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8945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F78883-F2B7-80EE-27C1-3C870C87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2F791FD-40E7-0211-A612-8B2675223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BF8D-FC61-4EC1-879A-82999A53EF87}" type="datetimeFigureOut">
              <a:rPr lang="en-IN" smtClean="0"/>
              <a:pPr/>
              <a:t>02-03-2025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184C13-061F-44CE-7E5B-44EB8B94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DC7D504-A185-8353-212B-F4D3CF1F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965D-D263-4EC4-89D4-DBC05DC242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8568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3E9DD7F-D1C0-B1CD-2DBF-2040C872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BF8D-FC61-4EC1-879A-82999A53EF87}" type="datetimeFigureOut">
              <a:rPr lang="en-IN" smtClean="0"/>
              <a:pPr/>
              <a:t>02-03-2025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88FDC7C-D862-196F-CA15-0A68511A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06E-EE31-32C0-5B42-5D939B7C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965D-D263-4EC4-89D4-DBC05DC242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0099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D439D6-3861-3787-6E18-362C2FA9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986AAF-90DB-D94E-3449-8777837DB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7A462FB-CED9-5CF1-E4DD-9E6161996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A4DBE21-8E2E-C2B4-56FC-39C745B3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BF8D-FC61-4EC1-879A-82999A53EF87}" type="datetimeFigureOut">
              <a:rPr lang="en-IN" smtClean="0"/>
              <a:pPr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AB6C127-1C51-D13C-3231-6720ABE9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5F807D-9B3E-EBEE-E4E3-1F8CC1C5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965D-D263-4EC4-89D4-DBC05DC242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7253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C246E2-43C5-D2CB-3B54-420C68CB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4580FF4-EE22-949F-074A-68C0C7FE8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27E365A-4D05-8630-175D-3482A38CB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8F23FC-F2D4-E6F1-5CDC-E5335174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BF8D-FC61-4EC1-879A-82999A53EF87}" type="datetimeFigureOut">
              <a:rPr lang="en-IN" smtClean="0"/>
              <a:pPr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E8CD1D-DDF1-14E4-EEA8-9F4CA96D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BABD22F-3795-C8AD-AE0B-35C53281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F965D-D263-4EC4-89D4-DBC05DC242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0979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BF34961-98A5-F2DA-FBD5-B8E53B81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60AB56-BE8C-BBF6-A330-35BCD1661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66C2D5-116F-553F-C88A-E148511A3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3BF8D-FC61-4EC1-879A-82999A53EF87}" type="datetimeFigureOut">
              <a:rPr lang="en-IN" smtClean="0"/>
              <a:pPr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C1B74A-DF17-9DF4-9859-7EB21C489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21A77F-BA81-7DD2-AF65-F64DA7EC6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F965D-D263-4EC4-89D4-DBC05DC242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0788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A971D2-372F-B7D5-C6BB-519BA3086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4933" y="0"/>
            <a:ext cx="9144000" cy="2387600"/>
          </a:xfrm>
        </p:spPr>
        <p:txBody>
          <a:bodyPr/>
          <a:lstStyle/>
          <a:p>
            <a:r>
              <a:rPr lang="en-IN" dirty="0"/>
              <a:t>Team Name :- </a:t>
            </a:r>
            <a:r>
              <a:rPr lang="en-IN" dirty="0" err="1"/>
              <a:t>CodeOfDuty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012D2B-1834-D6CB-5583-B4740F04E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29430"/>
          </a:xfrm>
        </p:spPr>
        <p:txBody>
          <a:bodyPr>
            <a:normAutofit/>
          </a:bodyPr>
          <a:lstStyle/>
          <a:p>
            <a:r>
              <a:rPr lang="en-IN" dirty="0"/>
              <a:t>Topic:- Legal Ally </a:t>
            </a:r>
          </a:p>
          <a:p>
            <a:r>
              <a:rPr lang="en-IN" dirty="0"/>
              <a:t>Dhruv Mehta [TL]</a:t>
            </a:r>
          </a:p>
          <a:p>
            <a:r>
              <a:rPr lang="en-IN" dirty="0"/>
              <a:t>Hyder </a:t>
            </a:r>
            <a:r>
              <a:rPr lang="en-IN" dirty="0" err="1"/>
              <a:t>Presswala</a:t>
            </a:r>
            <a:endParaRPr lang="en-IN" dirty="0"/>
          </a:p>
          <a:p>
            <a:r>
              <a:rPr lang="en-IN" dirty="0"/>
              <a:t>Soumil Mukhopadhyay</a:t>
            </a:r>
          </a:p>
          <a:p>
            <a:r>
              <a:rPr lang="en-IN" dirty="0" err="1"/>
              <a:t>Rushikesh</a:t>
            </a:r>
            <a:r>
              <a:rPr lang="en-IN" dirty="0"/>
              <a:t>  </a:t>
            </a:r>
            <a:r>
              <a:rPr lang="en-IN" dirty="0" err="1"/>
              <a:t>Shembade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55436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B9C601-0F69-82AE-CAD2-A44CC07E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276184-DA70-E8E9-600E-A35BADC9D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dirty="0"/>
              <a:t>                                            </a:t>
            </a:r>
          </a:p>
          <a:p>
            <a:pPr marL="0" indent="0">
              <a:buNone/>
            </a:pPr>
            <a:r>
              <a:rPr lang="en-IN" sz="4800" dirty="0"/>
              <a:t>                        </a:t>
            </a:r>
            <a:r>
              <a:rPr lang="en-IN" sz="4800" b="1" dirty="0">
                <a:solidFill>
                  <a:srgbClr val="FF000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4268910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920FE2-2034-6787-16DA-0295CCC4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LawGuide</a:t>
            </a:r>
            <a:r>
              <a:rPr lang="en-IN" dirty="0"/>
              <a:t>:-Your Legal Assistant’s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xmlns="" id="{5A950543-A555-9303-8650-860CFECF1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89868" y="1409859"/>
            <a:ext cx="4969932" cy="5253408"/>
          </a:xfrm>
        </p:spPr>
      </p:pic>
    </p:spTree>
    <p:extLst>
      <p:ext uri="{BB962C8B-B14F-4D97-AF65-F5344CB8AC3E}">
        <p14:creationId xmlns:p14="http://schemas.microsoft.com/office/powerpoint/2010/main" xmlns="" val="108178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43B646-B684-AED5-AAF4-6B52ECA6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Lookup Using Case Number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9C760F2-B109-4EEB-0F33-CA97F00FA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51522" y="1825625"/>
            <a:ext cx="9088956" cy="4351338"/>
          </a:xfrm>
        </p:spPr>
      </p:pic>
    </p:spTree>
    <p:extLst>
      <p:ext uri="{BB962C8B-B14F-4D97-AF65-F5344CB8AC3E}">
        <p14:creationId xmlns:p14="http://schemas.microsoft.com/office/powerpoint/2010/main" xmlns="" val="311201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8AD8A3-9514-7CD3-2000-41B6C98A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Contract 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926892B-A7EE-5058-C1FA-BEC4329BF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084" y="1825625"/>
            <a:ext cx="71783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700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A4EFCC-8A32-6886-4459-7C49028E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Searching for Indian Law Cases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FC178F34-64EC-A510-5D1F-723C6B12A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513" y="1825625"/>
            <a:ext cx="86809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037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D24878-C141-FF4D-837B-AA205DE7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Regional News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729D47D-219F-E548-5D43-7DF5B7E67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851" y="1825625"/>
            <a:ext cx="94082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456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FD748D-0EA5-79E7-0BF0-4F3C5894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Legal Form Validator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8FB74A3-66FD-AF28-E0D6-D9FBB0991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054" y="1825625"/>
            <a:ext cx="86378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539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A5770E-4364-62FC-BF3B-24619517D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Document Templates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B62DF24-5F1C-E49F-9C20-31D366AAB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376" y="1825625"/>
            <a:ext cx="92952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1444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7BD040-1647-C04B-B950-8CFD4800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Old document Comparison with New One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7AA7E25-ECD0-37B4-E821-F6B53F63D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2406" y="1825625"/>
            <a:ext cx="86271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9080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54</Words>
  <Application>Microsoft Office PowerPoint</Application>
  <PresentationFormat>Custom</PresentationFormat>
  <Paragraphs>16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Team Name :- CodeOfDuty</vt:lpstr>
      <vt:lpstr>LawGuide:-Your Legal Assistant’s </vt:lpstr>
      <vt:lpstr>Case Lookup Using Case Number</vt:lpstr>
      <vt:lpstr>Contract Review</vt:lpstr>
      <vt:lpstr>Searching for Indian Law Cases</vt:lpstr>
      <vt:lpstr>Regional News</vt:lpstr>
      <vt:lpstr>Legal Form Validator</vt:lpstr>
      <vt:lpstr>Document Templates</vt:lpstr>
      <vt:lpstr>Old document Comparison with New One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:- CodeOfDuty</dc:title>
  <dc:creator>Soumil Mukhopadhyay</dc:creator>
  <cp:lastModifiedBy>Soumil</cp:lastModifiedBy>
  <cp:revision>6</cp:revision>
  <dcterms:created xsi:type="dcterms:W3CDTF">2025-01-30T05:18:58Z</dcterms:created>
  <dcterms:modified xsi:type="dcterms:W3CDTF">2025-03-02T08:35:53Z</dcterms:modified>
</cp:coreProperties>
</file>