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ef8a909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ef8a909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5ef8a9098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5ef8a9098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ef8a909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ef8a909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5ef8a909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5ef8a909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5ef8a909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5ef8a909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ef8a909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5ef8a909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5ef8a909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5ef8a909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5ef8a909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5ef8a909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5ef8a909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5ef8a909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5ef8a9098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5ef8a9098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5ef8a9098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5ef8a9098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ef8a909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ef8a909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ef8a9098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5ef8a9098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5ef8a909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5ef8a909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ef8a909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ef8a909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UUXaUnGE6ypdccsOmYDul-alkOjEIFWu/view"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Comment System Application</a:t>
            </a:r>
            <a:endParaRPr/>
          </a:p>
        </p:txBody>
      </p:sp>
      <p:sp>
        <p:nvSpPr>
          <p:cNvPr id="86" name="Google Shape;86;p13"/>
          <p:cNvSpPr txBox="1"/>
          <p:nvPr>
            <p:ph idx="1" type="subTitle"/>
          </p:nvPr>
        </p:nvSpPr>
        <p:spPr>
          <a:xfrm>
            <a:off x="598100" y="2715926"/>
            <a:ext cx="8222100" cy="62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Name-Soumili Bera</a:t>
            </a:r>
            <a:endParaRPr/>
          </a:p>
          <a:p>
            <a:pPr indent="0" lvl="0" marL="0" rtl="0" algn="l">
              <a:spcBef>
                <a:spcPts val="0"/>
              </a:spcBef>
              <a:spcAft>
                <a:spcPts val="0"/>
              </a:spcAft>
              <a:buNone/>
            </a:pPr>
            <a:r>
              <a:rPr lang="en-GB"/>
              <a:t>College - IIEST Shibpur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2" title="CommentSystem - Google Chrome 2022-02-21 01-28-35.mp4">
            <a:hlinkClick r:id="rId3"/>
          </p:cNvPr>
          <p:cNvPicPr preferRelativeResize="0"/>
          <p:nvPr/>
        </p:nvPicPr>
        <p:blipFill>
          <a:blip r:embed="rId4">
            <a:alphaModFix/>
          </a:blip>
          <a:stretch>
            <a:fillRect/>
          </a:stretch>
        </p:blipFill>
        <p:spPr>
          <a:xfrm>
            <a:off x="0" y="114300"/>
            <a:ext cx="9144000" cy="49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Char char="●"/>
            </a:pPr>
            <a:r>
              <a:rPr lang="en-GB"/>
              <a:t>Comment Box</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Once the user signs in, he/she can see a comment box where the user can type anything. Also the  user can see the comments of other user.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4"/>
          <p:cNvPicPr preferRelativeResize="0"/>
          <p:nvPr/>
        </p:nvPicPr>
        <p:blipFill>
          <a:blip r:embed="rId3">
            <a:alphaModFix/>
          </a:blip>
          <a:stretch>
            <a:fillRect/>
          </a:stretch>
        </p:blipFill>
        <p:spPr>
          <a:xfrm>
            <a:off x="0" y="0"/>
            <a:ext cx="9144002" cy="5083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Char char="●"/>
            </a:pPr>
            <a:r>
              <a:rPr lang="en-GB"/>
              <a:t>Filter function</a:t>
            </a:r>
            <a:endParaRPr/>
          </a:p>
        </p:txBody>
      </p:sp>
      <p:sp>
        <p:nvSpPr>
          <p:cNvPr id="162" name="Google Shape;162;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filter </a:t>
            </a:r>
            <a:r>
              <a:rPr lang="en-GB"/>
              <a:t>function</a:t>
            </a:r>
            <a:r>
              <a:rPr lang="en-GB"/>
              <a:t> in the comments received section helps us to filter out the comments the logged in user. Thus the logged in user can see what all comments did they post in the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TECHNOLOGY</a:t>
            </a:r>
            <a:endParaRPr/>
          </a:p>
        </p:txBody>
      </p:sp>
      <p:sp>
        <p:nvSpPr>
          <p:cNvPr id="168" name="Google Shape;168;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technology used in this project besides HTML, CSS, Javascript and Bootstrap is PhP along with mysqli for database queries.</a:t>
            </a:r>
            <a:endParaRPr/>
          </a:p>
          <a:p>
            <a:pPr indent="0" lvl="0" marL="0" rtl="0" algn="l">
              <a:spcBef>
                <a:spcPts val="1200"/>
              </a:spcBef>
              <a:spcAft>
                <a:spcPts val="1200"/>
              </a:spcAft>
              <a:buNone/>
            </a:pPr>
            <a:r>
              <a:rPr lang="en-GB"/>
              <a:t>Xampp has been used along with phpmyadmin for running this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Due to the ongoing pandemic where the virtual environment has become more important for maintaining the standards of works and meetings via video call have become the most common thing, the aim of this Comment System is to enable users to stay connected with limited resources and also keeping in mind the different time horizons. It is a system that will help users to collaborate easily with their ideas when video calls cannot be done.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28"/>
          <p:cNvSpPr txBox="1"/>
          <p:nvPr>
            <p:ph idx="1" type="body"/>
          </p:nvPr>
        </p:nvSpPr>
        <p:spPr>
          <a:xfrm>
            <a:off x="311700" y="1818300"/>
            <a:ext cx="8520600" cy="275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TOPICS: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INTRODUCTION</a:t>
            </a:r>
            <a:endParaRPr/>
          </a:p>
          <a:p>
            <a:pPr indent="-342900" lvl="0" marL="457200" rtl="0" algn="l">
              <a:spcBef>
                <a:spcPts val="0"/>
              </a:spcBef>
              <a:spcAft>
                <a:spcPts val="0"/>
              </a:spcAft>
              <a:buSzPts val="1800"/>
              <a:buChar char="●"/>
            </a:pPr>
            <a:r>
              <a:rPr lang="en-GB"/>
              <a:t>FUNCTIONALITIES</a:t>
            </a:r>
            <a:endParaRPr/>
          </a:p>
          <a:p>
            <a:pPr indent="-342900" lvl="0" marL="457200" rtl="0" algn="l">
              <a:spcBef>
                <a:spcPts val="0"/>
              </a:spcBef>
              <a:spcAft>
                <a:spcPts val="0"/>
              </a:spcAft>
              <a:buSzPts val="1800"/>
              <a:buChar char="●"/>
            </a:pPr>
            <a:r>
              <a:rPr lang="en-GB"/>
              <a:t>TECHNOLOGY</a:t>
            </a:r>
            <a:endParaRPr/>
          </a:p>
          <a:p>
            <a:pPr indent="-342900" lvl="0" marL="457200" rtl="0" algn="l">
              <a:spcBef>
                <a:spcPts val="0"/>
              </a:spcBef>
              <a:spcAft>
                <a:spcPts val="0"/>
              </a:spcAft>
              <a:buSzPts val="1800"/>
              <a:buChar char="●"/>
            </a:pPr>
            <a:r>
              <a:rPr lang="en-GB"/>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comment system application has been designed to help different users to collaborate their ideas together by commenting. In this </a:t>
            </a:r>
            <a:r>
              <a:rPr lang="en-GB"/>
              <a:t>system</a:t>
            </a:r>
            <a:r>
              <a:rPr lang="en-GB"/>
              <a:t> multiple users can sign in and they can write their thoughts/ideas which the other users can also see and can comment in reply, thus creating a collaborative environment for multiple users.</a:t>
            </a:r>
            <a:endParaRPr/>
          </a:p>
          <a:p>
            <a:pPr indent="0" lvl="0" marL="0" rtl="0" algn="l">
              <a:spcBef>
                <a:spcPts val="1200"/>
              </a:spcBef>
              <a:spcAft>
                <a:spcPts val="1200"/>
              </a:spcAft>
              <a:buNone/>
            </a:pPr>
            <a:r>
              <a:rPr lang="en-GB"/>
              <a:t>So, this system is responsible for the field of Collaboration where  a team can </a:t>
            </a:r>
            <a:r>
              <a:rPr lang="en-GB"/>
              <a:t>discuss</a:t>
            </a:r>
            <a:r>
              <a:rPr lang="en-GB"/>
              <a:t> their ideas and can develop something easily. The comment system can also be added to any other application where the different users can use this </a:t>
            </a:r>
            <a:r>
              <a:rPr lang="en-GB"/>
              <a:t>system</a:t>
            </a:r>
            <a:r>
              <a:rPr lang="en-GB"/>
              <a:t> to design their ideas while working in a team.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FUNCTIONALITIES: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various functionalities of the System is-</a:t>
            </a:r>
            <a:endParaRPr/>
          </a:p>
          <a:p>
            <a:pPr indent="-342900" lvl="0" marL="457200" rtl="0" algn="l">
              <a:spcBef>
                <a:spcPts val="1200"/>
              </a:spcBef>
              <a:spcAft>
                <a:spcPts val="0"/>
              </a:spcAft>
              <a:buSzPts val="1800"/>
              <a:buChar char="●"/>
            </a:pPr>
            <a:r>
              <a:rPr lang="en-GB"/>
              <a:t>Sign up for the user</a:t>
            </a:r>
            <a:endParaRPr/>
          </a:p>
          <a:p>
            <a:pPr indent="-342900" lvl="0" marL="457200" rtl="0" algn="l">
              <a:spcBef>
                <a:spcPts val="0"/>
              </a:spcBef>
              <a:spcAft>
                <a:spcPts val="0"/>
              </a:spcAft>
              <a:buSzPts val="1800"/>
              <a:buChar char="●"/>
            </a:pPr>
            <a:r>
              <a:rPr lang="en-GB"/>
              <a:t>Sign in</a:t>
            </a:r>
            <a:endParaRPr/>
          </a:p>
          <a:p>
            <a:pPr indent="-342900" lvl="0" marL="457200" rtl="0" algn="l">
              <a:spcBef>
                <a:spcPts val="0"/>
              </a:spcBef>
              <a:spcAft>
                <a:spcPts val="0"/>
              </a:spcAft>
              <a:buSzPts val="1800"/>
              <a:buChar char="●"/>
            </a:pPr>
            <a:r>
              <a:rPr lang="en-GB"/>
              <a:t>Forgot Password</a:t>
            </a:r>
            <a:endParaRPr/>
          </a:p>
          <a:p>
            <a:pPr indent="-342900" lvl="0" marL="457200" rtl="0" algn="l">
              <a:spcBef>
                <a:spcPts val="0"/>
              </a:spcBef>
              <a:spcAft>
                <a:spcPts val="0"/>
              </a:spcAft>
              <a:buSzPts val="1800"/>
              <a:buChar char="●"/>
            </a:pPr>
            <a:r>
              <a:rPr lang="en-GB"/>
              <a:t>Comment Box</a:t>
            </a:r>
            <a:endParaRPr/>
          </a:p>
          <a:p>
            <a:pPr indent="-342900" lvl="0" marL="457200" rtl="0" algn="l">
              <a:spcBef>
                <a:spcPts val="0"/>
              </a:spcBef>
              <a:spcAft>
                <a:spcPts val="0"/>
              </a:spcAft>
              <a:buSzPts val="1800"/>
              <a:buChar char="●"/>
            </a:pPr>
            <a:r>
              <a:rPr lang="en-GB"/>
              <a:t>Filter function</a:t>
            </a:r>
            <a:endParaRPr/>
          </a:p>
          <a:p>
            <a:pPr indent="-342900" lvl="0" marL="457200" rtl="0" algn="l">
              <a:spcBef>
                <a:spcPts val="0"/>
              </a:spcBef>
              <a:spcAft>
                <a:spcPts val="0"/>
              </a:spcAft>
              <a:buSzPts val="1800"/>
              <a:buChar char="●"/>
            </a:pPr>
            <a:r>
              <a:rPr lang="en-GB"/>
              <a:t>Log out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Char char="●"/>
            </a:pPr>
            <a:r>
              <a:rPr lang="en-GB"/>
              <a:t>Sign Up</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sign up page will help the user to sign up into the system .Once the user has signed up then he/she can use the </a:t>
            </a:r>
            <a:r>
              <a:rPr lang="en-GB"/>
              <a:t>system</a:t>
            </a:r>
            <a:r>
              <a:rPr lang="en-GB"/>
              <a:t>.</a:t>
            </a:r>
            <a:endParaRPr/>
          </a:p>
          <a:p>
            <a:pPr indent="0" lvl="0" marL="0" rtl="0" algn="l">
              <a:spcBef>
                <a:spcPts val="1200"/>
              </a:spcBef>
              <a:spcAft>
                <a:spcPts val="0"/>
              </a:spcAft>
              <a:buNone/>
            </a:pPr>
            <a:r>
              <a:rPr lang="en-GB"/>
              <a:t>The various fields required for sign up is</a:t>
            </a:r>
            <a:endParaRPr/>
          </a:p>
          <a:p>
            <a:pPr indent="-342900" lvl="0" marL="457200" rtl="0" algn="l">
              <a:spcBef>
                <a:spcPts val="1200"/>
              </a:spcBef>
              <a:spcAft>
                <a:spcPts val="0"/>
              </a:spcAft>
              <a:buSzPts val="1800"/>
              <a:buChar char="●"/>
            </a:pPr>
            <a:r>
              <a:rPr lang="en-GB"/>
              <a:t>Email Id - Every user needs to have a unique email address</a:t>
            </a:r>
            <a:endParaRPr/>
          </a:p>
          <a:p>
            <a:pPr indent="-342900" lvl="0" marL="457200" rtl="0" algn="l">
              <a:spcBef>
                <a:spcPts val="0"/>
              </a:spcBef>
              <a:spcAft>
                <a:spcPts val="0"/>
              </a:spcAft>
              <a:buSzPts val="1800"/>
              <a:buChar char="●"/>
            </a:pPr>
            <a:r>
              <a:rPr lang="en-GB"/>
              <a:t>Password -  To secure their profile</a:t>
            </a:r>
            <a:endParaRPr/>
          </a:p>
          <a:p>
            <a:pPr indent="-342900" lvl="0" marL="457200" rtl="0" algn="l">
              <a:spcBef>
                <a:spcPts val="0"/>
              </a:spcBef>
              <a:spcAft>
                <a:spcPts val="0"/>
              </a:spcAft>
              <a:buSzPts val="1800"/>
              <a:buChar char="●"/>
            </a:pPr>
            <a:r>
              <a:rPr lang="en-GB"/>
              <a:t>Secret Code - Which will help the user to reset password at later part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0" y="0"/>
            <a:ext cx="914400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Char char="●"/>
            </a:pPr>
            <a:r>
              <a:rPr lang="en-GB"/>
              <a:t>Sign In</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user can sign in using the registered email id and password. Check has been kept so that the user gets access only if entered correct password and email id. Otherwise access will be denied displaying the required message.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0" y="0"/>
            <a:ext cx="914400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Char char="●"/>
            </a:pPr>
            <a:r>
              <a:rPr lang="en-GB"/>
              <a:t>Forgot password</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forgot password option helps the user in getting access to the older password only if the secret code is entered properly. Once the secret code </a:t>
            </a:r>
            <a:r>
              <a:rPr lang="en-GB"/>
              <a:t>entered</a:t>
            </a:r>
            <a:r>
              <a:rPr lang="en-GB"/>
              <a:t> matches, the old password would be displayed to the user and the user can copy it and store it somewhere for further purpose.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