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7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9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65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8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81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16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8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83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3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186AB5-C43D-40A9-A3CD-8D9B6F04806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1FD4CC-E290-4B7F-9EEF-BDA17C0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59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8B50-9CA8-ABB3-21D0-12DCE1C98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7978877" cy="88080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price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EAF5F-DF8C-0006-E3C3-3423A24AE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05827"/>
            <a:ext cx="9448800" cy="6858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Soumili Das</a:t>
            </a:r>
          </a:p>
        </p:txBody>
      </p:sp>
    </p:spTree>
    <p:extLst>
      <p:ext uri="{BB962C8B-B14F-4D97-AF65-F5344CB8AC3E}">
        <p14:creationId xmlns:p14="http://schemas.microsoft.com/office/powerpoint/2010/main" val="320507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5B08-5D1E-C74C-2DFC-954D97B505E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073150"/>
            <a:ext cx="6656388" cy="565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Int_memory vs price range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40A4B-5A9B-E3C5-0241-4CA72BACD3E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86600" y="942975"/>
            <a:ext cx="5105400" cy="82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camera vs price_range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29E1EA-4FE7-0B80-94AA-DEACF06DEF1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25"/>
            <a:ext cx="4908550" cy="30861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0B505-86B1-0040-964F-CB971D4402D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0" y="1889125"/>
            <a:ext cx="4375150" cy="30861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07E82F-63C9-8015-3A72-25FD7FD9E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5385490"/>
            <a:ext cx="5368413" cy="12021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1DC965-618A-CA1A-DB3E-BB8D9DF46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0" y="5385490"/>
            <a:ext cx="6007510" cy="12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4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08F7B-17DE-172C-E376-9C5E7A412D93}"/>
              </a:ext>
            </a:extLst>
          </p:cNvPr>
          <p:cNvSpPr txBox="1"/>
          <p:nvPr/>
        </p:nvSpPr>
        <p:spPr>
          <a:xfrm>
            <a:off x="1209368" y="1356852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 vs price_range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D7D02-3B09-174C-4682-E7C6DA54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2" y="1982539"/>
            <a:ext cx="5384348" cy="3518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97A52F-D268-EE54-FD5B-78B066AF6CE4}"/>
              </a:ext>
            </a:extLst>
          </p:cNvPr>
          <p:cNvSpPr txBox="1"/>
          <p:nvPr/>
        </p:nvSpPr>
        <p:spPr>
          <a:xfrm>
            <a:off x="7688826" y="1356852"/>
            <a:ext cx="428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 and Bluetooth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49D9B-DC92-871C-071D-32B14B2EA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84" y="1982539"/>
            <a:ext cx="5209029" cy="3557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1E09A-D2E4-6658-68DA-73C0F371E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" y="5632031"/>
            <a:ext cx="6028238" cy="838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D63FC9-3BC0-BF3E-228C-2CA42DA7D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68" y="5606604"/>
            <a:ext cx="580464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9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A37E-EB1C-03D1-538C-F2A17AF8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55" y="331754"/>
            <a:ext cx="8610600" cy="129302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or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8DD1C-E267-4258-4163-F30B2404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" y="1464886"/>
            <a:ext cx="8212600" cy="5181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75396F-70CE-6BD5-B0A4-A6AD5AE3DB25}"/>
              </a:ext>
            </a:extLst>
          </p:cNvPr>
          <p:cNvSpPr txBox="1"/>
          <p:nvPr/>
        </p:nvSpPr>
        <p:spPr>
          <a:xfrm>
            <a:off x="8318090" y="1464886"/>
            <a:ext cx="342162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various features:-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target price range has highly positive correlation between 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px_height(Pixel Resolution Height, px_width(Pixel Resolution Width), batter_Power features have highly positive correlations.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89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BCFB-7090-CD6B-ABBB-6C4B5C76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336890" cy="42533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4AFAF-22FB-81F3-94AD-AF0A1A116D3B}"/>
              </a:ext>
            </a:extLst>
          </p:cNvPr>
          <p:cNvSpPr txBox="1"/>
          <p:nvPr/>
        </p:nvSpPr>
        <p:spPr>
          <a:xfrm>
            <a:off x="1150374" y="1700980"/>
            <a:ext cx="91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the process of finding the parts of data that are incorrect, incomplete, unreliable , irrelevant or absent and then updating , replacing or removing them as required.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regarded as a fundamental component of data science.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dropped the price_range from the data_train and “id” from the data_test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659F0-A93F-9105-FFB5-A17F77C3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8297"/>
            <a:ext cx="12192000" cy="28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3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E023F4-988F-B9C8-7576-37F4DB130B05}"/>
              </a:ext>
            </a:extLst>
          </p:cNvPr>
          <p:cNvSpPr txBox="1"/>
          <p:nvPr/>
        </p:nvSpPr>
        <p:spPr>
          <a:xfrm>
            <a:off x="147485" y="1018924"/>
            <a:ext cx="594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store the price range of train data in another variable </a:t>
            </a:r>
            <a:r>
              <a:rPr lang="en-IN" b="1" dirty="0"/>
              <a:t>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5A9A1-DDAC-E2F3-42CA-417B398A2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3" y="2238123"/>
            <a:ext cx="5344271" cy="3600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B8E9A1-A286-9511-82D5-898CAF794276}"/>
              </a:ext>
            </a:extLst>
          </p:cNvPr>
          <p:cNvSpPr txBox="1"/>
          <p:nvPr/>
        </p:nvSpPr>
        <p:spPr>
          <a:xfrm>
            <a:off x="6892413" y="1018924"/>
            <a:ext cx="4689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train dataset without the price range in 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822610-BE75-8843-92E9-E60DBC7C9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226144"/>
            <a:ext cx="6096000" cy="36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91B8A-1444-4C3D-F83C-77175076C92E}"/>
              </a:ext>
            </a:extLst>
          </p:cNvPr>
          <p:cNvSpPr txBox="1"/>
          <p:nvPr/>
        </p:nvSpPr>
        <p:spPr>
          <a:xfrm>
            <a:off x="983226" y="1432451"/>
            <a:ext cx="739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Obtain the standard Forms of the train and test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D2065-482C-0729-9DC3-F24C3CF1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" y="1893997"/>
            <a:ext cx="5430008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4DB55-472E-4360-6299-86C44EA58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7" y="2781885"/>
            <a:ext cx="5763004" cy="54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036CCA-B283-C587-0E40-DCB376DA3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6" y="3428231"/>
            <a:ext cx="5763005" cy="3191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30DC22-78A8-C803-3200-A47953C82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07" y="3428231"/>
            <a:ext cx="539184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43A8-7E23-0372-58F4-4ACC66915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4" y="449741"/>
            <a:ext cx="8610600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DE720-F9DD-5A8C-CE68-E4EC79AF2F4F}"/>
              </a:ext>
            </a:extLst>
          </p:cNvPr>
          <p:cNvSpPr txBox="1"/>
          <p:nvPr/>
        </p:nvSpPr>
        <p:spPr>
          <a:xfrm>
            <a:off x="698090" y="1573161"/>
            <a:ext cx="88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use 3 types of training method :-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6FA8F-A122-57F1-2BA5-2410F8D1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2470906"/>
            <a:ext cx="5725324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716D1-A3AB-9E1B-F608-EE347B8D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3429000"/>
            <a:ext cx="4058216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7FFB7-EDDA-B49D-F327-03B5CDA35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19" y="1506951"/>
            <a:ext cx="4975197" cy="4901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85B5AB-1A41-605D-8F5F-02622212F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6" y="5294671"/>
            <a:ext cx="3477110" cy="9431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214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F6808-7B9B-2921-C5F4-1F5F1C68B359}"/>
              </a:ext>
            </a:extLst>
          </p:cNvPr>
          <p:cNvSpPr txBox="1"/>
          <p:nvPr/>
        </p:nvSpPr>
        <p:spPr>
          <a:xfrm>
            <a:off x="1327354" y="1465006"/>
            <a:ext cx="6086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F022B-657F-9B56-7C8E-49BDE166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" y="2034929"/>
            <a:ext cx="5753903" cy="73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21F11-7909-1772-1E2A-DA91A4576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" y="2997825"/>
            <a:ext cx="2829320" cy="1314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CF1537-B916-2302-8ED9-B87AD942A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73" y="704749"/>
            <a:ext cx="5199269" cy="54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9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3C2777-6419-ECDE-8FF4-1C0FAA399AFC}"/>
              </a:ext>
            </a:extLst>
          </p:cNvPr>
          <p:cNvSpPr txBox="1"/>
          <p:nvPr/>
        </p:nvSpPr>
        <p:spPr>
          <a:xfrm>
            <a:off x="1150374" y="1425677"/>
            <a:ext cx="2694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990E1-9850-5831-0886-BD0FA43E4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27" y="2376412"/>
            <a:ext cx="5153744" cy="809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2DD337-3FCB-0098-D0C8-9A0F51907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27" y="3484089"/>
            <a:ext cx="3057952" cy="1314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38EB6F-D0D2-8101-F557-D81B933FA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30" y="629264"/>
            <a:ext cx="5534282" cy="58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2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CD8-4840-7312-22C0-9F88E2EC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510" y="43990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50AD2-9B0D-FB5B-FCDD-9B667AD6AD78}"/>
              </a:ext>
            </a:extLst>
          </p:cNvPr>
          <p:cNvSpPr txBox="1"/>
          <p:nvPr/>
        </p:nvSpPr>
        <p:spPr>
          <a:xfrm>
            <a:off x="766915" y="1681040"/>
            <a:ext cx="772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use only train.csv and gonna split it into train and test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75203-6F2D-4F47-03FA-E345E3C9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5" y="2255257"/>
            <a:ext cx="5201376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8407E-0D19-1920-5DC3-1B06BC2CD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2922176"/>
            <a:ext cx="5919020" cy="400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3D3A0-6EDF-6E2C-764B-DFF137325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3" y="3655955"/>
            <a:ext cx="5881179" cy="3020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A1A1A6-8418-F65A-9EFC-DB1939CB5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22" y="3655955"/>
            <a:ext cx="5881178" cy="30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8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E1D3-052D-B138-9641-0DA2EC12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6" y="576553"/>
            <a:ext cx="7012858" cy="52466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FED0A-2585-3B62-CF9D-DC89EFC8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466" y="1429466"/>
            <a:ext cx="10490200" cy="955675"/>
          </a:xfrm>
        </p:spPr>
        <p:txBody>
          <a:bodyPr>
            <a:normAutofit fontScale="25000" lnSpcReduction="20000"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IN" sz="1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Nowadays, mobile is one of the most common selling and buying devices.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IN" sz="1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IN" sz="1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study is to determine “whether a cell phone with certain features would be inexpensive or expensive.</a:t>
            </a:r>
          </a:p>
          <a:p>
            <a:pPr algn="l"/>
            <a:endParaRPr lang="en-IN" sz="1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IN" sz="1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Everyday , hundreds of thousands of cell phones are sold and bought. As a result , the mobile price class prediction is a case study for the given problem form, finding the best product.  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IN" sz="9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89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FDA45-3747-370A-F9DF-69E329782F9A}"/>
              </a:ext>
            </a:extLst>
          </p:cNvPr>
          <p:cNvSpPr txBox="1"/>
          <p:nvPr/>
        </p:nvSpPr>
        <p:spPr>
          <a:xfrm>
            <a:off x="1248697" y="1494503"/>
            <a:ext cx="527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splitting the Y_test and Y_train.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1021A-86D6-3020-623F-B7C08997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3" y="2248304"/>
            <a:ext cx="4525006" cy="3010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4B273E-F815-07A8-1321-0DCC45159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01" y="2214656"/>
            <a:ext cx="454405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CEFA-0345-58A1-85B0-C401C6D6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529" y="46940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accuracy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9F016-EAA9-3A5F-E29F-184D5D1606ED}"/>
              </a:ext>
            </a:extLst>
          </p:cNvPr>
          <p:cNvSpPr txBox="1"/>
          <p:nvPr/>
        </p:nvSpPr>
        <p:spPr>
          <a:xfrm>
            <a:off x="1130711" y="1714190"/>
            <a:ext cx="8524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the accuracy in three cases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F660A-A646-C453-C5A5-E923D295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26" y="1762433"/>
            <a:ext cx="6456787" cy="4766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4F574-653F-E3C4-2EC6-D3E94A896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0" y="3025430"/>
            <a:ext cx="5258534" cy="18004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438483-039C-85F4-7F02-30E68A639B64}"/>
              </a:ext>
            </a:extLst>
          </p:cNvPr>
          <p:cNvSpPr txBox="1"/>
          <p:nvPr/>
        </p:nvSpPr>
        <p:spPr>
          <a:xfrm>
            <a:off x="727587" y="5279923"/>
            <a:ext cx="410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decision tree algorithm , we get 84% accurac</a:t>
            </a:r>
            <a:r>
              <a:rPr lang="en-IN" dirty="0"/>
              <a:t>y.</a:t>
            </a:r>
          </a:p>
        </p:txBody>
      </p:sp>
    </p:spTree>
    <p:extLst>
      <p:ext uri="{BB962C8B-B14F-4D97-AF65-F5344CB8AC3E}">
        <p14:creationId xmlns:p14="http://schemas.microsoft.com/office/powerpoint/2010/main" val="463873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1D5B9-EFA0-8555-4C8D-6DD81EB82C8C}"/>
              </a:ext>
            </a:extLst>
          </p:cNvPr>
          <p:cNvSpPr txBox="1"/>
          <p:nvPr/>
        </p:nvSpPr>
        <p:spPr>
          <a:xfrm>
            <a:off x="993057" y="1425677"/>
            <a:ext cx="362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DD395-5ECD-F0AC-84B3-0A5F3C1C6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4" y="674625"/>
            <a:ext cx="6158265" cy="5976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A5140-3B3E-FC31-260A-2D1F6E512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8" y="2211856"/>
            <a:ext cx="4143953" cy="13527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8CD11-F649-FEE2-9552-EFA478C09018}"/>
              </a:ext>
            </a:extLst>
          </p:cNvPr>
          <p:cNvSpPr txBox="1"/>
          <p:nvPr/>
        </p:nvSpPr>
        <p:spPr>
          <a:xfrm>
            <a:off x="629607" y="4235556"/>
            <a:ext cx="449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KNN algorithm, we get only an accuracy of 52%.</a:t>
            </a:r>
          </a:p>
        </p:txBody>
      </p:sp>
    </p:spTree>
    <p:extLst>
      <p:ext uri="{BB962C8B-B14F-4D97-AF65-F5344CB8AC3E}">
        <p14:creationId xmlns:p14="http://schemas.microsoft.com/office/powerpoint/2010/main" val="390865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D7EF1-A33D-EA93-8E3C-6D294A7A7C36}"/>
              </a:ext>
            </a:extLst>
          </p:cNvPr>
          <p:cNvSpPr txBox="1"/>
          <p:nvPr/>
        </p:nvSpPr>
        <p:spPr>
          <a:xfrm>
            <a:off x="1632155" y="1376516"/>
            <a:ext cx="3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C4BD1-4BDA-63E8-23E1-564F6DA95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7" y="505081"/>
            <a:ext cx="6037755" cy="5847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BA0ED-8CE9-D6EB-7E54-EB93F7396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94" y="2589328"/>
            <a:ext cx="4229690" cy="12860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3BC2D-93E8-2539-F7AC-69223569D363}"/>
              </a:ext>
            </a:extLst>
          </p:cNvPr>
          <p:cNvSpPr txBox="1"/>
          <p:nvPr/>
        </p:nvSpPr>
        <p:spPr>
          <a:xfrm>
            <a:off x="1111045" y="4237703"/>
            <a:ext cx="387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Logistic Regression, we get accuracy score of 96%.</a:t>
            </a:r>
          </a:p>
        </p:txBody>
      </p:sp>
    </p:spTree>
    <p:extLst>
      <p:ext uri="{BB962C8B-B14F-4D97-AF65-F5344CB8AC3E}">
        <p14:creationId xmlns:p14="http://schemas.microsoft.com/office/powerpoint/2010/main" val="359497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D73E1-241F-E0D7-DE8B-5FB6E8947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4" y="2100335"/>
            <a:ext cx="5856402" cy="1143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25176A-1A65-D2B1-5A24-E35B1B2C3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99" y="2070839"/>
            <a:ext cx="5856402" cy="4438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62DC5-FD1E-4049-C7A3-4D45439245B3}"/>
              </a:ext>
            </a:extLst>
          </p:cNvPr>
          <p:cNvSpPr txBox="1"/>
          <p:nvPr/>
        </p:nvSpPr>
        <p:spPr>
          <a:xfrm>
            <a:off x="3549445" y="1071716"/>
            <a:ext cx="706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ACCURACY </a:t>
            </a:r>
          </a:p>
        </p:txBody>
      </p:sp>
    </p:spTree>
    <p:extLst>
      <p:ext uri="{BB962C8B-B14F-4D97-AF65-F5344CB8AC3E}">
        <p14:creationId xmlns:p14="http://schemas.microsoft.com/office/powerpoint/2010/main" val="24906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E8FD-8B19-17F6-8808-FDF3062F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3533"/>
            <a:ext cx="7229168" cy="37717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A0AE3-F600-23C8-5159-56A518B66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331144"/>
            <a:ext cx="10490200" cy="95567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 And Split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accuracy score</a:t>
            </a:r>
          </a:p>
        </p:txBody>
      </p:sp>
    </p:spTree>
    <p:extLst>
      <p:ext uri="{BB962C8B-B14F-4D97-AF65-F5344CB8AC3E}">
        <p14:creationId xmlns:p14="http://schemas.microsoft.com/office/powerpoint/2010/main" val="343820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196E-65CB-8885-FD61-BF9F8891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3533"/>
            <a:ext cx="7632290" cy="5443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C0735-696B-243E-289D-EED9C7E4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40310"/>
            <a:ext cx="10965425" cy="32348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, transforming and modelling data to uncover valuable knowledge for business decision-making is the method of data analysis.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is the Goal to derive Valuable knowledge from data and make decisions based on that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approaches are used to search for patterns, groupings or other associations between various types of data.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95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CDD94-72C4-8560-CB1F-86ABA172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2" y="239115"/>
            <a:ext cx="9225116" cy="73113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:-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C39B7-DC32-89B9-CCEB-EF493620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2892" y="1501877"/>
            <a:ext cx="10587430" cy="440485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power: Total energy a battery can store in mAh.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blue: Bluetooth enabled (1 if yes, 0 if no).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clock_speed: Speed at which microprocessor executes instructions.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dual_sim: Dual SIM support (1 if yes, 0 if no).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fc: Front Camera mega pixels.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four_g: 4G network support (1 if yes, 0 if no).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int_memory: Internal Memory (in gigabytes).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m_dep: Mobile Depth in cm.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mobile_wt: Weight of mobile phone.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n_cores: Number of cores of the processor.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pc: Primary Camera mega pixels.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px_height: Pixel Resolution Height.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px_width: Pixel Resolution Width.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ram: Random Access Memory in megabytes.</a:t>
            </a:r>
          </a:p>
        </p:txBody>
      </p:sp>
    </p:spTree>
    <p:extLst>
      <p:ext uri="{BB962C8B-B14F-4D97-AF65-F5344CB8AC3E}">
        <p14:creationId xmlns:p14="http://schemas.microsoft.com/office/powerpoint/2010/main" val="177034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1A9A-9DC5-720C-AB9B-2518F965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53534"/>
            <a:ext cx="9136626" cy="672144"/>
          </a:xfrm>
        </p:spPr>
        <p:txBody>
          <a:bodyPr>
            <a:normAutofit fontScale="90000"/>
          </a:bodyPr>
          <a:lstStyle/>
          <a:p>
            <a:r>
              <a:rPr lang="en-IN" dirty="0"/>
              <a:t>Data description(contd)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1D1E-DB16-EADF-EE5C-041D094E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7925" y="2271252"/>
            <a:ext cx="10490200" cy="29357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sc_h: Screen Height of mobile in cm.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sc_w: Screen Width of mobile in cm.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talk_time: Longest time that a single battery charge will last when you are talking.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three_g: 3G network support (1 if yes, 0 if no).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touch_screen: Touch screen support (1 if yes, 0 if no).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wifi: Wifi connectivity (1 if yes, 0 if no).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 price_range: Price range of the mobile phone (0 - low cost, 1 - medium cost, 2 - high cost, 3 -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high cost).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3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35108-74FE-EE23-2663-7279E86F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4" y="2008549"/>
            <a:ext cx="5378244" cy="3369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F563-DB65-1E60-6D88-0BBD0D85C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10" y="2008549"/>
            <a:ext cx="6007086" cy="3369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525C8-8568-893C-3497-01BBC9DDC971}"/>
              </a:ext>
            </a:extLst>
          </p:cNvPr>
          <p:cNvSpPr txBox="1"/>
          <p:nvPr/>
        </p:nvSpPr>
        <p:spPr>
          <a:xfrm>
            <a:off x="934065" y="5771535"/>
            <a:ext cx="390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 contains 2000 rows and 21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02420-6A12-86A7-9CA9-372288FD4F1A}"/>
              </a:ext>
            </a:extLst>
          </p:cNvPr>
          <p:cNvSpPr txBox="1"/>
          <p:nvPr/>
        </p:nvSpPr>
        <p:spPr>
          <a:xfrm>
            <a:off x="6607277" y="5771535"/>
            <a:ext cx="351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 contains 1000 rows and 21 columns</a:t>
            </a:r>
          </a:p>
        </p:txBody>
      </p:sp>
    </p:spTree>
    <p:extLst>
      <p:ext uri="{BB962C8B-B14F-4D97-AF65-F5344CB8AC3E}">
        <p14:creationId xmlns:p14="http://schemas.microsoft.com/office/powerpoint/2010/main" val="285367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DA59C-C8D6-5780-A9AB-2783ED79E209}"/>
              </a:ext>
            </a:extLst>
          </p:cNvPr>
          <p:cNvSpPr txBox="1"/>
          <p:nvPr/>
        </p:nvSpPr>
        <p:spPr>
          <a:xfrm>
            <a:off x="4122825" y="599768"/>
            <a:ext cx="747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A8CD1-111A-9753-0B38-585FA1058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62" y="1905574"/>
            <a:ext cx="2792362" cy="4147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4CCCB-8674-ADBD-A68E-A99392E8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7" y="2007929"/>
            <a:ext cx="2720119" cy="4006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EF513-6DA1-179D-21C1-B8F6F624BB21}"/>
              </a:ext>
            </a:extLst>
          </p:cNvPr>
          <p:cNvSpPr txBox="1"/>
          <p:nvPr/>
        </p:nvSpPr>
        <p:spPr>
          <a:xfrm>
            <a:off x="1946787" y="1396181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checked for various null values in order to clean and visualize data.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5ADDA-8883-3BEA-F8BF-A3E9BE6113C3}"/>
              </a:ext>
            </a:extLst>
          </p:cNvPr>
          <p:cNvSpPr txBox="1"/>
          <p:nvPr/>
        </p:nvSpPr>
        <p:spPr>
          <a:xfrm>
            <a:off x="1071716" y="6162133"/>
            <a:ext cx="234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AF100-4830-F42E-AD86-78E61F1848C4}"/>
              </a:ext>
            </a:extLst>
          </p:cNvPr>
          <p:cNvSpPr txBox="1"/>
          <p:nvPr/>
        </p:nvSpPr>
        <p:spPr>
          <a:xfrm>
            <a:off x="8580952" y="6162133"/>
            <a:ext cx="1578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36957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EE-8C4A-3109-3431-054907CC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2" y="193094"/>
            <a:ext cx="9313607" cy="524661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8AC7B-1D11-DA2A-3874-7F909C9ED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635" y="864551"/>
            <a:ext cx="10490200" cy="44245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Let us compare the different features of a mobile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022F7-D07F-FD39-D760-E0002D9F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3" y="1610878"/>
            <a:ext cx="4522839" cy="321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1A5AB-BA18-4113-0142-8681B5424CD0}"/>
              </a:ext>
            </a:extLst>
          </p:cNvPr>
          <p:cNvSpPr txBox="1"/>
          <p:nvPr/>
        </p:nvSpPr>
        <p:spPr>
          <a:xfrm>
            <a:off x="5204950" y="1581382"/>
            <a:ext cx="494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has continuous increase with price range while moving from low cost to very high cost.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C38FD-E66A-2B4B-7B80-3F810FA9F1F7}"/>
              </a:ext>
            </a:extLst>
          </p:cNvPr>
          <p:cNvSpPr txBox="1"/>
          <p:nvPr/>
        </p:nvSpPr>
        <p:spPr>
          <a:xfrm>
            <a:off x="1897626" y="4817095"/>
            <a:ext cx="30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Ram vs price range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EF3431-21DF-F93D-2898-8AEC4D278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19" y="2651508"/>
            <a:ext cx="6988281" cy="1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35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824</TotalTime>
  <Words>796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Corbel</vt:lpstr>
      <vt:lpstr>Times New Roman</vt:lpstr>
      <vt:lpstr>Parallax</vt:lpstr>
      <vt:lpstr>Mobile price classification</vt:lpstr>
      <vt:lpstr>Introduction</vt:lpstr>
      <vt:lpstr>Workflow</vt:lpstr>
      <vt:lpstr>Data analysis</vt:lpstr>
      <vt:lpstr>Data description :-</vt:lpstr>
      <vt:lpstr>Data description(contd)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Outliers or heat map</vt:lpstr>
      <vt:lpstr>Data cleaning </vt:lpstr>
      <vt:lpstr>PowerPoint Presentation</vt:lpstr>
      <vt:lpstr>PowerPoint Presentation</vt:lpstr>
      <vt:lpstr>Training the model </vt:lpstr>
      <vt:lpstr>PowerPoint Presentation</vt:lpstr>
      <vt:lpstr>PowerPoint Presentation</vt:lpstr>
      <vt:lpstr>Splitting the data</vt:lpstr>
      <vt:lpstr>PowerPoint Presentation</vt:lpstr>
      <vt:lpstr>Finding accuracy score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</dc:title>
  <dc:creator>SOUMILI DAS</dc:creator>
  <cp:lastModifiedBy>SOUMILI DAS</cp:lastModifiedBy>
  <cp:revision>6</cp:revision>
  <dcterms:created xsi:type="dcterms:W3CDTF">2024-04-20T03:15:35Z</dcterms:created>
  <dcterms:modified xsi:type="dcterms:W3CDTF">2024-04-20T16:59:40Z</dcterms:modified>
</cp:coreProperties>
</file>