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CCC00"/>
    <a:srgbClr val="5EEC3C"/>
    <a:srgbClr val="FFCC66"/>
    <a:srgbClr val="007033"/>
    <a:srgbClr val="990099"/>
    <a:srgbClr val="CC0099"/>
    <a:srgbClr val="FE9202"/>
    <a:srgbClr val="6C1A00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7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E370-9BE7-427F-B73F-359EA0922C50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1955-3794-46D5-A564-B46431CF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2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640685"/>
            <a:ext cx="8551479" cy="61082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251505"/>
            <a:ext cx="8551479" cy="45811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FF29BA06-5941-41B9-8B58-A73829741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33880"/>
            <a:ext cx="610423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263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263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7A9BA-A19D-4972-96D6-A17B84ACD75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56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</cp:lastModifiedBy>
  <cp:revision>126</cp:revision>
  <dcterms:created xsi:type="dcterms:W3CDTF">2013-08-21T19:17:07Z</dcterms:created>
  <dcterms:modified xsi:type="dcterms:W3CDTF">2017-09-01T15:13:43Z</dcterms:modified>
</cp:coreProperties>
</file>