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637-D75D-47A6-8C98-E5D747AFC5D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2248-AF3C-42E1-B487-8E33F886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69" y="1808225"/>
            <a:ext cx="7787955" cy="1374345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787955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noFill/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170</cp:revision>
  <dcterms:created xsi:type="dcterms:W3CDTF">2013-08-21T19:17:07Z</dcterms:created>
  <dcterms:modified xsi:type="dcterms:W3CDTF">2018-03-15T13:59:52Z</dcterms:modified>
</cp:coreProperties>
</file>