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500"/>
    <a:srgbClr val="FF2549"/>
    <a:srgbClr val="1D3A00"/>
    <a:srgbClr val="007033"/>
    <a:srgbClr val="5EEC3C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824607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C35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C3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C3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C3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2017-09-22T07:57:52Z</dcterms:modified>
</cp:coreProperties>
</file>